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58" r:id="rId4"/>
    <p:sldId id="259" r:id="rId5"/>
    <p:sldId id="261" r:id="rId6"/>
    <p:sldId id="262" r:id="rId7"/>
    <p:sldId id="264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6D975-697D-46A7-8E2B-740708945694}" type="datetimeFigureOut">
              <a:rPr lang="cs-CZ" smtClean="0"/>
              <a:t>20.5.2011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124F-32E7-4382-B1C4-1A408E4F88B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6D975-697D-46A7-8E2B-740708945694}" type="datetimeFigureOut">
              <a:rPr lang="cs-CZ" smtClean="0"/>
              <a:t>20.5.2011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124F-32E7-4382-B1C4-1A408E4F88B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6D975-697D-46A7-8E2B-740708945694}" type="datetimeFigureOut">
              <a:rPr lang="cs-CZ" smtClean="0"/>
              <a:t>20.5.2011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124F-32E7-4382-B1C4-1A408E4F88B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6D975-697D-46A7-8E2B-740708945694}" type="datetimeFigureOut">
              <a:rPr lang="cs-CZ" smtClean="0"/>
              <a:t>20.5.2011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124F-32E7-4382-B1C4-1A408E4F88B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6D975-697D-46A7-8E2B-740708945694}" type="datetimeFigureOut">
              <a:rPr lang="cs-CZ" smtClean="0"/>
              <a:t>20.5.2011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96B124F-32E7-4382-B1C4-1A408E4F88B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6D975-697D-46A7-8E2B-740708945694}" type="datetimeFigureOut">
              <a:rPr lang="cs-CZ" smtClean="0"/>
              <a:t>20.5.2011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124F-32E7-4382-B1C4-1A408E4F88B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6D975-697D-46A7-8E2B-740708945694}" type="datetimeFigureOut">
              <a:rPr lang="cs-CZ" smtClean="0"/>
              <a:t>20.5.2011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124F-32E7-4382-B1C4-1A408E4F88B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6D975-697D-46A7-8E2B-740708945694}" type="datetimeFigureOut">
              <a:rPr lang="cs-CZ" smtClean="0"/>
              <a:t>20.5.2011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124F-32E7-4382-B1C4-1A408E4F88B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6D975-697D-46A7-8E2B-740708945694}" type="datetimeFigureOut">
              <a:rPr lang="cs-CZ" smtClean="0"/>
              <a:t>20.5.2011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124F-32E7-4382-B1C4-1A408E4F88B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6D975-697D-46A7-8E2B-740708945694}" type="datetimeFigureOut">
              <a:rPr lang="cs-CZ" smtClean="0"/>
              <a:t>20.5.2011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124F-32E7-4382-B1C4-1A408E4F88B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6D975-697D-46A7-8E2B-740708945694}" type="datetimeFigureOut">
              <a:rPr lang="cs-CZ" smtClean="0"/>
              <a:t>20.5.2011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B124F-32E7-4382-B1C4-1A408E4F88B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D66D975-697D-46A7-8E2B-740708945694}" type="datetimeFigureOut">
              <a:rPr lang="cs-CZ" smtClean="0"/>
              <a:t>20.5.2011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96B124F-32E7-4382-B1C4-1A408E4F88BA}" type="slidenum">
              <a:rPr lang="cs-CZ" smtClean="0"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hrad.cz/cs/prazsky-hrad/poklady/korunovacni-klenoty/kralovske-jablko.shtml" TargetMode="External"/><Relationship Id="rId3" Type="http://schemas.openxmlformats.org/officeDocument/2006/relationships/hyperlink" Target="http://cs.wikipedia.org/wiki/Koruna_(klenot)" TargetMode="External"/><Relationship Id="rId7" Type="http://schemas.openxmlformats.org/officeDocument/2006/relationships/hyperlink" Target="http://www.hrad.cz/cs/prazsky-hrad/poklady/korunovacni-klenoty/svatovaclavska-koruna.shtml" TargetMode="External"/><Relationship Id="rId2" Type="http://schemas.openxmlformats.org/officeDocument/2006/relationships/hyperlink" Target="http://cs.wikipedia.org/wiki/%C5%BDezl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hrad.cz/cs/prazsky-hrad/poklady/korunovacni-klenoty/kralovske-zezlo.shtml" TargetMode="External"/><Relationship Id="rId5" Type="http://schemas.openxmlformats.org/officeDocument/2006/relationships/hyperlink" Target="http://cs.wikipedia.org/wiki/Erb" TargetMode="External"/><Relationship Id="rId10" Type="http://schemas.openxmlformats.org/officeDocument/2006/relationships/slide" Target="slide2.xml"/><Relationship Id="rId4" Type="http://schemas.openxmlformats.org/officeDocument/2006/relationships/hyperlink" Target="http://cs.wikipedia.org/wiki/Jablko_(korunova%C4%8Dn%C3%AD_klenot)" TargetMode="External"/><Relationship Id="rId9" Type="http://schemas.openxmlformats.org/officeDocument/2006/relationships/hyperlink" Target="http://www.klub-pohranici.cz/moravskoslezsky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www.kralovedvorsko.cz/files/images/p%C5%99ehrada%20Les%20Kr%C3%A1lovstv%C3%AD.JPG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1470025"/>
          </a:xfrm>
        </p:spPr>
        <p:txBody>
          <a:bodyPr/>
          <a:lstStyle/>
          <a:p>
            <a:r>
              <a:rPr lang="cs-CZ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MÉ KRÁLOVSTVÍ</a:t>
            </a:r>
            <a:endParaRPr lang="cs-CZ" b="1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5" name="Obrázek 4" descr="Jan Blažek.gif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27784" y="3645024"/>
            <a:ext cx="9144000" cy="3825688"/>
          </a:xfrm>
          <a:prstGeom prst="rect">
            <a:avLst/>
          </a:prstGeom>
        </p:spPr>
      </p:pic>
      <p:sp>
        <p:nvSpPr>
          <p:cNvPr id="6" name="Šipka doprava 5">
            <a:hlinkClick r:id="" action="ppaction://hlinkshowjump?jump=nextslide"/>
          </p:cNvPr>
          <p:cNvSpPr/>
          <p:nvPr/>
        </p:nvSpPr>
        <p:spPr>
          <a:xfrm flipH="1">
            <a:off x="899592" y="6021288"/>
            <a:ext cx="2160240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60"/>
          </a:xfrm>
        </p:spPr>
        <p:txBody>
          <a:bodyPr/>
          <a:lstStyle/>
          <a:p>
            <a:r>
              <a:rPr lang="cs-CZ" dirty="0" smtClean="0">
                <a:hlinkClick r:id="rId2" action="ppaction://hlinksldjump"/>
              </a:rPr>
              <a:t>MÉ KRÁLOVSTVÍ</a:t>
            </a:r>
            <a:endParaRPr lang="cs-CZ" dirty="0" smtClean="0"/>
          </a:p>
          <a:p>
            <a:r>
              <a:rPr lang="cs-CZ" dirty="0" smtClean="0">
                <a:hlinkClick r:id="rId3" action="ppaction://hlinksldjump"/>
              </a:rPr>
              <a:t>KORUNOVAČNÍ KLENOTY</a:t>
            </a:r>
            <a:endParaRPr lang="cs-CZ" dirty="0" smtClean="0"/>
          </a:p>
          <a:p>
            <a:r>
              <a:rPr lang="cs-CZ" dirty="0" smtClean="0">
                <a:hlinkClick r:id="rId4" action="ppaction://hlinksldjump"/>
              </a:rPr>
              <a:t>KORUNA</a:t>
            </a:r>
            <a:endParaRPr lang="cs-CZ" dirty="0" smtClean="0"/>
          </a:p>
          <a:p>
            <a:r>
              <a:rPr lang="cs-CZ" dirty="0" smtClean="0">
                <a:hlinkClick r:id="rId5" action="ppaction://hlinksldjump"/>
              </a:rPr>
              <a:t>KRÁLOVSKÉ JABLKO</a:t>
            </a:r>
            <a:endParaRPr lang="cs-CZ" dirty="0" smtClean="0"/>
          </a:p>
          <a:p>
            <a:r>
              <a:rPr lang="cs-CZ" dirty="0" smtClean="0">
                <a:hlinkClick r:id="rId6" action="ppaction://hlinksldjump"/>
              </a:rPr>
              <a:t>ERB</a:t>
            </a:r>
            <a:endParaRPr lang="cs-CZ" dirty="0" smtClean="0"/>
          </a:p>
          <a:p>
            <a:r>
              <a:rPr lang="cs-CZ" dirty="0" smtClean="0">
                <a:hlinkClick r:id="rId7" action="ppaction://hlinksldjump"/>
              </a:rPr>
              <a:t>ZDROJE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www.hrad.cz/img/u/prazsky-hrad/img-korunovacni-klenoty-zezlo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0378729">
            <a:off x="-685917" y="1707077"/>
            <a:ext cx="10371494" cy="3096344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KORUNOVAČNÍ KLENOTY</a:t>
            </a:r>
            <a:endParaRPr lang="cs-CZ" b="1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ŽEZLO</a:t>
            </a:r>
          </a:p>
          <a:p>
            <a:r>
              <a:rPr lang="pl-PL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Je to hůl „na jeden loket dlouhá“ hůl z drahého kovu</a:t>
            </a:r>
          </a:p>
          <a:p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zpravidla bohatě zdobená a posázená drahokamy</a:t>
            </a:r>
          </a:p>
          <a:p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Je symbolem světské moci panovníka, zejména císaře a krále, později též knížete</a:t>
            </a:r>
            <a:endParaRPr lang="pl-PL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endParaRPr lang="cs-CZ" b="1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Šipka doprava 4">
            <a:hlinkClick r:id="" action="ppaction://hlinkshowjump?jump=previousslide"/>
          </p:cNvPr>
          <p:cNvSpPr/>
          <p:nvPr/>
        </p:nvSpPr>
        <p:spPr>
          <a:xfrm flipH="1">
            <a:off x="1187624" y="6165304"/>
            <a:ext cx="2736304" cy="4766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hrad.cz/img/u/prazsky-hrad/img-korunovacni-klenoty-koruna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3851920" y="2708920"/>
            <a:ext cx="4716016" cy="388377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620688"/>
            <a:ext cx="8229600" cy="4525963"/>
          </a:xfrm>
        </p:spPr>
        <p:txBody>
          <a:bodyPr/>
          <a:lstStyle/>
          <a:p>
            <a:r>
              <a:rPr lang="cs-CZ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KORUNA</a:t>
            </a:r>
          </a:p>
          <a:p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Koruna je drahocenným klenotem, používaným jako pokrývka hlavy</a:t>
            </a:r>
          </a:p>
          <a:p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vyrobená je většinou ze zlata a zdobená drahými kameny</a:t>
            </a:r>
            <a:endParaRPr lang="cs-CZ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Šipka doprava 4">
            <a:hlinkClick r:id="rId3" action="ppaction://hlinksldjump"/>
          </p:cNvPr>
          <p:cNvSpPr/>
          <p:nvPr/>
        </p:nvSpPr>
        <p:spPr>
          <a:xfrm flipH="1">
            <a:off x="755576" y="6021288"/>
            <a:ext cx="2448272" cy="4766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www.hrad.cz/img/u/prazsky-hrad/img-korunovacni-klenoty-jablko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3F3F3"/>
              </a:clrFrom>
              <a:clrTo>
                <a:srgbClr val="F3F3F3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51512" y="965105"/>
            <a:ext cx="4392488" cy="5892895"/>
          </a:xfrm>
          <a:prstGeom prst="rect">
            <a:avLst/>
          </a:prstGeom>
          <a:noFill/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60648"/>
            <a:ext cx="8229600" cy="5544616"/>
          </a:xfrm>
        </p:spPr>
        <p:txBody>
          <a:bodyPr/>
          <a:lstStyle/>
          <a:p>
            <a:r>
              <a:rPr lang="cs-CZ" b="1" i="1" dirty="0" smtClean="0">
                <a:solidFill>
                  <a:srgbClr val="0000FF"/>
                </a:solidFill>
                <a:latin typeface="Comic Sans MS" pitchFamily="66" charset="0"/>
              </a:rPr>
              <a:t>KRÁLOVSKÉ JABLKO</a:t>
            </a:r>
          </a:p>
          <a:p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Královské jablko je jedním z korunovačních klenotů ve tvaru koule s nasazeným křížem na horní straně</a:t>
            </a:r>
          </a:p>
          <a:p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Symbolizuje moc a vládu nad světem (koule (sféra) je symbolem univerzální vlády), kterou vykonává křesťanský panovník (kříž).</a:t>
            </a:r>
          </a:p>
          <a:p>
            <a:endParaRPr lang="cs-CZ" b="1" i="1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5" name="Šipka doprava 4">
            <a:hlinkClick r:id="rId3" action="ppaction://hlinksldjump"/>
          </p:cNvPr>
          <p:cNvSpPr/>
          <p:nvPr/>
        </p:nvSpPr>
        <p:spPr>
          <a:xfrm flipH="1">
            <a:off x="1115616" y="6093296"/>
            <a:ext cx="1872208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404664"/>
            <a:ext cx="8229600" cy="4525963"/>
          </a:xfrm>
        </p:spPr>
        <p:txBody>
          <a:bodyPr/>
          <a:lstStyle/>
          <a:p>
            <a:r>
              <a:rPr lang="cs-CZ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ERB</a:t>
            </a:r>
          </a:p>
          <a:p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Erb je barevná grafická značka ve tvaru štítu</a:t>
            </a:r>
          </a:p>
          <a:p>
            <a:r>
              <a:rPr lang="cs-CZ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označuje nějakou osobu, skupinu osob, nebo územní jednotku, např. rod, spolek, školu, město, kraj, stát</a:t>
            </a:r>
          </a:p>
          <a:p>
            <a:endParaRPr lang="cs-CZ" b="1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7412" name="Picture 4" descr="http://www.klub-pohranici.cz/moravskoslezsky_soubory/erb_opav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3212976"/>
            <a:ext cx="2808312" cy="3429623"/>
          </a:xfrm>
          <a:prstGeom prst="rect">
            <a:avLst/>
          </a:prstGeom>
          <a:noFill/>
        </p:spPr>
      </p:pic>
      <p:sp>
        <p:nvSpPr>
          <p:cNvPr id="7" name="Šipka doprava 6">
            <a:hlinkClick r:id="rId3" action="ppaction://hlinksldjump"/>
          </p:cNvPr>
          <p:cNvSpPr/>
          <p:nvPr/>
        </p:nvSpPr>
        <p:spPr>
          <a:xfrm flipH="1">
            <a:off x="251520" y="6165304"/>
            <a:ext cx="223224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smtClean="0">
                <a:solidFill>
                  <a:srgbClr val="0000FF"/>
                </a:solidFill>
                <a:latin typeface="Comic Sans MS" pitchFamily="66" charset="0"/>
              </a:rPr>
              <a:t>ZDROJE</a:t>
            </a:r>
            <a:endParaRPr lang="cs-CZ" i="1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709160"/>
          </a:xfrm>
        </p:spPr>
        <p:txBody>
          <a:bodyPr/>
          <a:lstStyle/>
          <a:p>
            <a:r>
              <a:rPr lang="cs-CZ" sz="2000" dirty="0" smtClean="0">
                <a:hlinkClick r:id="rId2"/>
              </a:rPr>
              <a:t>http://cs.wikipedia.org/wiki/%</a:t>
            </a:r>
            <a:r>
              <a:rPr lang="cs-CZ" sz="2000" dirty="0" smtClean="0">
                <a:hlinkClick r:id="rId2"/>
              </a:rPr>
              <a:t>C5%BDezlo</a:t>
            </a:r>
            <a:endParaRPr lang="cs-CZ" sz="2000" dirty="0" smtClean="0"/>
          </a:p>
          <a:p>
            <a:r>
              <a:rPr lang="cs-CZ" sz="2000" dirty="0" smtClean="0">
                <a:hlinkClick r:id="rId3"/>
              </a:rPr>
              <a:t>Koruna (klenot) – </a:t>
            </a:r>
            <a:r>
              <a:rPr lang="cs-CZ" sz="2000" dirty="0" err="1" smtClean="0">
                <a:hlinkClick r:id="rId3"/>
              </a:rPr>
              <a:t>Wikipedie</a:t>
            </a:r>
            <a:endParaRPr lang="cs-CZ" sz="2000" dirty="0" smtClean="0"/>
          </a:p>
          <a:p>
            <a:r>
              <a:rPr lang="cs-CZ" sz="2000" dirty="0" smtClean="0">
                <a:hlinkClick r:id="rId4"/>
              </a:rPr>
              <a:t>Královské jablko – </a:t>
            </a:r>
            <a:r>
              <a:rPr lang="cs-CZ" sz="2000" dirty="0" err="1" smtClean="0">
                <a:hlinkClick r:id="rId4"/>
              </a:rPr>
              <a:t>Wikipedie</a:t>
            </a:r>
            <a:endParaRPr lang="cs-CZ" sz="2000" dirty="0" smtClean="0"/>
          </a:p>
          <a:p>
            <a:r>
              <a:rPr lang="cs-CZ" sz="2000" dirty="0" smtClean="0">
                <a:hlinkClick r:id="rId5"/>
              </a:rPr>
              <a:t>Erb – </a:t>
            </a:r>
            <a:r>
              <a:rPr lang="cs-CZ" sz="2000" dirty="0" err="1" smtClean="0">
                <a:hlinkClick r:id="rId5"/>
              </a:rPr>
              <a:t>Wikipedie</a:t>
            </a:r>
            <a:endParaRPr lang="cs-CZ" sz="2000" dirty="0" smtClean="0"/>
          </a:p>
          <a:p>
            <a:r>
              <a:rPr lang="cs-CZ" sz="2000" dirty="0" smtClean="0">
                <a:hlinkClick r:id="rId6"/>
              </a:rPr>
              <a:t>http://</a:t>
            </a:r>
            <a:r>
              <a:rPr lang="cs-CZ" sz="2000" dirty="0" smtClean="0">
                <a:hlinkClick r:id="rId6"/>
              </a:rPr>
              <a:t>www.hrad.</a:t>
            </a:r>
            <a:r>
              <a:rPr lang="cs-CZ" sz="2000" dirty="0" err="1" smtClean="0">
                <a:hlinkClick r:id="rId6"/>
              </a:rPr>
              <a:t>cz</a:t>
            </a:r>
            <a:r>
              <a:rPr lang="cs-CZ" sz="2000" dirty="0" smtClean="0">
                <a:hlinkClick r:id="rId6"/>
              </a:rPr>
              <a:t>/</a:t>
            </a:r>
            <a:r>
              <a:rPr lang="cs-CZ" sz="2000" dirty="0" err="1" smtClean="0">
                <a:hlinkClick r:id="rId6"/>
              </a:rPr>
              <a:t>cs</a:t>
            </a:r>
            <a:r>
              <a:rPr lang="cs-CZ" sz="2000" dirty="0" smtClean="0">
                <a:hlinkClick r:id="rId6"/>
              </a:rPr>
              <a:t>/</a:t>
            </a:r>
            <a:r>
              <a:rPr lang="cs-CZ" sz="2000" dirty="0" err="1" smtClean="0">
                <a:hlinkClick r:id="rId6"/>
              </a:rPr>
              <a:t>prazsky</a:t>
            </a:r>
            <a:r>
              <a:rPr lang="cs-CZ" sz="2000" dirty="0" smtClean="0">
                <a:hlinkClick r:id="rId6"/>
              </a:rPr>
              <a:t>-hrad/poklady/</a:t>
            </a:r>
            <a:r>
              <a:rPr lang="cs-CZ" sz="2000" dirty="0" err="1" smtClean="0">
                <a:hlinkClick r:id="rId6"/>
              </a:rPr>
              <a:t>korunovacni</a:t>
            </a:r>
            <a:r>
              <a:rPr lang="cs-CZ" sz="2000" dirty="0" smtClean="0">
                <a:hlinkClick r:id="rId6"/>
              </a:rPr>
              <a:t>-klenoty/</a:t>
            </a:r>
            <a:r>
              <a:rPr lang="cs-CZ" sz="2000" dirty="0" err="1" smtClean="0">
                <a:hlinkClick r:id="rId6"/>
              </a:rPr>
              <a:t>kralovske</a:t>
            </a:r>
            <a:r>
              <a:rPr lang="cs-CZ" sz="2000" dirty="0" smtClean="0">
                <a:hlinkClick r:id="rId6"/>
              </a:rPr>
              <a:t>-</a:t>
            </a:r>
            <a:r>
              <a:rPr lang="cs-CZ" sz="2000" dirty="0" err="1" smtClean="0">
                <a:hlinkClick r:id="rId6"/>
              </a:rPr>
              <a:t>zezlo.shtml</a:t>
            </a:r>
            <a:endParaRPr lang="cs-CZ" sz="2000" dirty="0" smtClean="0"/>
          </a:p>
          <a:p>
            <a:r>
              <a:rPr lang="cs-CZ" sz="2000" dirty="0" smtClean="0">
                <a:hlinkClick r:id="rId7"/>
              </a:rPr>
              <a:t>http://</a:t>
            </a:r>
            <a:r>
              <a:rPr lang="cs-CZ" sz="2000" dirty="0" smtClean="0">
                <a:hlinkClick r:id="rId7"/>
              </a:rPr>
              <a:t>www.hrad.</a:t>
            </a:r>
            <a:r>
              <a:rPr lang="cs-CZ" sz="2000" dirty="0" err="1" smtClean="0">
                <a:hlinkClick r:id="rId7"/>
              </a:rPr>
              <a:t>cz</a:t>
            </a:r>
            <a:r>
              <a:rPr lang="cs-CZ" sz="2000" dirty="0" smtClean="0">
                <a:hlinkClick r:id="rId7"/>
              </a:rPr>
              <a:t>/</a:t>
            </a:r>
            <a:r>
              <a:rPr lang="cs-CZ" sz="2000" dirty="0" err="1" smtClean="0">
                <a:hlinkClick r:id="rId7"/>
              </a:rPr>
              <a:t>cs</a:t>
            </a:r>
            <a:r>
              <a:rPr lang="cs-CZ" sz="2000" dirty="0" smtClean="0">
                <a:hlinkClick r:id="rId7"/>
              </a:rPr>
              <a:t>/</a:t>
            </a:r>
            <a:r>
              <a:rPr lang="cs-CZ" sz="2000" dirty="0" err="1" smtClean="0">
                <a:hlinkClick r:id="rId7"/>
              </a:rPr>
              <a:t>prazsky</a:t>
            </a:r>
            <a:r>
              <a:rPr lang="cs-CZ" sz="2000" dirty="0" smtClean="0">
                <a:hlinkClick r:id="rId7"/>
              </a:rPr>
              <a:t>-hrad/poklady/</a:t>
            </a:r>
            <a:r>
              <a:rPr lang="cs-CZ" sz="2000" dirty="0" err="1" smtClean="0">
                <a:hlinkClick r:id="rId7"/>
              </a:rPr>
              <a:t>korunovacni</a:t>
            </a:r>
            <a:r>
              <a:rPr lang="cs-CZ" sz="2000" dirty="0" smtClean="0">
                <a:hlinkClick r:id="rId7"/>
              </a:rPr>
              <a:t>-klenoty/</a:t>
            </a:r>
            <a:r>
              <a:rPr lang="cs-CZ" sz="2000" dirty="0" err="1" smtClean="0">
                <a:hlinkClick r:id="rId7"/>
              </a:rPr>
              <a:t>svatovaclavska</a:t>
            </a:r>
            <a:r>
              <a:rPr lang="cs-CZ" sz="2000" dirty="0" smtClean="0">
                <a:hlinkClick r:id="rId7"/>
              </a:rPr>
              <a:t>-koruna.</a:t>
            </a:r>
            <a:r>
              <a:rPr lang="cs-CZ" sz="2000" dirty="0" err="1" smtClean="0">
                <a:hlinkClick r:id="rId7"/>
              </a:rPr>
              <a:t>shtml</a:t>
            </a:r>
            <a:endParaRPr lang="cs-CZ" sz="2000" dirty="0" smtClean="0"/>
          </a:p>
          <a:p>
            <a:r>
              <a:rPr lang="cs-CZ" sz="2000" dirty="0" smtClean="0">
                <a:hlinkClick r:id="rId8"/>
              </a:rPr>
              <a:t>http://</a:t>
            </a:r>
            <a:r>
              <a:rPr lang="cs-CZ" sz="2000" dirty="0" smtClean="0">
                <a:hlinkClick r:id="rId8"/>
              </a:rPr>
              <a:t>www.hrad.</a:t>
            </a:r>
            <a:r>
              <a:rPr lang="cs-CZ" sz="2000" dirty="0" err="1" smtClean="0">
                <a:hlinkClick r:id="rId8"/>
              </a:rPr>
              <a:t>cz</a:t>
            </a:r>
            <a:r>
              <a:rPr lang="cs-CZ" sz="2000" dirty="0" smtClean="0">
                <a:hlinkClick r:id="rId8"/>
              </a:rPr>
              <a:t>/</a:t>
            </a:r>
            <a:r>
              <a:rPr lang="cs-CZ" sz="2000" dirty="0" err="1" smtClean="0">
                <a:hlinkClick r:id="rId8"/>
              </a:rPr>
              <a:t>cs</a:t>
            </a:r>
            <a:r>
              <a:rPr lang="cs-CZ" sz="2000" dirty="0" smtClean="0">
                <a:hlinkClick r:id="rId8"/>
              </a:rPr>
              <a:t>/</a:t>
            </a:r>
            <a:r>
              <a:rPr lang="cs-CZ" sz="2000" dirty="0" err="1" smtClean="0">
                <a:hlinkClick r:id="rId8"/>
              </a:rPr>
              <a:t>prazsky</a:t>
            </a:r>
            <a:r>
              <a:rPr lang="cs-CZ" sz="2000" dirty="0" smtClean="0">
                <a:hlinkClick r:id="rId8"/>
              </a:rPr>
              <a:t>-hrad/poklady/</a:t>
            </a:r>
            <a:r>
              <a:rPr lang="cs-CZ" sz="2000" dirty="0" err="1" smtClean="0">
                <a:hlinkClick r:id="rId8"/>
              </a:rPr>
              <a:t>korunovacni</a:t>
            </a:r>
            <a:r>
              <a:rPr lang="cs-CZ" sz="2000" dirty="0" smtClean="0">
                <a:hlinkClick r:id="rId8"/>
              </a:rPr>
              <a:t>-klenoty/</a:t>
            </a:r>
            <a:r>
              <a:rPr lang="cs-CZ" sz="2000" dirty="0" err="1" smtClean="0">
                <a:hlinkClick r:id="rId8"/>
              </a:rPr>
              <a:t>kralovske</a:t>
            </a:r>
            <a:r>
              <a:rPr lang="cs-CZ" sz="2000" dirty="0" smtClean="0">
                <a:hlinkClick r:id="rId8"/>
              </a:rPr>
              <a:t>-jablko.</a:t>
            </a:r>
            <a:r>
              <a:rPr lang="cs-CZ" sz="2000" dirty="0" err="1" smtClean="0">
                <a:hlinkClick r:id="rId8"/>
              </a:rPr>
              <a:t>shtml</a:t>
            </a:r>
            <a:endParaRPr lang="cs-CZ" sz="2000" dirty="0" smtClean="0"/>
          </a:p>
          <a:p>
            <a:r>
              <a:rPr lang="cs-CZ" sz="2000" dirty="0" smtClean="0">
                <a:hlinkClick r:id="rId9"/>
              </a:rPr>
              <a:t>http://www.klub-</a:t>
            </a:r>
            <a:r>
              <a:rPr lang="cs-CZ" sz="2000" dirty="0" err="1" smtClean="0">
                <a:hlinkClick r:id="rId9"/>
              </a:rPr>
              <a:t>pohranici.cz</a:t>
            </a:r>
            <a:r>
              <a:rPr lang="cs-CZ" sz="2000" dirty="0" smtClean="0">
                <a:hlinkClick r:id="rId9"/>
              </a:rPr>
              <a:t>/</a:t>
            </a:r>
            <a:r>
              <a:rPr lang="cs-CZ" sz="2000" dirty="0" err="1" smtClean="0">
                <a:hlinkClick r:id="rId9"/>
              </a:rPr>
              <a:t>moravskoslezsky.htm</a:t>
            </a:r>
            <a:endParaRPr lang="cs-CZ" sz="2000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4" name="Šipka doprava 3">
            <a:hlinkClick r:id="rId10" action="ppaction://hlinksldjump"/>
          </p:cNvPr>
          <p:cNvSpPr/>
          <p:nvPr/>
        </p:nvSpPr>
        <p:spPr>
          <a:xfrm flipH="1">
            <a:off x="827584" y="5949280"/>
            <a:ext cx="2160240" cy="6206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64</TotalTime>
  <Words>173</Words>
  <Application>Microsoft Office PowerPoint</Application>
  <PresentationFormat>Předvádění na obrazovce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Vrchol</vt:lpstr>
      <vt:lpstr>MÉ KRÁLOVSTVÍ</vt:lpstr>
      <vt:lpstr>Snímek 2</vt:lpstr>
      <vt:lpstr>KORUNOVAČNÍ KLENOTY</vt:lpstr>
      <vt:lpstr>Snímek 4</vt:lpstr>
      <vt:lpstr>Snímek 5</vt:lpstr>
      <vt:lpstr>Snímek 6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 KRÁLOVSTVÍ</dc:title>
  <dc:creator>Zš</dc:creator>
  <cp:lastModifiedBy>Zš</cp:lastModifiedBy>
  <cp:revision>7</cp:revision>
  <dcterms:created xsi:type="dcterms:W3CDTF">2011-05-20T07:51:34Z</dcterms:created>
  <dcterms:modified xsi:type="dcterms:W3CDTF">2011-05-20T08:56:02Z</dcterms:modified>
</cp:coreProperties>
</file>