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0" r:id="rId5"/>
    <p:sldId id="262" r:id="rId6"/>
    <p:sldId id="263" r:id="rId7"/>
    <p:sldId id="261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F4F54C-C365-4D99-9146-DA3BFF8ED33E}" type="datetimeFigureOut">
              <a:rPr lang="cs-CZ" smtClean="0"/>
              <a:pPr/>
              <a:t>20.5.2011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ECAD48-814C-446C-8106-2143693D80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rejle.net/wp-content/uploads/smajl%C3%AD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8/Imperial_Orb_of_the_Holy_Roman_Empire.jpg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kupina 50"/>
          <p:cNvGrpSpPr/>
          <p:nvPr/>
        </p:nvGrpSpPr>
        <p:grpSpPr>
          <a:xfrm>
            <a:off x="611560" y="1124744"/>
            <a:ext cx="2524549" cy="2281517"/>
            <a:chOff x="4427984" y="620688"/>
            <a:chExt cx="2524549" cy="2281517"/>
          </a:xfrm>
        </p:grpSpPr>
        <p:sp>
          <p:nvSpPr>
            <p:cNvPr id="22" name="Elipsa 21"/>
            <p:cNvSpPr/>
            <p:nvPr/>
          </p:nvSpPr>
          <p:spPr>
            <a:xfrm>
              <a:off x="4427984" y="620688"/>
              <a:ext cx="2524549" cy="228151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5004048" y="1052736"/>
              <a:ext cx="528394" cy="543218"/>
              <a:chOff x="1211962" y="1613641"/>
              <a:chExt cx="528394" cy="543218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211962" y="1613641"/>
                <a:ext cx="528394" cy="5432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Elipsa 26"/>
              <p:cNvSpPr/>
              <p:nvPr/>
            </p:nvSpPr>
            <p:spPr>
              <a:xfrm>
                <a:off x="1329383" y="1776606"/>
                <a:ext cx="293552" cy="27160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9" name="Volný tvar 28"/>
            <p:cNvSpPr/>
            <p:nvPr/>
          </p:nvSpPr>
          <p:spPr>
            <a:xfrm>
              <a:off x="4932040" y="2060848"/>
              <a:ext cx="1602157" cy="503422"/>
            </a:xfrm>
            <a:custGeom>
              <a:avLst/>
              <a:gdLst>
                <a:gd name="connsiteX0" fmla="*/ 1965036 w 1965036"/>
                <a:gd name="connsiteY0" fmla="*/ 18473 h 667327"/>
                <a:gd name="connsiteX1" fmla="*/ 1563254 w 1965036"/>
                <a:gd name="connsiteY1" fmla="*/ 572654 h 667327"/>
                <a:gd name="connsiteX2" fmla="*/ 551873 w 1965036"/>
                <a:gd name="connsiteY2" fmla="*/ 586509 h 667327"/>
                <a:gd name="connsiteX3" fmla="*/ 80818 w 1965036"/>
                <a:gd name="connsiteY3" fmla="*/ 87745 h 667327"/>
                <a:gd name="connsiteX4" fmla="*/ 66964 w 1965036"/>
                <a:gd name="connsiteY4" fmla="*/ 60036 h 66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36" h="667327">
                  <a:moveTo>
                    <a:pt x="1965036" y="18473"/>
                  </a:moveTo>
                  <a:cubicBezTo>
                    <a:pt x="1881908" y="248227"/>
                    <a:pt x="1798781" y="477981"/>
                    <a:pt x="1563254" y="572654"/>
                  </a:cubicBezTo>
                  <a:cubicBezTo>
                    <a:pt x="1327727" y="667327"/>
                    <a:pt x="798946" y="667327"/>
                    <a:pt x="551873" y="586509"/>
                  </a:cubicBezTo>
                  <a:cubicBezTo>
                    <a:pt x="304800" y="505691"/>
                    <a:pt x="161636" y="175490"/>
                    <a:pt x="80818" y="87745"/>
                  </a:cubicBezTo>
                  <a:cubicBezTo>
                    <a:pt x="0" y="0"/>
                    <a:pt x="33482" y="30018"/>
                    <a:pt x="66964" y="60036"/>
                  </a:cubicBez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8" name="Skupina 47"/>
            <p:cNvGrpSpPr/>
            <p:nvPr/>
          </p:nvGrpSpPr>
          <p:grpSpPr>
            <a:xfrm>
              <a:off x="6012160" y="1124744"/>
              <a:ext cx="528394" cy="543218"/>
              <a:chOff x="1211962" y="1613641"/>
              <a:chExt cx="528394" cy="543218"/>
            </a:xfrm>
          </p:grpSpPr>
          <p:sp>
            <p:nvSpPr>
              <p:cNvPr id="49" name="Elipsa 48"/>
              <p:cNvSpPr/>
              <p:nvPr/>
            </p:nvSpPr>
            <p:spPr>
              <a:xfrm>
                <a:off x="1211962" y="1613641"/>
                <a:ext cx="528394" cy="5432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Elipsa 49"/>
              <p:cNvSpPr/>
              <p:nvPr/>
            </p:nvSpPr>
            <p:spPr>
              <a:xfrm>
                <a:off x="1329383" y="1776606"/>
                <a:ext cx="293552" cy="27160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Moje království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2" name="Skupina 51"/>
          <p:cNvGrpSpPr/>
          <p:nvPr/>
        </p:nvGrpSpPr>
        <p:grpSpPr>
          <a:xfrm>
            <a:off x="179512" y="332656"/>
            <a:ext cx="3275856" cy="1222846"/>
            <a:chOff x="179512" y="332656"/>
            <a:chExt cx="3275856" cy="1222846"/>
          </a:xfrm>
        </p:grpSpPr>
        <p:sp>
          <p:nvSpPr>
            <p:cNvPr id="7" name="Volný tvar 6"/>
            <p:cNvSpPr/>
            <p:nvPr/>
          </p:nvSpPr>
          <p:spPr>
            <a:xfrm>
              <a:off x="179512" y="332656"/>
              <a:ext cx="3275856" cy="1222846"/>
            </a:xfrm>
            <a:custGeom>
              <a:avLst/>
              <a:gdLst>
                <a:gd name="connsiteX0" fmla="*/ 3505200 w 4017818"/>
                <a:gd name="connsiteY0" fmla="*/ 1607127 h 1620982"/>
                <a:gd name="connsiteX1" fmla="*/ 734291 w 4017818"/>
                <a:gd name="connsiteY1" fmla="*/ 1620982 h 1620982"/>
                <a:gd name="connsiteX2" fmla="*/ 0 w 4017818"/>
                <a:gd name="connsiteY2" fmla="*/ 96982 h 1620982"/>
                <a:gd name="connsiteX3" fmla="*/ 928255 w 4017818"/>
                <a:gd name="connsiteY3" fmla="*/ 1039091 h 1620982"/>
                <a:gd name="connsiteX4" fmla="*/ 858982 w 4017818"/>
                <a:gd name="connsiteY4" fmla="*/ 0 h 1620982"/>
                <a:gd name="connsiteX5" fmla="*/ 1302327 w 4017818"/>
                <a:gd name="connsiteY5" fmla="*/ 914400 h 1620982"/>
                <a:gd name="connsiteX6" fmla="*/ 1551709 w 4017818"/>
                <a:gd name="connsiteY6" fmla="*/ 96982 h 1620982"/>
                <a:gd name="connsiteX7" fmla="*/ 1745673 w 4017818"/>
                <a:gd name="connsiteY7" fmla="*/ 858982 h 1620982"/>
                <a:gd name="connsiteX8" fmla="*/ 2078182 w 4017818"/>
                <a:gd name="connsiteY8" fmla="*/ 152400 h 1620982"/>
                <a:gd name="connsiteX9" fmla="*/ 2272146 w 4017818"/>
                <a:gd name="connsiteY9" fmla="*/ 845127 h 1620982"/>
                <a:gd name="connsiteX10" fmla="*/ 2632364 w 4017818"/>
                <a:gd name="connsiteY10" fmla="*/ 166254 h 1620982"/>
                <a:gd name="connsiteX11" fmla="*/ 2784764 w 4017818"/>
                <a:gd name="connsiteY11" fmla="*/ 789709 h 1620982"/>
                <a:gd name="connsiteX12" fmla="*/ 3117273 w 4017818"/>
                <a:gd name="connsiteY12" fmla="*/ 110836 h 1620982"/>
                <a:gd name="connsiteX13" fmla="*/ 3186546 w 4017818"/>
                <a:gd name="connsiteY13" fmla="*/ 706582 h 1620982"/>
                <a:gd name="connsiteX14" fmla="*/ 4017818 w 4017818"/>
                <a:gd name="connsiteY14" fmla="*/ 27709 h 1620982"/>
                <a:gd name="connsiteX15" fmla="*/ 3505200 w 4017818"/>
                <a:gd name="connsiteY15" fmla="*/ 1607127 h 162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7818" h="1620982">
                  <a:moveTo>
                    <a:pt x="3505200" y="1607127"/>
                  </a:moveTo>
                  <a:lnTo>
                    <a:pt x="734291" y="1620982"/>
                  </a:lnTo>
                  <a:lnTo>
                    <a:pt x="0" y="96982"/>
                  </a:lnTo>
                  <a:lnTo>
                    <a:pt x="928255" y="1039091"/>
                  </a:lnTo>
                  <a:lnTo>
                    <a:pt x="858982" y="0"/>
                  </a:lnTo>
                  <a:lnTo>
                    <a:pt x="1302327" y="914400"/>
                  </a:lnTo>
                  <a:lnTo>
                    <a:pt x="1551709" y="96982"/>
                  </a:lnTo>
                  <a:lnTo>
                    <a:pt x="1745673" y="858982"/>
                  </a:lnTo>
                  <a:lnTo>
                    <a:pt x="2078182" y="152400"/>
                  </a:lnTo>
                  <a:lnTo>
                    <a:pt x="2272146" y="845127"/>
                  </a:lnTo>
                  <a:lnTo>
                    <a:pt x="2632364" y="166254"/>
                  </a:lnTo>
                  <a:lnTo>
                    <a:pt x="2784764" y="789709"/>
                  </a:lnTo>
                  <a:lnTo>
                    <a:pt x="3117273" y="110836"/>
                  </a:lnTo>
                  <a:lnTo>
                    <a:pt x="3186546" y="706582"/>
                  </a:lnTo>
                  <a:lnTo>
                    <a:pt x="4017818" y="27709"/>
                  </a:lnTo>
                  <a:lnTo>
                    <a:pt x="3505200" y="1607127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Pěticípá hvězda 10"/>
            <p:cNvSpPr/>
            <p:nvPr/>
          </p:nvSpPr>
          <p:spPr>
            <a:xfrm>
              <a:off x="1153252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Pěticípá hvězda 11"/>
            <p:cNvSpPr/>
            <p:nvPr/>
          </p:nvSpPr>
          <p:spPr>
            <a:xfrm>
              <a:off x="1446804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Pěticípá hvězda 12"/>
            <p:cNvSpPr/>
            <p:nvPr/>
          </p:nvSpPr>
          <p:spPr>
            <a:xfrm>
              <a:off x="1740356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Pěticípá hvězda 13"/>
            <p:cNvSpPr/>
            <p:nvPr/>
          </p:nvSpPr>
          <p:spPr>
            <a:xfrm>
              <a:off x="2033908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Pěticípá hvězda 14"/>
            <p:cNvSpPr/>
            <p:nvPr/>
          </p:nvSpPr>
          <p:spPr>
            <a:xfrm>
              <a:off x="2327461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Pěticípá hvězda 15"/>
            <p:cNvSpPr/>
            <p:nvPr/>
          </p:nvSpPr>
          <p:spPr>
            <a:xfrm>
              <a:off x="2562302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Pěticípá hvězda 16"/>
            <p:cNvSpPr/>
            <p:nvPr/>
          </p:nvSpPr>
          <p:spPr>
            <a:xfrm>
              <a:off x="2797144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Pěticípá hvězda 18"/>
            <p:cNvSpPr/>
            <p:nvPr/>
          </p:nvSpPr>
          <p:spPr>
            <a:xfrm>
              <a:off x="859700" y="1287710"/>
              <a:ext cx="176131" cy="1629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6" name="Dvojitá šipka 45">
            <a:hlinkClick r:id="rId2" action="ppaction://hlinksldjump"/>
          </p:cNvPr>
          <p:cNvSpPr/>
          <p:nvPr/>
        </p:nvSpPr>
        <p:spPr>
          <a:xfrm>
            <a:off x="7884368" y="332656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Městská věž, zvaná Hláska nebo také Hodinářská věž byla od nepaměti nejstarším obchodním centrem Opavy. Zděná, omítnutá, čtyřkřídlá třípatrová budova má v ose západního křídla čtyřbokou věž, přecházející v třípatrový </a:t>
            </a:r>
            <a:r>
              <a:rPr lang="cs-CZ" dirty="0" err="1" smtClean="0"/>
              <a:t>oktogon</a:t>
            </a:r>
            <a:r>
              <a:rPr lang="cs-CZ" dirty="0" smtClean="0"/>
              <a:t> s ochozem, zakončený třípatrovou bání s otevřenou lucernou.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Hláska</a:t>
            </a:r>
            <a:endParaRPr lang="cs-CZ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221088"/>
            <a:ext cx="1295571" cy="19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vojitá šipka 4">
            <a:hlinkClick r:id="rId3" action="ppaction://hlinksldjump"/>
          </p:cNvPr>
          <p:cNvSpPr/>
          <p:nvPr/>
        </p:nvSpPr>
        <p:spPr>
          <a:xfrm rot="10800000">
            <a:off x="7956376" y="260648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              Konec</a:t>
            </a:r>
            <a:br>
              <a:rPr lang="cs-CZ" dirty="0" smtClean="0"/>
            </a:br>
            <a:r>
              <a:rPr lang="cs-CZ" dirty="0" smtClean="0"/>
              <a:t>            Výroba: Martin Jelen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</a:t>
            </a:r>
            <a:endParaRPr lang="cs-CZ" dirty="0"/>
          </a:p>
        </p:txBody>
      </p:sp>
      <p:pic>
        <p:nvPicPr>
          <p:cNvPr id="4" name="Picture 2" descr="The Royal Coat of Arms of the United King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84784"/>
            <a:ext cx="2381250" cy="2352675"/>
          </a:xfrm>
          <a:prstGeom prst="rect">
            <a:avLst/>
          </a:prstGeom>
          <a:noFill/>
        </p:spPr>
      </p:pic>
      <p:sp>
        <p:nvSpPr>
          <p:cNvPr id="7" name="Zaoblený obdélník 6">
            <a:hlinkClick r:id="rId3" action="ppaction://hlinksldjump"/>
          </p:cNvPr>
          <p:cNvSpPr/>
          <p:nvPr/>
        </p:nvSpPr>
        <p:spPr>
          <a:xfrm>
            <a:off x="827584" y="1556792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Cennosti </a:t>
            </a:r>
          </a:p>
        </p:txBody>
      </p:sp>
      <p:sp>
        <p:nvSpPr>
          <p:cNvPr id="10" name="Zaoblený obdélník 9">
            <a:hlinkClick r:id="rId4" action="ppaction://hlinksldjump"/>
          </p:cNvPr>
          <p:cNvSpPr/>
          <p:nvPr/>
        </p:nvSpPr>
        <p:spPr>
          <a:xfrm>
            <a:off x="827584" y="2204864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Zajímavosti </a:t>
            </a:r>
          </a:p>
        </p:txBody>
      </p:sp>
      <p:sp>
        <p:nvSpPr>
          <p:cNvPr id="11" name="Zaoblený obdélník 10">
            <a:hlinkClick r:id="rId5" action="ppaction://hlinksldjump"/>
          </p:cNvPr>
          <p:cNvSpPr/>
          <p:nvPr/>
        </p:nvSpPr>
        <p:spPr>
          <a:xfrm>
            <a:off x="827584" y="2852936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mě baví </a:t>
            </a:r>
          </a:p>
        </p:txBody>
      </p:sp>
      <p:sp>
        <p:nvSpPr>
          <p:cNvPr id="13" name="Zaoblený obdélník 12">
            <a:hlinkClick r:id="rId6" action="ppaction://hlinksldjump"/>
          </p:cNvPr>
          <p:cNvSpPr/>
          <p:nvPr/>
        </p:nvSpPr>
        <p:spPr>
          <a:xfrm>
            <a:off x="827584" y="3501008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 mém městě</a:t>
            </a:r>
          </a:p>
        </p:txBody>
      </p:sp>
      <p:sp>
        <p:nvSpPr>
          <p:cNvPr id="9" name="Zaoblený obdélník 8">
            <a:hlinkClick r:id="rId7" action="ppaction://hlinksldjump"/>
          </p:cNvPr>
          <p:cNvSpPr/>
          <p:nvPr/>
        </p:nvSpPr>
        <p:spPr>
          <a:xfrm>
            <a:off x="827584" y="4149080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Konec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Poloha:Opava</a:t>
            </a:r>
          </a:p>
          <a:p>
            <a:pPr>
              <a:buNone/>
            </a:pPr>
            <a:r>
              <a:rPr lang="cs-CZ" dirty="0" smtClean="0"/>
              <a:t>Provozní doba: Od rána do večera</a:t>
            </a:r>
          </a:p>
          <a:p>
            <a:pPr>
              <a:buNone/>
            </a:pPr>
            <a:r>
              <a:rPr lang="cs-CZ" dirty="0" smtClean="0"/>
              <a:t>Radost z prohlídky: Neomezená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pic>
        <p:nvPicPr>
          <p:cNvPr id="59394" name="Picture 2" descr="smajlík">
            <a:hlinkClick r:id="rId2" tooltip="smajlík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29913" cy="3168352"/>
          </a:xfrm>
          <a:prstGeom prst="rect">
            <a:avLst/>
          </a:prstGeom>
          <a:noFill/>
        </p:spPr>
      </p:pic>
      <p:sp>
        <p:nvSpPr>
          <p:cNvPr id="5" name="Dvojitá šipka 4">
            <a:hlinkClick r:id="rId4" action="ppaction://hlinksldjump"/>
          </p:cNvPr>
          <p:cNvSpPr/>
          <p:nvPr/>
        </p:nvSpPr>
        <p:spPr>
          <a:xfrm rot="10800000">
            <a:off x="7884368" y="332656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3">
            <a:hlinkClick r:id="rId2" action="ppaction://hlinksldjump"/>
          </p:cNvPr>
          <p:cNvSpPr txBox="1">
            <a:spLocks/>
          </p:cNvSpPr>
          <p:nvPr/>
        </p:nvSpPr>
        <p:spPr>
          <a:xfrm>
            <a:off x="2411760" y="2708920"/>
            <a:ext cx="38267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cs-CZ" sz="2700" noProof="0" dirty="0" smtClean="0"/>
              <a:t>Žezlo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3">
            <a:hlinkClick r:id="rId3" action="ppaction://hlinksldjump"/>
          </p:cNvPr>
          <p:cNvSpPr txBox="1">
            <a:spLocks/>
          </p:cNvSpPr>
          <p:nvPr/>
        </p:nvSpPr>
        <p:spPr>
          <a:xfrm>
            <a:off x="2411760" y="4149080"/>
            <a:ext cx="382676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Královské</a:t>
            </a:r>
            <a:r>
              <a:rPr kumimoji="0" lang="cs-CZ" sz="27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jablko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Cennosti</a:t>
            </a:r>
            <a:endParaRPr lang="cs-CZ" dirty="0"/>
          </a:p>
        </p:txBody>
      </p:sp>
      <p:sp>
        <p:nvSpPr>
          <p:cNvPr id="8" name="Zástupný symbol pro obsah 3">
            <a:hlinkClick r:id="rId4" action="ppaction://hlinksldjump"/>
          </p:cNvPr>
          <p:cNvSpPr txBox="1">
            <a:spLocks/>
          </p:cNvSpPr>
          <p:nvPr/>
        </p:nvSpPr>
        <p:spPr>
          <a:xfrm>
            <a:off x="2339752" y="1268760"/>
            <a:ext cx="38267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Královská</a:t>
            </a:r>
            <a:r>
              <a:rPr kumimoji="0" lang="cs-CZ" sz="27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koruna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vojitá šipka 9">
            <a:hlinkClick r:id="rId5" action="ppaction://hlinksldjump"/>
          </p:cNvPr>
          <p:cNvSpPr/>
          <p:nvPr/>
        </p:nvSpPr>
        <p:spPr>
          <a:xfrm rot="10800000">
            <a:off x="7956376" y="260648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Žezlo je součástí korunovačních klenotů. Ukovaná z drahého kovu(zlato)posázená  drahokamy a různými drahými šperky.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Královské žezlo</a:t>
            </a:r>
            <a:endParaRPr lang="cs-CZ" dirty="0"/>
          </a:p>
        </p:txBody>
      </p:sp>
      <p:pic>
        <p:nvPicPr>
          <p:cNvPr id="57346" name="Picture 2" descr="Královské žez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6512333" cy="1944216"/>
          </a:xfrm>
          <a:prstGeom prst="rect">
            <a:avLst/>
          </a:prstGeom>
          <a:noFill/>
        </p:spPr>
      </p:pic>
      <p:sp>
        <p:nvSpPr>
          <p:cNvPr id="5" name="Dvojitá šipka 4">
            <a:hlinkClick r:id="rId3" action="ppaction://hlinksldjump"/>
          </p:cNvPr>
          <p:cNvSpPr/>
          <p:nvPr/>
        </p:nvSpPr>
        <p:spPr>
          <a:xfrm rot="10800000">
            <a:off x="7956376" y="260648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vojitá šipka 4">
            <a:hlinkClick r:id="rId2" action="ppaction://hlinksldjump"/>
          </p:cNvPr>
          <p:cNvSpPr/>
          <p:nvPr/>
        </p:nvSpPr>
        <p:spPr>
          <a:xfrm rot="10800000">
            <a:off x="7956376" y="260648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Královské jablko je ve tvaru koule s nasazeným křížem na horní straně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Královské jablko</a:t>
            </a:r>
            <a:endParaRPr lang="cs-CZ" dirty="0"/>
          </a:p>
        </p:txBody>
      </p:sp>
      <p:pic>
        <p:nvPicPr>
          <p:cNvPr id="58370" name="Picture 2" descr="Soubor:Imperial Orb of the Holy Roman Empi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Královská koruna představuje moc ale i nebezpečí.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Královská koruna</a:t>
            </a:r>
            <a:endParaRPr lang="cs-CZ" dirty="0"/>
          </a:p>
        </p:txBody>
      </p:sp>
      <p:pic>
        <p:nvPicPr>
          <p:cNvPr id="44033" name="Picture 1" descr="Královské klenoty (22 fotek) - 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20886"/>
            <a:ext cx="3528392" cy="3973860"/>
          </a:xfrm>
          <a:prstGeom prst="rect">
            <a:avLst/>
          </a:prstGeom>
          <a:noFill/>
        </p:spPr>
      </p:pic>
      <p:sp>
        <p:nvSpPr>
          <p:cNvPr id="5" name="Dvojitá šipka 4">
            <a:hlinkClick r:id="rId3" action="ppaction://hlinksldjump"/>
          </p:cNvPr>
          <p:cNvSpPr/>
          <p:nvPr/>
        </p:nvSpPr>
        <p:spPr>
          <a:xfrm rot="10800000">
            <a:off x="7956376" y="260648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Mám rád basketball. Hraju ho už 6 let.Můj idol je Michael Jordan chtěl by sem být jako on.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mě baví</a:t>
            </a:r>
            <a:endParaRPr lang="cs-CZ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4566071" cy="30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vojitá šipka 4">
            <a:hlinkClick r:id="rId3" action="ppaction://hlinksldjump"/>
          </p:cNvPr>
          <p:cNvSpPr/>
          <p:nvPr/>
        </p:nvSpPr>
        <p:spPr>
          <a:xfrm rot="10800000">
            <a:off x="7956376" y="260648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Opava je statutární město. Žiju v němuž třináct let.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Opava</a:t>
            </a:r>
            <a:endParaRPr lang="cs-CZ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80928"/>
            <a:ext cx="4386064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vojitá šipka 5">
            <a:hlinkClick r:id="rId3" action="ppaction://hlinksldjump"/>
          </p:cNvPr>
          <p:cNvSpPr/>
          <p:nvPr/>
        </p:nvSpPr>
        <p:spPr>
          <a:xfrm rot="10800000">
            <a:off x="7956376" y="260648"/>
            <a:ext cx="8640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3">
            <a:hlinkClick r:id="rId4" action="ppaction://hlinksldjump"/>
          </p:cNvPr>
          <p:cNvSpPr txBox="1">
            <a:spLocks/>
          </p:cNvSpPr>
          <p:nvPr/>
        </p:nvSpPr>
        <p:spPr>
          <a:xfrm>
            <a:off x="179512" y="3068960"/>
            <a:ext cx="38267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Hláska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160</Words>
  <Application>Microsoft Office PowerPoint</Application>
  <PresentationFormat>Předvádění na obrazovce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Moje království</vt:lpstr>
      <vt:lpstr>Informace</vt:lpstr>
      <vt:lpstr>Zajímavosti</vt:lpstr>
      <vt:lpstr>Cennosti</vt:lpstr>
      <vt:lpstr>Královské žezlo</vt:lpstr>
      <vt:lpstr>Královské jablko</vt:lpstr>
      <vt:lpstr>Královská koruna</vt:lpstr>
      <vt:lpstr>Co mě baví</vt:lpstr>
      <vt:lpstr>Opava</vt:lpstr>
      <vt:lpstr>Hláska</vt:lpstr>
      <vt:lpstr>                      Konec             Výroba: Martin Jelen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království</dc:title>
  <dc:creator>Zš</dc:creator>
  <cp:lastModifiedBy>Zš</cp:lastModifiedBy>
  <cp:revision>13</cp:revision>
  <dcterms:created xsi:type="dcterms:W3CDTF">2011-05-20T06:31:43Z</dcterms:created>
  <dcterms:modified xsi:type="dcterms:W3CDTF">2011-05-20T08:34:43Z</dcterms:modified>
</cp:coreProperties>
</file>