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FF56-CE4D-4D6C-B958-CF94353FC578}" type="datetimeFigureOut">
              <a:rPr lang="cs-CZ" smtClean="0"/>
              <a:t>20.5.2011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83B2-DDA6-470E-AA46-CBA94D9E7EA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hraj.doprofilu.cz/nahraj/images/45397077576572967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2657"/>
            <a:ext cx="1440160" cy="13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2656"/>
            <a:ext cx="1819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644008" y="3326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Tam,kde se slunce probouzí zářivé a zapadá krvavě rudé,leží země zvaná </a:t>
            </a:r>
            <a:r>
              <a:rPr lang="cs-CZ" dirty="0" err="1" smtClean="0">
                <a:solidFill>
                  <a:schemeClr val="bg1"/>
                </a:solidFill>
              </a:rPr>
              <a:t>Lerion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285293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 každém východu slunce ošlehnou jeho paprsky ostré vrcholky hor na jejichž úbočí je hrad z černého a sametově bílého mramoru.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Vítejte v mém království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2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heartofecuador.com/storage/mountain_stream.jpg?__SQUARESPACE_CACHEVERSION=1302652346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188640"/>
            <a:ext cx="30963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chemeClr val="bg1"/>
                </a:solidFill>
              </a:rPr>
              <a:t>Základní informace:</a:t>
            </a:r>
            <a:endParaRPr lang="cs-CZ" sz="23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1268760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Rozloha:3 200 000  km²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Počet obyvatel:neznámý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Jazyk:libovolný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Koruna:zhotovena z rubínů,smaragdů,zlata a sametu nejvyšší kvality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Znak: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Přírodní pásmo:mírný </a:t>
            </a: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ás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73016"/>
            <a:ext cx="1008112" cy="11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7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7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empl.cz/tmp/600x400/_files/image/Pamatky/Hrady/Pernstejn/Pernstejn7_(j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46705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131840" y="620688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FF0000"/>
                </a:solidFill>
              </a:rPr>
              <a:t>Hradní stráž:</a:t>
            </a:r>
            <a:endParaRPr lang="cs-CZ" sz="3000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://morrowind.bonusweb.cz/obrazek/zbrp_st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6336704" cy="3144167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rot="16200000" flipV="1">
            <a:off x="5868144" y="501317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24128" y="56612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Toto jsou druhy výzbroje hradní stráže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Přičiněním častých hlídek je na hradě absolutně bezpečno.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8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ms.tvujdum.cz/userdata/images/23569vkuchynehistor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104" y="5967"/>
            <a:ext cx="9937104" cy="68520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43808" y="404664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</a:rPr>
              <a:t>Hospodářství: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8800"/>
            <a:ext cx="4860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Na 1 124 000</a:t>
            </a:r>
            <a:r>
              <a:rPr lang="cs-CZ" dirty="0" smtClean="0">
                <a:solidFill>
                  <a:schemeClr val="bg1"/>
                </a:solidFill>
              </a:rPr>
              <a:t> km² se rozprostírá základní orná půda vhodná pro  75</a:t>
            </a:r>
            <a:r>
              <a:rPr lang="cs-CZ" i="1" dirty="0" smtClean="0">
                <a:solidFill>
                  <a:schemeClr val="bg1"/>
                </a:solidFill>
              </a:rPr>
              <a:t> %  zemědělc</a:t>
            </a:r>
            <a:r>
              <a:rPr lang="cs-CZ" dirty="0" smtClean="0">
                <a:solidFill>
                  <a:schemeClr val="bg1"/>
                </a:solidFill>
              </a:rPr>
              <a:t>ů v království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Díky této </a:t>
            </a:r>
            <a:r>
              <a:rPr lang="cs-CZ" dirty="0">
                <a:solidFill>
                  <a:schemeClr val="bg1"/>
                </a:solidFill>
              </a:rPr>
              <a:t>s</a:t>
            </a:r>
            <a:r>
              <a:rPr lang="cs-CZ" dirty="0" smtClean="0">
                <a:solidFill>
                  <a:schemeClr val="bg1"/>
                </a:solidFill>
              </a:rPr>
              <a:t>kutečnosti je země absolutně soběstačná a nepotřebuje dovozce,kterým by byla nucena odhalovat svou přísně utajenou polohu.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2254"/>
            <a:ext cx="9468544" cy="689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771800" y="54868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FF0000"/>
                </a:solidFill>
              </a:rPr>
              <a:t>Kultura a zábava:</a:t>
            </a:r>
            <a:endParaRPr lang="cs-CZ" sz="3000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www.barikada.com/slike20/dubrovacki_trubaduri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972827" cy="217286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39552" y="40770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Toto je mezi lidmi populární rocková skupina </a:t>
            </a:r>
            <a:r>
              <a:rPr lang="cs-CZ" dirty="0" err="1" smtClean="0"/>
              <a:t>Truba</a:t>
            </a:r>
            <a:r>
              <a:rPr lang="cs-CZ" dirty="0" smtClean="0"/>
              <a:t>-rock,jejichž vznik se datuje spolu se vznikem města cca př.2000 let.</a:t>
            </a:r>
            <a:endParaRPr lang="cs-CZ" dirty="0"/>
          </a:p>
        </p:txBody>
      </p:sp>
      <p:pic>
        <p:nvPicPr>
          <p:cNvPr id="17415" name="Picture 7" descr="http://bigbloger.lidovky.cz/blog/10746/144657/digitaliz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4320480" cy="324036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95936" y="501317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Mé království podporuje vzdělanost a činnost mnichů,jak vidíte na obrázku pracujících s nejlepší dostupnou technikou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nd03.jxs.cz/274/234/6b838d1c14_6065220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68105" cy="6753981"/>
          </a:xfrm>
          <a:prstGeom prst="rect">
            <a:avLst/>
          </a:prstGeom>
          <a:noFill/>
        </p:spPr>
      </p:pic>
      <p:pic>
        <p:nvPicPr>
          <p:cNvPr id="7" name="Picture 2" descr="http://i.idnes.cz/09/052/sph/BB2b19ec_070509C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88840"/>
            <a:ext cx="1728192" cy="129614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07904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Volný čas: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191683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vidíte řadové občany provozovat svou obvyklou činnost:skok do vody z můstku</a:t>
            </a:r>
            <a:endParaRPr lang="cs-CZ" dirty="0"/>
          </a:p>
        </p:txBody>
      </p:sp>
      <p:pic>
        <p:nvPicPr>
          <p:cNvPr id="18438" name="Picture 6" descr="http://artin.k.sweb.cz/INDEX_soubory/kouzeln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1584176" cy="193023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572000" y="42930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Oblíbená je také činnost kouzelníků.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r-stredocesky.cz/NR/rdonlyres/396529DD-DFCB-4E7F-85C1-C63A57DFD585/0/vlassky_dvur___kap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55966" cy="702940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979712" y="332656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</a:rPr>
              <a:t>Královská komnata: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5616" y="148478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Vítejte v královské komnatě,mém každodenním sídle.Má komnata se nachází v samotném srdci hradu a je vybavena vším,co je potřeba ke každodennímu životu: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30689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Postel: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://www.evropa2.cz/img/content/blog/terezal/post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1944216" cy="1458162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 rot="10800000" flipV="1">
            <a:off x="4355976" y="3284984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012160" y="29249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Zde vidíte mou sériovou postel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15616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Menší televize: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486" name="Picture 6" descr="http://www.emag.cz/g2/magazin/4287/lcd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3384376" cy="254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1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6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9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estovatel.cz/foto-soubory/krasna-zelena-kraj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23928" y="62068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FF0000"/>
                </a:solidFill>
              </a:rPr>
              <a:t>Konec</a:t>
            </a:r>
            <a:endParaRPr lang="cs-CZ" sz="30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1490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Tímto se s Vámi loučím a doufám,že na mé království jen tak nezapomenete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229</Words>
  <Application>Microsoft Office PowerPoint</Application>
  <PresentationFormat>Předvádění na obrazovce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</dc:creator>
  <cp:lastModifiedBy>Zš</cp:lastModifiedBy>
  <cp:revision>12</cp:revision>
  <dcterms:created xsi:type="dcterms:W3CDTF">2011-05-20T06:31:06Z</dcterms:created>
  <dcterms:modified xsi:type="dcterms:W3CDTF">2011-05-20T08:30:46Z</dcterms:modified>
</cp:coreProperties>
</file>