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711" autoAdjust="0"/>
  </p:normalViewPr>
  <p:slideViewPr>
    <p:cSldViewPr>
      <p:cViewPr varScale="1">
        <p:scale>
          <a:sx n="73" d="100"/>
          <a:sy n="73" d="100"/>
        </p:scale>
        <p:origin x="-12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325B2-147C-4EA6-AA84-208B85465B3A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9AB74-FEAD-4C38-858A-3FC2DF57F95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325B2-147C-4EA6-AA84-208B85465B3A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9AB74-FEAD-4C38-858A-3FC2DF57F9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325B2-147C-4EA6-AA84-208B85465B3A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9AB74-FEAD-4C38-858A-3FC2DF57F9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325B2-147C-4EA6-AA84-208B85465B3A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9AB74-FEAD-4C38-858A-3FC2DF57F9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325B2-147C-4EA6-AA84-208B85465B3A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9AB74-FEAD-4C38-858A-3FC2DF57F95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325B2-147C-4EA6-AA84-208B85465B3A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9AB74-FEAD-4C38-858A-3FC2DF57F9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325B2-147C-4EA6-AA84-208B85465B3A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9AB74-FEAD-4C38-858A-3FC2DF57F9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325B2-147C-4EA6-AA84-208B85465B3A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9AB74-FEAD-4C38-858A-3FC2DF57F9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325B2-147C-4EA6-AA84-208B85465B3A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9AB74-FEAD-4C38-858A-3FC2DF57F95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325B2-147C-4EA6-AA84-208B85465B3A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9AB74-FEAD-4C38-858A-3FC2DF57F9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325B2-147C-4EA6-AA84-208B85465B3A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9AB74-FEAD-4C38-858A-3FC2DF57F95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79325B2-147C-4EA6-AA84-208B85465B3A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EF9AB74-FEAD-4C38-858A-3FC2DF57F957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49289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492896"/>
            <a:ext cx="9144000" cy="436510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476672"/>
            <a:ext cx="7992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cs-CZ" sz="8000" b="1" cap="none" spc="0" dirty="0" smtClean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Mé Království</a:t>
            </a:r>
            <a:endParaRPr lang="cs-CZ" sz="8000" b="1" cap="none" spc="0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C:\Users\Zš\Desktop\Bajtík-Kristián Peter\Dorf_Sommer1.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478212"/>
            <a:ext cx="6480720" cy="4379788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5410200"/>
          </a:xfrm>
        </p:spPr>
        <p:txBody>
          <a:bodyPr/>
          <a:lstStyle/>
          <a:p>
            <a:r>
              <a:rPr lang="cs-CZ" dirty="0" smtClean="0">
                <a:hlinkClick r:id="rId2" action="ppaction://hlinksldjump"/>
              </a:rPr>
              <a:t>Základní informace</a:t>
            </a:r>
            <a:r>
              <a:rPr lang="cs-CZ" dirty="0" smtClean="0"/>
              <a:t>	</a:t>
            </a:r>
          </a:p>
          <a:p>
            <a:r>
              <a:rPr lang="cs-CZ" dirty="0" smtClean="0">
                <a:hlinkClick r:id="rId3" action="ppaction://hlinksldjump"/>
              </a:rPr>
              <a:t>Kde se nachází?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Lid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Závěr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960" y="2963472"/>
            <a:ext cx="4381475" cy="3411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556792"/>
            <a:ext cx="8172400" cy="530120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Mé Království je klidné mírumilovné a i když je malé tak se dokáže ubránit i té největší hrozbě, protože naše armáda je velká a zdatná.</a:t>
            </a:r>
            <a:endParaRPr lang="cs-CZ" dirty="0"/>
          </a:p>
        </p:txBody>
      </p:sp>
      <p:pic>
        <p:nvPicPr>
          <p:cNvPr id="2050" name="Picture 2" descr="C:\Users\Zš\Desktop\Bajtík-Kristián Peter\u1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9" y="4274840"/>
            <a:ext cx="3059832" cy="2583160"/>
          </a:xfrm>
          <a:prstGeom prst="rect">
            <a:avLst/>
          </a:prstGeom>
          <a:noFill/>
        </p:spPr>
      </p:pic>
      <p:pic>
        <p:nvPicPr>
          <p:cNvPr id="2051" name="Picture 3" descr="C:\Users\Zš\Desktop\Bajtík-Kristián Peter\u1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293096"/>
            <a:ext cx="2936100" cy="2564904"/>
          </a:xfrm>
          <a:prstGeom prst="rect">
            <a:avLst/>
          </a:prstGeom>
          <a:noFill/>
        </p:spPr>
      </p:pic>
      <p:pic>
        <p:nvPicPr>
          <p:cNvPr id="2052" name="Picture 4" descr="C:\Users\Zš\Desktop\Bajtík-Kristián Peter\articleImage (0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365104"/>
            <a:ext cx="2565660" cy="2492896"/>
          </a:xfrm>
          <a:prstGeom prst="rect">
            <a:avLst/>
          </a:prstGeom>
          <a:noFill/>
        </p:spPr>
      </p:pic>
      <p:sp>
        <p:nvSpPr>
          <p:cNvPr id="7" name="Šipka doprava 6">
            <a:hlinkClick r:id="rId5" action="ppaction://hlinksldjump"/>
          </p:cNvPr>
          <p:cNvSpPr/>
          <p:nvPr/>
        </p:nvSpPr>
        <p:spPr>
          <a:xfrm>
            <a:off x="7596336" y="188640"/>
            <a:ext cx="1547664" cy="93610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Obsah</a:t>
            </a:r>
            <a:endParaRPr lang="cs-CZ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se nachází?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12776"/>
            <a:ext cx="8172400" cy="544522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Mé malé království se nachází přibližně asi na konci světa, mezi královstvími </a:t>
            </a:r>
            <a:r>
              <a:rPr lang="cs-CZ" dirty="0" err="1" smtClean="0"/>
              <a:t>Sithů</a:t>
            </a:r>
            <a:r>
              <a:rPr lang="cs-CZ" dirty="0" smtClean="0"/>
              <a:t>, </a:t>
            </a:r>
            <a:r>
              <a:rPr lang="cs-CZ" dirty="0" err="1" smtClean="0"/>
              <a:t>Nabbanů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Rimmeřanů</a:t>
            </a:r>
            <a:r>
              <a:rPr lang="cs-CZ" dirty="0" smtClean="0"/>
              <a:t>. Země je zde úrodná a bohatá na zvěř. Na život zde si nemůžeme ztěžovat. </a:t>
            </a:r>
            <a:endParaRPr lang="cs-CZ" dirty="0"/>
          </a:p>
        </p:txBody>
      </p:sp>
      <p:sp>
        <p:nvSpPr>
          <p:cNvPr id="4" name="Šipka doprava 3">
            <a:hlinkClick r:id="rId2" action="ppaction://hlinksldjump"/>
          </p:cNvPr>
          <p:cNvSpPr/>
          <p:nvPr/>
        </p:nvSpPr>
        <p:spPr>
          <a:xfrm>
            <a:off x="7596336" y="188640"/>
            <a:ext cx="1547664" cy="93610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Obsah</a:t>
            </a:r>
            <a:endParaRPr lang="cs-CZ" sz="2400" dirty="0"/>
          </a:p>
        </p:txBody>
      </p:sp>
      <p:pic>
        <p:nvPicPr>
          <p:cNvPr id="3074" name="Picture 2" descr="C:\Users\Zš\Desktop\Bajtík-Kristián Peter\f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469737"/>
            <a:ext cx="3851920" cy="3388263"/>
          </a:xfrm>
          <a:prstGeom prst="rect">
            <a:avLst/>
          </a:prstGeom>
          <a:noFill/>
        </p:spPr>
      </p:pic>
      <p:pic>
        <p:nvPicPr>
          <p:cNvPr id="3075" name="Picture 3" descr="C:\Users\Zš\Desktop\Bajtík-Kristián Peter\stažený soubo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58005"/>
            <a:ext cx="4499992" cy="299999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v království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5410200"/>
          </a:xfrm>
        </p:spPr>
        <p:txBody>
          <a:bodyPr/>
          <a:lstStyle/>
          <a:p>
            <a:r>
              <a:rPr lang="cs-CZ" dirty="0" smtClean="0"/>
              <a:t>Lidé jsou zde spokojení a pracovití, zdraví a plodní. Lidé si volí svého zástupce – </a:t>
            </a:r>
            <a:r>
              <a:rPr lang="cs-CZ" dirty="0" err="1" smtClean="0"/>
              <a:t>Galimána</a:t>
            </a:r>
            <a:r>
              <a:rPr lang="cs-CZ" dirty="0" smtClean="0"/>
              <a:t> – který oznamuje požadavky jejich </a:t>
            </a:r>
          </a:p>
          <a:p>
            <a:pPr>
              <a:buNone/>
            </a:pPr>
            <a:r>
              <a:rPr lang="cs-CZ" dirty="0" smtClean="0"/>
              <a:t>Panovníkovy.</a:t>
            </a:r>
          </a:p>
          <a:p>
            <a:pPr>
              <a:buNone/>
            </a:pPr>
            <a:r>
              <a:rPr lang="cs-CZ" dirty="0" smtClean="0"/>
              <a:t>Lid v tomto </a:t>
            </a:r>
          </a:p>
          <a:p>
            <a:pPr>
              <a:buNone/>
            </a:pPr>
            <a:r>
              <a:rPr lang="cs-CZ" dirty="0" smtClean="0"/>
              <a:t>Království si </a:t>
            </a:r>
          </a:p>
          <a:p>
            <a:pPr>
              <a:buNone/>
            </a:pPr>
            <a:r>
              <a:rPr lang="cs-CZ" dirty="0" smtClean="0"/>
              <a:t>Nikdy neztěžuje.</a:t>
            </a:r>
          </a:p>
        </p:txBody>
      </p:sp>
      <p:sp>
        <p:nvSpPr>
          <p:cNvPr id="4" name="Šipka doprava 3">
            <a:hlinkClick r:id="rId2" action="ppaction://hlinksldjump"/>
          </p:cNvPr>
          <p:cNvSpPr/>
          <p:nvPr/>
        </p:nvSpPr>
        <p:spPr>
          <a:xfrm>
            <a:off x="7596336" y="188640"/>
            <a:ext cx="1547664" cy="93610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Obsah</a:t>
            </a:r>
            <a:endParaRPr lang="cs-CZ" sz="2400" dirty="0"/>
          </a:p>
        </p:txBody>
      </p:sp>
      <p:pic>
        <p:nvPicPr>
          <p:cNvPr id="4100" name="Picture 4" descr="C:\Users\Zš\Desktop\Bajtík-Kristián Peter\hero_body.ph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9664" y="2983069"/>
            <a:ext cx="3024336" cy="3874931"/>
          </a:xfrm>
          <a:prstGeom prst="rect">
            <a:avLst/>
          </a:prstGeom>
          <a:noFill/>
        </p:spPr>
      </p:pic>
      <p:sp>
        <p:nvSpPr>
          <p:cNvPr id="9" name="Šipka doprava 8"/>
          <p:cNvSpPr/>
          <p:nvPr/>
        </p:nvSpPr>
        <p:spPr>
          <a:xfrm>
            <a:off x="3419872" y="5661248"/>
            <a:ext cx="2736304" cy="86409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/>
              <a:t>Galimán</a:t>
            </a:r>
            <a:endParaRPr lang="cs-CZ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556792"/>
          </a:xfrm>
        </p:spPr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541020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Doufám že se vám má prezentace líbila.</a:t>
            </a:r>
          </a:p>
          <a:p>
            <a:pPr>
              <a:buNone/>
            </a:pPr>
            <a:r>
              <a:rPr lang="cs-CZ" dirty="0" smtClean="0"/>
              <a:t>Zdroje: www.</a:t>
            </a:r>
            <a:r>
              <a:rPr lang="cs-CZ" dirty="0" err="1" smtClean="0"/>
              <a:t>google.cz</a:t>
            </a:r>
            <a:endParaRPr lang="cs-CZ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7596336" y="188640"/>
            <a:ext cx="1547664" cy="93610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Obsah</a:t>
            </a:r>
            <a:endParaRPr lang="cs-CZ" sz="2400" dirty="0"/>
          </a:p>
        </p:txBody>
      </p:sp>
      <p:pic>
        <p:nvPicPr>
          <p:cNvPr id="6146" name="Picture 2" descr="C:\Users\Zš\Desktop\Bajtík-Kristián Peter\image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852936"/>
            <a:ext cx="5144988" cy="36091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</TotalTime>
  <Words>126</Words>
  <Application>Microsoft Office PowerPoint</Application>
  <PresentationFormat>Předvádění na obrazovce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Slunovrat</vt:lpstr>
      <vt:lpstr> </vt:lpstr>
      <vt:lpstr>Obsah</vt:lpstr>
      <vt:lpstr>Základní Informace </vt:lpstr>
      <vt:lpstr>Kde se nachází?</vt:lpstr>
      <vt:lpstr>Lidé v království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Zš</dc:creator>
  <cp:lastModifiedBy>Zš</cp:lastModifiedBy>
  <cp:revision>8</cp:revision>
  <dcterms:created xsi:type="dcterms:W3CDTF">2011-05-20T06:58:28Z</dcterms:created>
  <dcterms:modified xsi:type="dcterms:W3CDTF">2011-05-20T08:10:05Z</dcterms:modified>
</cp:coreProperties>
</file>