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B4299-F3A1-4003-A56F-F7030A9F1844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21228-7644-48FC-BCD2-AF4824F0583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21228-7644-48FC-BCD2-AF4824F0583D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9F4-612C-49E6-BC2E-060467B11B47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FB60E-6F08-42EF-A372-88F6FA4807C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9F4-612C-49E6-BC2E-060467B11B47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FB60E-6F08-42EF-A372-88F6FA4807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9F4-612C-49E6-BC2E-060467B11B47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FB60E-6F08-42EF-A372-88F6FA4807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9F4-612C-49E6-BC2E-060467B11B47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FB60E-6F08-42EF-A372-88F6FA4807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9F4-612C-49E6-BC2E-060467B11B47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FB60E-6F08-42EF-A372-88F6FA4807C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9F4-612C-49E6-BC2E-060467B11B47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FB60E-6F08-42EF-A372-88F6FA4807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9F4-612C-49E6-BC2E-060467B11B47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FB60E-6F08-42EF-A372-88F6FA4807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9F4-612C-49E6-BC2E-060467B11B47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FB60E-6F08-42EF-A372-88F6FA4807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9F4-612C-49E6-BC2E-060467B11B47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FB60E-6F08-42EF-A372-88F6FA4807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9F4-612C-49E6-BC2E-060467B11B47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FB60E-6F08-42EF-A372-88F6FA4807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59F4-612C-49E6-BC2E-060467B11B47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1FB60E-6F08-42EF-A372-88F6FA4807C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6759F4-612C-49E6-BC2E-060467B11B47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1FB60E-6F08-42EF-A372-88F6FA4807CE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4.xml"/><Relationship Id="rId7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Tomáš Taťou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429000"/>
            <a:ext cx="3291794" cy="288032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Moje království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tx1"/>
                </a:solidFill>
              </a:rPr>
              <a:t>Atlantida</a:t>
            </a:r>
            <a:endParaRPr lang="cs-CZ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Navigace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se zakulaceným rohem na stejné straně 3">
            <a:hlinkClick r:id="rId2" action="ppaction://hlinksldjump"/>
          </p:cNvPr>
          <p:cNvSpPr/>
          <p:nvPr/>
        </p:nvSpPr>
        <p:spPr>
          <a:xfrm>
            <a:off x="1547664" y="2060848"/>
            <a:ext cx="2232248" cy="79208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Informace o království</a:t>
            </a:r>
            <a:endParaRPr lang="cs-CZ" dirty="0"/>
          </a:p>
        </p:txBody>
      </p:sp>
      <p:sp>
        <p:nvSpPr>
          <p:cNvPr id="5" name="Obdélník se zakulaceným rohem na stejné straně 4">
            <a:hlinkClick r:id="rId3" action="ppaction://hlinksldjump"/>
          </p:cNvPr>
          <p:cNvSpPr/>
          <p:nvPr/>
        </p:nvSpPr>
        <p:spPr>
          <a:xfrm>
            <a:off x="4644008" y="2060848"/>
            <a:ext cx="2232248" cy="864096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Koruna</a:t>
            </a:r>
            <a:endParaRPr lang="cs-CZ" dirty="0"/>
          </a:p>
        </p:txBody>
      </p:sp>
      <p:sp>
        <p:nvSpPr>
          <p:cNvPr id="6" name="Obdélník se zakulaceným rohem na stejné straně 5">
            <a:hlinkClick r:id="rId4" action="ppaction://hlinksldjump"/>
          </p:cNvPr>
          <p:cNvSpPr/>
          <p:nvPr/>
        </p:nvSpPr>
        <p:spPr>
          <a:xfrm>
            <a:off x="1547664" y="2996952"/>
            <a:ext cx="2304256" cy="79208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7" name="Obdélník se zakulaceným rohem na stejné straně 6">
            <a:hlinkClick r:id="rId5" action="ppaction://hlinksldjump"/>
          </p:cNvPr>
          <p:cNvSpPr/>
          <p:nvPr/>
        </p:nvSpPr>
        <p:spPr>
          <a:xfrm>
            <a:off x="4644008" y="3068960"/>
            <a:ext cx="2232248" cy="864096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Technika</a:t>
            </a:r>
          </a:p>
        </p:txBody>
      </p:sp>
      <p:sp>
        <p:nvSpPr>
          <p:cNvPr id="8" name="Obdélník se zakulaceným rohem na stejné straně 7">
            <a:hlinkClick r:id="rId6" action="ppaction://hlinksldjump"/>
          </p:cNvPr>
          <p:cNvSpPr/>
          <p:nvPr/>
        </p:nvSpPr>
        <p:spPr>
          <a:xfrm>
            <a:off x="4644008" y="4077072"/>
            <a:ext cx="2304256" cy="864096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Obrázky</a:t>
            </a:r>
            <a:endParaRPr lang="cs-CZ" dirty="0"/>
          </a:p>
        </p:txBody>
      </p:sp>
      <p:sp>
        <p:nvSpPr>
          <p:cNvPr id="9" name="Obdélník se zakulaceným rohem na stejné straně 8">
            <a:hlinkClick r:id="rId7" action="ppaction://hlinksldjump"/>
          </p:cNvPr>
          <p:cNvSpPr/>
          <p:nvPr/>
        </p:nvSpPr>
        <p:spPr>
          <a:xfrm>
            <a:off x="3059832" y="5301208"/>
            <a:ext cx="2232248" cy="864096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10" name="Obdélník se zakulaceným rohem na stejné straně 9">
            <a:hlinkClick r:id="rId8" action="ppaction://hlinksldjump"/>
          </p:cNvPr>
          <p:cNvSpPr/>
          <p:nvPr/>
        </p:nvSpPr>
        <p:spPr>
          <a:xfrm>
            <a:off x="1547664" y="3933056"/>
            <a:ext cx="2304256" cy="864096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Nepřátelé</a:t>
            </a:r>
            <a:endParaRPr lang="cs-CZ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království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Atlantida je velké, vyspělé město které plave na moři.</a:t>
            </a:r>
          </a:p>
          <a:p>
            <a:r>
              <a:rPr lang="cs-CZ" dirty="0" smtClean="0"/>
              <a:t>Je poháněna třemi ZPM (modul nulového bodu) </a:t>
            </a:r>
          </a:p>
          <a:p>
            <a:endParaRPr lang="cs-CZ" dirty="0"/>
          </a:p>
          <a:p>
            <a:r>
              <a:rPr lang="cs-CZ" dirty="0" smtClean="0"/>
              <a:t>Město je zároveň i kosmická loď. </a:t>
            </a:r>
          </a:p>
          <a:p>
            <a:r>
              <a:rPr lang="cs-CZ" dirty="0" smtClean="0"/>
              <a:t>Ve městě je mnoho laboratoří.</a:t>
            </a:r>
          </a:p>
          <a:p>
            <a:r>
              <a:rPr lang="cs-CZ" dirty="0" smtClean="0"/>
              <a:t>Nachází se v galaxii pegas.</a:t>
            </a:r>
          </a:p>
          <a:p>
            <a:endParaRPr lang="cs-CZ" dirty="0"/>
          </a:p>
        </p:txBody>
      </p:sp>
      <p:pic>
        <p:nvPicPr>
          <p:cNvPr id="4" name="Obrázek 3" descr="zp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2780928"/>
            <a:ext cx="1524000" cy="952500"/>
          </a:xfrm>
          <a:prstGeom prst="rect">
            <a:avLst/>
          </a:prstGeom>
        </p:spPr>
      </p:pic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6732240" y="4797152"/>
            <a:ext cx="1728192" cy="13681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</a:t>
            </a:r>
            <a:endParaRPr lang="cs-CZ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Tomáš Taťo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348880"/>
            <a:ext cx="4788024" cy="418952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Koruna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vyrobena z mimozemského kovu Nakadahu.</a:t>
            </a:r>
            <a:endParaRPr lang="cs-CZ" dirty="0"/>
          </a:p>
        </p:txBody>
      </p:sp>
      <p:sp>
        <p:nvSpPr>
          <p:cNvPr id="5" name="Šipka doleva 4">
            <a:hlinkClick r:id="rId3" action="ppaction://hlinksldjump"/>
          </p:cNvPr>
          <p:cNvSpPr/>
          <p:nvPr/>
        </p:nvSpPr>
        <p:spPr>
          <a:xfrm>
            <a:off x="6732240" y="4797152"/>
            <a:ext cx="1728192" cy="13681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</a:t>
            </a:r>
            <a:endParaRPr lang="cs-CZ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Město před miliony let postavili Antikoné.</a:t>
            </a:r>
          </a:p>
          <a:p>
            <a:r>
              <a:rPr lang="cs-CZ" dirty="0" smtClean="0"/>
              <a:t>Kteří před 10 000 lety opustili Atlantidu.</a:t>
            </a:r>
            <a:endParaRPr lang="cs-CZ" dirty="0"/>
          </a:p>
        </p:txBody>
      </p:sp>
      <p:sp>
        <p:nvSpPr>
          <p:cNvPr id="4" name="Šipka doleva 3">
            <a:hlinkClick r:id="rId2" action="ppaction://hlinksldjump"/>
          </p:cNvPr>
          <p:cNvSpPr/>
          <p:nvPr/>
        </p:nvSpPr>
        <p:spPr>
          <a:xfrm>
            <a:off x="6732240" y="4797152"/>
            <a:ext cx="1728192" cy="13681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</a:t>
            </a:r>
            <a:endParaRPr lang="cs-CZ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Atlantida má centrální věž ve které je Hvězdná brána (portál kterým jde cestovat miliony světelných let na jiné planety)</a:t>
            </a:r>
          </a:p>
          <a:p>
            <a:r>
              <a:rPr lang="cs-CZ" dirty="0" smtClean="0"/>
              <a:t>Na špičce věži je hangár s vesmírnýma loděmi.</a:t>
            </a:r>
          </a:p>
          <a:p>
            <a:r>
              <a:rPr lang="cs-CZ" dirty="0" smtClean="0"/>
              <a:t>Celé město chrání silové pole.</a:t>
            </a:r>
          </a:p>
          <a:p>
            <a:r>
              <a:rPr lang="cs-CZ" dirty="0" smtClean="0"/>
              <a:t>Ve městě je zbraň která vystřeluje tisíce střel. </a:t>
            </a:r>
          </a:p>
          <a:p>
            <a:endParaRPr lang="cs-CZ" dirty="0"/>
          </a:p>
        </p:txBody>
      </p:sp>
      <p:sp>
        <p:nvSpPr>
          <p:cNvPr id="4" name="Šipka doleva 3">
            <a:hlinkClick r:id="rId2" action="ppaction://hlinksldjump"/>
          </p:cNvPr>
          <p:cNvSpPr/>
          <p:nvPr/>
        </p:nvSpPr>
        <p:spPr>
          <a:xfrm>
            <a:off x="6732240" y="4797152"/>
            <a:ext cx="1728192" cy="13681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</a:t>
            </a:r>
            <a:endParaRPr lang="cs-CZ" dirty="0"/>
          </a:p>
        </p:txBody>
      </p:sp>
      <p:pic>
        <p:nvPicPr>
          <p:cNvPr id="5" name="Obrázek 4" descr="anticke_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52320" y="4077072"/>
            <a:ext cx="1190625" cy="952500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Nepřátelé - Wraithi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 přes vyspělou technologii Atlantidy a Antických zbraní Wraithi okupují věčinu Pegasu protože mají proti Atlantidě přesilu.</a:t>
            </a:r>
          </a:p>
          <a:p>
            <a:r>
              <a:rPr lang="cs-CZ" dirty="0" smtClean="0"/>
              <a:t>Wraithi mají horší organickou technologii</a:t>
            </a:r>
          </a:p>
          <a:p>
            <a:r>
              <a:rPr lang="cs-CZ" dirty="0" smtClean="0"/>
              <a:t>Wraithský úl</a:t>
            </a:r>
            <a:endParaRPr lang="cs-CZ" dirty="0"/>
          </a:p>
        </p:txBody>
      </p:sp>
      <p:sp>
        <p:nvSpPr>
          <p:cNvPr id="4" name="Šipka doleva 3">
            <a:hlinkClick r:id="rId2" action="ppaction://hlinksldjump"/>
          </p:cNvPr>
          <p:cNvSpPr/>
          <p:nvPr/>
        </p:nvSpPr>
        <p:spPr>
          <a:xfrm>
            <a:off x="6732240" y="4797152"/>
            <a:ext cx="1728192" cy="13681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</a:t>
            </a:r>
            <a:endParaRPr lang="cs-CZ" dirty="0"/>
          </a:p>
        </p:txBody>
      </p:sp>
      <p:pic>
        <p:nvPicPr>
          <p:cNvPr id="5" name="Obrázek 4" descr="8934f9039d_64130720_o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4308005"/>
            <a:ext cx="4499992" cy="2549995"/>
          </a:xfrm>
          <a:prstGeom prst="rect">
            <a:avLst/>
          </a:prstGeom>
        </p:spPr>
      </p:pic>
      <p:cxnSp>
        <p:nvCxnSpPr>
          <p:cNvPr id="9" name="Přímá spojovací šipka 8"/>
          <p:cNvCxnSpPr/>
          <p:nvPr/>
        </p:nvCxnSpPr>
        <p:spPr>
          <a:xfrm>
            <a:off x="2699792" y="3933056"/>
            <a:ext cx="576064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Obrázky</a:t>
            </a:r>
            <a:endParaRPr lang="cs-CZ" dirty="0"/>
          </a:p>
        </p:txBody>
      </p:sp>
      <p:pic>
        <p:nvPicPr>
          <p:cNvPr id="3" name="Obrázek 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988840"/>
            <a:ext cx="4229184" cy="2376264"/>
          </a:xfrm>
          <a:prstGeom prst="rect">
            <a:avLst/>
          </a:prstGeom>
        </p:spPr>
      </p:pic>
      <p:pic>
        <p:nvPicPr>
          <p:cNvPr id="4" name="Obrázek 3" descr="Stargate-Atlantis_017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1484784"/>
            <a:ext cx="3118104" cy="2368296"/>
          </a:xfrm>
          <a:prstGeom prst="rect">
            <a:avLst/>
          </a:prstGeom>
        </p:spPr>
      </p:pic>
      <p:sp>
        <p:nvSpPr>
          <p:cNvPr id="5" name="Šipka doleva 4">
            <a:hlinkClick r:id="rId4" action="ppaction://hlinksldjump"/>
          </p:cNvPr>
          <p:cNvSpPr/>
          <p:nvPr/>
        </p:nvSpPr>
        <p:spPr>
          <a:xfrm>
            <a:off x="6732240" y="4797152"/>
            <a:ext cx="1728192" cy="13681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</a:t>
            </a:r>
            <a:endParaRPr lang="cs-CZ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Konec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Prezentaci  vytvořil: Tomáš Taťoun</a:t>
            </a:r>
            <a:endParaRPr lang="cs-CZ" dirty="0"/>
          </a:p>
        </p:txBody>
      </p:sp>
      <p:sp>
        <p:nvSpPr>
          <p:cNvPr id="4" name="Šipka doleva 3">
            <a:hlinkClick r:id="rId2" action="ppaction://hlinksldjump"/>
          </p:cNvPr>
          <p:cNvSpPr/>
          <p:nvPr/>
        </p:nvSpPr>
        <p:spPr>
          <a:xfrm>
            <a:off x="6732240" y="4797152"/>
            <a:ext cx="1728192" cy="13681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</a:t>
            </a:r>
            <a:endParaRPr lang="cs-CZ" dirty="0"/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92</TotalTime>
  <Words>168</Words>
  <Application>Microsoft Office PowerPoint</Application>
  <PresentationFormat>Předvádění na obrazovce (4:3)</PresentationFormat>
  <Paragraphs>42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Tok</vt:lpstr>
      <vt:lpstr>Moje království</vt:lpstr>
      <vt:lpstr>Navigace</vt:lpstr>
      <vt:lpstr>Informace o království</vt:lpstr>
      <vt:lpstr>Koruna</vt:lpstr>
      <vt:lpstr>Historie</vt:lpstr>
      <vt:lpstr>Technika</vt:lpstr>
      <vt:lpstr>Nepřátelé - Wraithi</vt:lpstr>
      <vt:lpstr>Obrázky</vt:lpstr>
      <vt:lpstr>Konec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Moje království</dc:title>
  <dc:creator>Zš</dc:creator>
  <cp:lastModifiedBy>Zš</cp:lastModifiedBy>
  <cp:revision>12</cp:revision>
  <dcterms:created xsi:type="dcterms:W3CDTF">2011-05-20T06:59:24Z</dcterms:created>
  <dcterms:modified xsi:type="dcterms:W3CDTF">2011-05-20T08:32:01Z</dcterms:modified>
</cp:coreProperties>
</file>