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1" r:id="rId5"/>
    <p:sldId id="262" r:id="rId6"/>
    <p:sldId id="260" r:id="rId7"/>
    <p:sldId id="259" r:id="rId8"/>
    <p:sldId id="267" r:id="rId9"/>
    <p:sldId id="268" r:id="rId10"/>
    <p:sldId id="269" r:id="rId11"/>
    <p:sldId id="270" r:id="rId12"/>
    <p:sldId id="272" r:id="rId13"/>
    <p:sldId id="263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082E0D-D78B-41A1-BC2E-617C656F49E4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CF3223-33B7-4BE3-949E-4A298004C1B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imghp?hl=cs&amp;tab=w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376264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scene3d>
              <a:camera prst="perspectiveAbove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 KRÁLOVSTVÍ</a:t>
            </a:r>
            <a:endParaRPr lang="cs-CZ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rgbClr val="00B0F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4149080"/>
            <a:ext cx="7488832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Atlantis</a:t>
            </a:r>
            <a:endParaRPr lang="cs-CZ" sz="5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325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Farmaceutické potřeby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4807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Farmaceutické potřeby vyrábí firma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Lekos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626" name="AutoShape 2" descr="data:image/jpg;base64,/9j/4AAQSkZJRgABAQAAAQABAAD/2wCEAAkGBhQSERUUEhMVFBUVGBwYGBgXFBgYGBgYGBgXFRUYFhoXHyYeFxkjGRUYHy8gIycpLCwsFx4xNzAqNSYrLCkBCQoKDgwOGg8PGiwkHyQsLCwsNCwsLCwsLyouLCouKiwsLCwsLCosKi0vLCwsLCwsLSwsLCwvLCwsKSwsLCwsLP/AABEIAMcA/QMBIgACEQEDEQH/xAAcAAABBQEBAQAAAAAAAAAAAAAFAAMEBgcCAQj/xABEEAACAQIDBQUFBQYFAwQDAAABAhEAAwQSIQUGMUFREyJhcYEHMpGhsRRCUsHRI2JykuHwFTOCssIkU/EXJYPDQ2Oi/8QAGgEAAgMBAQAAAAAAAAAAAAAAAwQBAgUABv/EADQRAAEEAQIDBgUEAgIDAAAAAAEAAgMRIQQxEkFRBRMiMmFxFIGhscEjkdHw4fEzchVCUv/aAAwDAQACEQMRAD8Au+3MUy5VymCwluXHhUNhNWS7bBkESDyqpbbvNaYwJUeOvUedZfaMZw/5J3TOB8Km20YACR/fSl9rUSBrQXDbWzDwHPp6Gp2z7YYyT5eNZgdlN8KdF8SZJ15TwpqxaBLBiDHAeHj60/iVtr3jAPWTVcu3XLErKidDwHhwqCVZHMTaSNQI8hWT76mbBP4bp8NCBV+vp3Ze7m8AZ/8AFUPeqexuiD7wb0g/p8qb0X/IEGfyFXP2RvOAHUOwPoxP/KrzNZf7IcaVw10QWC3ZIAkjMi6iPFa0u1dDCR48R0MH5itkblKjyhCdof5jf3yFc4Q98f3yNdbV/wA3zA/T8qbwRlx5/ka8jqGEzuaP/o/deniP6DT6fhAvaVhB9hvMNPdJ1550A9Iql+yx/wBveE8bY+TCtA9oOFJwOIMmAkgeIK6n4H41nHsvf/q3HW03yZTW3DA6LSPY45z9livcDqmEen3WqKKeUU2hp4NXmivQFKvKU0pqFVKlNKvK5cmLvCs+3lukbVwuvBV/33K0G4dKzjeIztWx/APrdNaXZ/nPsfslNb5B7j7q94a7AHkPpXeIxGoqPaPCmsXeg1Vtg4QpUQW7poa7ZCeY8dKF4fEH5H6VPXEa8OIP1o/EgBqde14n5D6Chm1bZyyJMfvGpv2iuLzStHY+ggubaoly/lt3T0JNd7i+ye/jlW9fc2MOdQYm5cHW2p0C/vN6BqtGxt1kxOJOcTZWGuL+L8KeTEa+AbrWpWh/YERGgAA4CtPSG2l3VIzNzSF7ubj4HBR2Nhc8R2j9+4f9Te7/AKQoqyLFRhbr3LTtpekxisWqAljVI2ntHtLjE8D+VN4zaL3D3j6UA25iyGRVOpmfIkAT8DSWtHFEmoG8JtFcPiLdp8xSRoJ6Ez161Nxm3rbJEGeRMCD8aBRlQlTnUmWB1g8DI9KiIbTGFUhz7omdR0k1hgJ0mlMcudXEDyiR5ma6ubZBGQARz8fU/lSvYu8igFdT+FtPnXK2295omPd/r/SpI6qLT13F2iIA14e9OtVPfbFslphljtIUnwEn+nrRqxtoNc7OIImeHLyoPv1bzYckfdZT+X50xpwWyttDlNsNKV7F7+uIX+Bv9w/KtWU1ivslvsMVdC6zbmOsMPnrW0A1s/8AuUszLAhW2vfU/u/majYF/wBovn+RqTtz7h8x9KgYJ/2ifxCvOagVqifUfhei05vTj2P5XW+9ycFiVA17JifAQSPXSsq9mrxjfO24+h/KtV3s1w98Hh2L/NTE9fDz+OS+zt4x9vxVx/8AwT+Vegq2OHosOTEzCtgTWugaZtaCa7F6a8YQvTlPpXUU0Lleo9Qq0nYrgmve0FcvXFQFHvGs522Z2ra8E/43TWiYh6zXbNz/AN1Hgn/1OfzrU7PGXf8AUpLXHwt/7BXUX+A61IuWATrTmzdnzBI1qRtO5btZC7AS2XXnPH0AEzUMycIUuBlQrGzpcEGBP/migwYiB/cVKsomTQz5QRr5V1YyliFoiECguIwzj7p9INRcTehTOlWW/C8ahbIs277m4wzC1Gh4FjOWesRMdYosYLjSG7CJbkbOy4cM/dNxi+vHL7qachlEj+KrdYtryM+tVm7iWM60xb2m6NoZj++NaTNQyMBtYQH6Zzs2rr6VyUBods/awuDTjzFSu06U+0hwsJBzS00Vll+7lB5nkP1qtW3d7hZoLTqPTQDwo9i+I/vnQEOi/tCxL6wBw5jWsF2ofPkrWmgbDVJ0Osyr5D0Mg/Eca5wNxu3OQFyFHeiBryk1wNpW+LIZ+VJ7jnvAQDwjhFUojdBu1Ny4hbxuXQMmWBBnLrzpXNoUPG0GBjN6dZ8KeuYBLaZyTI4afKoI6rgeiK2bCjiozHiYE6+NAN6+7hrgjQ8D5ERUzZm0XvqGClR1aAI6iq3vTtNsz2c4ZMsgg+EgH1HLqKLBG4ygdMqJHDgS9l1/LjwPxW2Hwhv+NbgjaV8+7lYsW8dZY6CSP5lI/Ot7w9yRWwfMlo/Ioe327qnxI+X9KEYW9+0X+IfUUV3j/wAoeDD6EVX7F6GUngCPrWLq2/r37Lc0jv0a90Y3iug22SNSja9JVgPPWsV3SxPZ4yy370ehBU/Wtk27jEAJnMwUgLMgGDqfj8hWH7JuZb9o9HX61qMNh4HT+Vl6gU5hPX+FuVh5WKk20AoRg8YIBHOia3NK8k9pBXpQbT8UiwqGl4kwDpTws1Qit1ycY9K8uXRFcXLkCheLx4nSrMYXbKCQFJxVysx2u/8A7kdeC/8A1n9avGJxcjjWabVxX/V3G9B55AB862+z4iC72WV2hIOFvuFsuxnuMozQPPj8P60SbZCXWGc+6QZ0nTkOQBH1ql+z7abYgXUa5lyZcpAAJzZuLGdRljh1q3HYrKERLpCFxmJbMxBMmCeZ168aH3RjcWlDe8PAKI2rFtybVtVAXVyFEDXTzY/r6zTsdAQRIIEaEx11HCvbFhbZ0AVTp8OFPYjEhRM1LqCo0FDbuCEMW1jkeHn403s60Fs6ADM5JgRwgDh5VGO2M5fQ5OTcjGh+dPbCvi5adQQTbuawZgMJH5/CrQG3V6K7hVFPsKh3RqaKNh6gYq1Gvp60SRpARGkFc4TElGDD18qs6X5EjnVTFHNk3ptx0MfmPrTGjko8KU1cdjiVCxo7oNU/DYV3xeIXu5EadTqM4kBR041eltBkg1m++GfD4xirAFkUweYAjnpxU86R0QLuJg/uU12jgNPqieP2ZAGdoWdQOJ8J40Swm01AgKIrPr+17ziJ08F/OrJuXsHGY9iLSqEXRrryEU9NNWb90esU8dG9zaJWUJwDgIxgbNpL1y4CWZgNGMlRrw8JFT8TjgVIaCCIijdr2NhTnOMuG4RBi2oSOmUkmPWq7vR7OdoqCLJt3k55O5cj+Fz/ALSaq7RPLhZVxOANlSNob03GBRdFGg8Y0BoMrEnM0nrPM9KdxuAeyxS6jo4+6ylP92pqKzTWkxjWCmhJucTuncNiClxXHFWDfAzWn7B3pVlHZXcp5oSJH+k8fMVlVKhzQCTN0UeDUGKxVgrbsTtW5cXKxUjjwg6eVQLtwDiQB46Vk6464OFxx5O3603cvs3vMW8yT9aTOhc4256dHaLGims+qvO3N67aKVtkO5004DxJ/KqNauZWDDiCD8K4pU7FA2IUEhPqHTOs8lp+721FuBWU+Y6HoatJZSKyzdLdLaGJOfBWbhHAuYW35FnhW8tTWsbK9m+0co7Z8Mp6C45/4R8DWVqez3E2xa+m7RZVPwUPuYwJwrtduCNeP1qdj9wMWgJyLcj/ALbEn0VgCfITVR2ldFj/AD1uWp/7lm6n+5BSp0bubSm/i2HZw/dFn2pmPSoeMxEiq9f3rsL7rFvJW/MCheL3xJEIkeJ/QfrR49G/k1Bk1kYGXI3tHaItqSxgVQ8RfLuWPMzXWKxj3DLmT8h5DlTNa0EHdD1WLqNR3pxsieytt3LDZrVw224EiIYdGB0PrVqwm8m0sSVSyouPxGSyJgQSSRoB1Og141QqvXso3it4W/dFy4LfaIApbRCQ0kMeA8zA04ipnaA0u4b+SiFxc4NJpaBc3xxFmz/1mCvoQNSqdok/xJIHqazza3tIa5fVraEWVmUZtXnmY0WOQg85mdN5wt8kAlSviD/ZoLt/cbBYuTdtKH/7iRbueZI0b/UDWdGYrtwTz2SbNKpGx/aOl9ksWbVztbhCqpFvLJ6vmGniQKO7u7vY3D443rhtNZvJkuKjmVglrbwUUGG0McmbjQTdD2cCztO43bh0wwVlhdWN5LgAfWAVUEmJmV4axpLuUGuo+dQ9zInXHtSmNrpBT97U02RGvKoWIsg8q8/xQaCRp1503dxwPKPWhzahrhQKYjic0qLiLIjhFEth4BghLfeMgc4jn0pizhixBYQvEA8W6achRe3iKZ0GmPF3rvl/KW1uood235rOMM2lUH2qWP21l/xWyv8AK7H6OKu+Heqn7UEzWrDfhd1/mVCP9hpTs81MQnO0RcVqp7qbAfG4q3YQlc5lm/Cg1dvQDTxgV9PbIwlrD2ks2kyoghR9STzYnUnmax32HYEBsRfI4BbSnzJd/wDala2L1egXngEWAB4GkbfUUPt3ql2sSa5WTG0NjWb65L1tLi9HUMPSeHpVF277DMJek2GfDt0HfT+VjI9GFaUl0HiKfW2DwNQuXzZtz2MY+xJtquIUc7Z738jQfhNUjE4R7bFbiMjDirKVI9DrX2WbHhQ/am71jErlv2kur0dQ0eROo9K5RQXx/Sr6AxvsU2e92bYvgc0S4MnxdSR8aDbw+xGyEJwzvbuR3RcdWRj0JgMs9dfKpXBpOyxita9l3sxtPbXG7QWbZ1tWTwcfjudV6Lz4nSAaLu7ufev4xbDWrgCuBeOUjIgaHLHgOYrfMbezEKNEQAKo4ADQDyAqrnUEaCHvHZ2U6/vI0BbKhFAgQIgcgBwAqE207p4u3xppVpxUoFkrUaxjdgvRtC5+In1NSbe0WYZSSQeKt3lPmDoaitZrzs66yFJYx3JVXe/2XYfFKXwyrh7/ABhdLVw9GXhbJ6rp1HOsUxeEe07W7ilHQlWU6EEcQa+n7Z0oLitybN/H2cW4BNtTmUgEOwgWWIjXLLceOVOhohkDRZWfJp8+FfP77IvC32hs3Rb45zbYJB4HNERUjY27OJxc/Z7Fy6F94qO6OgLGAD4TX1FdAIh9VOjA6gqfeBniCJoXulsNcJg7NlQO6gZiPvO4DO3xMeQA5Ur8XjbK74XO+F84Y/dvE2Lq2rti6lx9EUoSX5dyJz6mNJorb9me0iJ+yXBI5lFPwZgRWxb67Vt4e/gLlxggF653jwGaw6a9ASy61ZcPirjAHshB5zFVOsIrH0Ks3SA3n7KLsvFXBbQPacd0aEDMsCIMEgx4H40QNtXEET4EfkacBPT5z+VN4hSVOWJjTNMesUlVeqdu/RDsHsi3hr124GI7cpIY6AopRcvOCDwM68+VSdpqDbeWABUiZjiCOI1+FAMBsPE3irXitkI+oB7VnyMV0OiorETPeMRoKOnY1oiGXN5k/lFVp+1D91YFnU/soOztgdnYVbt04hwNbjBRJ8FXQDzk9TXlpr1s9wZx0Oo9DxojieyQd8IPMCf1NDMLvKt241qyUdlMZcwzAAAyRMga8T4UJzadYwfRFY48Nbj1RS1eZlBcBWI1AMx04+EV0rUm1NOpY6mvTxCmgFYMhtxKzG1d1oHv6mbBk/guI3xzIf8AcKIdrUPb/fwt5f3Cf5SH/wCNeb0/hmaV6HU+OJw9FM9k+JCYN+pvNP8AIgFXq3jvGsa3G2z2YuWieJzj4Q30Wrth9s+Nbjn0aWHGzibavlnFVNtX6p+D2pPOjGGx01Idakxqy2rtS7V2gVjFVOtYiiBBIRq1epjF3ixyLpzY9B/Wo9vEQJphccLVp7r8AC58gJqVWkJ313wXAoLVkA3mGnRB+JvHoKz5dpPdOZ2LMeZNBMZjrmKvvebUu0+AHIeggUWwmGgcaz3OdIb5LZhY2EVzVr2LtJiuViTHCTUxhrVZGOXD27l1pKopJjjHhR7Y+0kxNlbtoyrD16EEciDoRRmWW5UvIDsKagp5aiXcSqaMYnzpy3iARIMg1Fi6V+F1XWFKC172dRf8SQGCwonhLWYAjUHnVmkO2KHJxRiyE32cAVxcxYtDMwJHDTx86kXGDGBwGlVDeTYd7H37aJdfD2LBLF0ntLlwjKQkaBVWRmPNmgGhykAEE0hgmrq1O3m3wS3h7jgEBVOpjUkQqiOZMCu91d5/tGHsi2Uut2aAwdQwRQwcT3YPWPnVO379m1tMJcvjFYl3srmi9cFxW1AIEKuQxzE8OFWH2QbLsWdnpdWBdvy1wkiYV2VFE/dAE+bHwhLuhwcXFm13enj4eHFI5tTc6ximV8UDdKaqA7IinTUBCCeHM8zpT+2d4lsFQ7WwXk99gvCNdSOtcbZ3ntWEZiwOUEnXuiOp/So+M3Jw2L7O7iA11wAytnZQuaGlQhEcBxngKoDxeFpwFcjh8RGSi+Ha62rBUHSCW+BOnr8KlZPGf78Kazvm7zDL1jWehPD1r3E4EOILOPIxUgGsZPquJF5x7Ju+DkItiCQYjQA9SfPzqEmyrjD9pfY+CaD4n9KI3FZUhQCQIEmOHkKAbS26bKjtj2M6anQnoG4HwE0KUhvmBKJHZ2IS2luulxGC3LttyNHBVoPIlWEEeGnmKIbH2fasILdtQCPeYgZmb7zu3FmJ1JP0gUP2Ji1xJJS5KrxIJ4ngJ8tf/NQ94t4GVjbtaAcT/fPxNH0UTpzgUFSchpybKt1k2xxYE+NTFjlHpFZAcdcJnO0/xGpmE3uvWwRIbzmflxr0RYQsl0Xqq2bnGuLr5lZfxKV+II/OmGeuGuRXlwKNrcLrFKg27hUyDBFF8JvM6+8J8qFYtYdh+8frTVbpa14yvPhzmHCvmy96kOmaD46Va9n7bnnWMVLwm1rlv3WPkdRQ+6rZGE/Vb5g9qg86MYbHTzrD9m79EQLgI8RrVw2Tvgj8HB9asLG6sS12y018T3D/AHxoPv1jcuCKD/8AIQnpxPyFRsDtYOIB8aHb73e0s2wDpn1/lMVEzqjNIunjuRvuqR9riFXiOJ6eXjU7C3G45j8ZoecAVOYGR0oxs/DFlzcByrJkkNXa34IbdRCl237ZTbKgqdGB1nUGPLhRazZFhYtgWx0UBR8BVNv4i7YvwE7VbpJGXRgRx8IiiwvXWH+WR/Ew/KaG97xm7vbP4TcTY8tqiN8flGTtbM5z94wPlIpmxtMgdn1M+nMfGKqLtibN4G7lZbrqildAsmACOI4nXWetXfZuEXj97rz8vAeFdT+IZ3UtewtI4aojB+i6eyMoM61xb3jewDbAZlOsKjOfEDKCdacxLRXGGAYHUDwq7X8DwQoljEsZa5Ttz9tXMVdug23tW7YAi4pV7hadQPuoAp6kkjhzs9/EpaXvEKBwH6CqO15l92Z5RQLa+I2hct/s7SIxGpa8rMP4R7oPiSas55kdih7lZsmlMQ5n2CK73bSvY8tg8Kmd3ENrCWkPF7rcFJA0HHoDpNj3Q3LOEwy2r97tivAAZVSZJVT7zCSTJ+AqXu3Yw+GwyW7bjgC5Zhne4R33cn3mJnXpAGlEsVdfLNpQ5/iEfXWusBnDvz6pPhfx8Rxy6Kg+0zclsQloYTtDcZ4NoN3CuVibjFvcykASTHega8bjupZxFrD2reJUZ0RVlXDDujLqR4AH1iq9s/aWMTaJ7axdSybbJ2hSVZ8yEQyyFWFMT+gq1nac8xXcdNAIpQI+Jxc03yU+4ARVC2h7QLOExVzDXLrWyhEFlJQhlDjUTEZoMgairimKJ5T6H8qr239xMHjHD3rDK4Il7ZKFgPuvAgiNJiehFR4HnxWPZT42Dw0fdT9k7z/aP8kpeA4lGBA/iIML609vHsL7ZhrlhmFvtFgkLnjUNoCQOVPYQ4fDWlt2lS2o4Igj1Pj4nU0/9rXLLkDScszA8ep8K5vmoG+akgkeWkH3e3ft4PDLZsj3dXeI7R4Ae5qTxjhwAAHKqjjyS7Hqx+tWXau9MEBZjoNWIHEmOUcqE47C6ueWaQeoOulbGhY4NL3c+fVKSvYHcAIscul9UGVe95io1+2Z0oliLWUqfQ/36ivWw2taBQN1VWOtcOdK9Y61ya8qtNVDbKRefxM/ECoVFd4kAuDqV1/KhVbURtgKxphTyEqVKlREJKvVcgyDB8K8pVy5Htib4XsO6knOoOoPEjnBq+4neK1dt++Mjaq3Q8s3ToaySpFuxcEABxmIA0IBJ0HHShvaCKTUEzmHa1fsTtDs/eVvMKSp6ENwI9atODslkCjhVZ2T7P1VP2zNcJ4qGKoPQanzqyYbFCxCwIGgk/meNYkvd2A26XrtKJqJkAHQXn+E7ewKg+IrpsSAnukxxiouN2supMDzYCmMFfLkwaCTWW7JsUcE5Um7swYgKGkAFXABjVe8smusQGQkqT6GDUtJtKO9PiQKj27vaNBj0qXVQbzUN3LkKwu0nvlgqsCrFTmI0I48DRzB4QhevU1yNnW7QYoACxJYjmx5k8zXdjaq5YIPpqKtTWuyqAvLeq5t2wrEzx+XlTuOxKKOIFDMZjx5ef5Cvbt/MmomeA6nkB4zUB+KCsWZtEL2KC24HvH+zXmyN5lsutpw5NwkrkQtGWMxbLqB3hr4GoYwTsoJhTHDjHqONe7JwbIzdoQZbQidFgQDPDWfjUCy4E4VJWNczhHNXP8AxhDpnGumoOs8tRQrGYO4pldRxjnHhUDFPGqkeFD8RvtctI6sj6cCyMbZk6kNGhA8vOmY4WTO7txydki9vw7DI3asj26LRsPtO0dFYDoDofnUsMDWL2dr2/ftsy6iUnPI+8QeJ8iCfE1fLd+3dt9xgsCQQRBHGQescjxrV1OhfpyBYN7cv5WBoZ2axpcAW1vef4VovIpHeAI8QCPnVL3g25aS+EBOQqxJXhmUgFQeEnMD6N0qp7R3ve3dVOwNxWcItzPlEkgDMpUlDrwqbvDu+2TtS5zSoygd0KTBgDvE6+sARQ4YSyUNnBaOaaY9zonP0jg47Dom8di0dlAshQIAbtGD+eaY+INWLYGIF7DHN3mAIltScp59TlqBu5hltF7d9QXn7w+7yKz11n4U1tDDJhrkWLjJbuvDIDAzOuSVPEDh3eHSK2JHwyVp4sC8GzSzYINVpg7WanxGiSAADuM37DPTlarW8O2WR7iG4QUPAQBlKqVOmpMfSm9hbcuOraXLiiMp73jIB58Kcwm5rY26brsMtsgNnJOeNSnXn86tNnCovdlVjSJAHp4Urr9Q+P8AQa0Guac7L0jJHHVlxDSTQPQ/ShyTdvcFbjEK7QJljHHoBE6iDrGhB5inLnsyP3b+vjb/AEar+loAQAAOgEfSuslK/DR9EmNS/qsX2j7FsSSX+0W3PH3HHwChqF/+jWPiR2J/+Qg/Na2xcCbmILP7qgAKV0kGQwM66yeHIUVyUYNQSQSvm/F+y/H2+NpW/huofzqL/wCn2PiRhLrDqoDf7Sa+ksTstLkFhBHMQDr1018OnEagGpAtACAAAOQ5V1FRhfLN7dTGJ72ExA/+F/rFSt39zb2JfUG0i+8zKZ8lB4n5Vt29m1SX7FDCr78cydY8gPmfCouBspbthfvceHy+FJvnNlreScj0wIDnIBsXdHD4bVFLN+J4Zo8NAF9KJ31BGo06H86bx22FW6VA4Dr8vhHxqOu0MxAUTPI9PThWe8OdkrbhIY0Bp+SGYrfJLFx7TuFIjipOhE8QKm7v45MZmIOYKY92NYkxI8RT6bt2LjvduWke4TBLDMO6AAFB0AiK9XC27Em0q2+fdAWTEcBx0qrgwNG/4T0XfOcSSKzsM+i7xeBQSCoPmBUXZuzMrN2YgEz5GOXh4frTOz9rXMQmZbRg/eJyg+UiT6UX2VcZQe0AUyeBkeGpA5UIt8VbBMB7S3iGSoePwVwgwwn96Y/pQPdrDXu3u3MRKle4qg92D3iw/FOmvnVmxNyeFMJYcnhp/wCI/Ou4uG2tG64xh5a9x25ckUFxchBoNhdkpccnXN5kD4CvcfiDbQsQSAJMa+vlXmwsNfzNdJCqwGVIkgdWJ4EzMcqsLcb5BQ7hbjcnPsnbuyLanVRPz+PGq4tvEfbgttGNm2wJf/TOXM2hgngNatG0Ecgw0Hy0+PEUQwSqU0jT5eFWZ5ihytto5UQcfZcPiBkHI/T4U6EGSRQ/GNxqiYrfzs7joFJCsQGR8oIHOD+tWYHPdTRarNJFC0F7qsq8YnE5NTwoVtHbwObKcoHDhJESSTyrzZWHfEorOCquJgtLZTqJI92QeA115U7tTdWywA1SBHdYjQciOB9aZ0U8UEhdMziHyOUr2jp5tVEGad/Cd+YJHT0UKxfxGHss/YtbtXBOcKF4xB6iQSJPGRUH/FMxIOk6Eajh1B+NWTHb0O6xkXLPDXNx68PlUi5ujhroW4zEMYaUIHiAZkH1Feldq5dNJ+pGKd09F5RnZ+n10X6Ep4mYyDzs/X/aif4FceyrqQXiYOhjiozcCRodeHWorbexCaXwbZHDhJjw4DWPjUvbW1Gw9wKjkjKDJyk8SDwHhQZsVbxLqmIkqTMzlI4EiRwBAiod3z2CeUNc0Wa519sIjRpoZH6PTOex7qbfKxz3sE9R1U3C7VN+9bW47GW4wARA5EDoKK7R3btXSHa/dXJLAAplBgjMQVkwCedc47A4VQDbsohA0KDKeHVYPxmqLiNsvbxJQ3ne1JAVjOv3ZMSdaWLmaiVr4wG1X33Wj3cmh0rmalzpOK6F+mAbN17K14feX7NYFsqCIJLDRiTJkgz8J9dKBW9uq4zSCTqTz161F3iwOIa1n7G4qN94qQI+onrUnZmCyW1LrbzED7oMRy1862IuDvnd1W2TuvKah0507G6m9zwjbl7cuXT5rcRdroXKyw7zYoGBiG9Qp+op+3vbjBxuqfO2n6V5n4gdFtdw5agHFdBhWcW99MSOJtnztj8iKlWd+rvNbZ/0sP8AlRBM1T3Duqv4Nc3rwVWY8FBJ8gJqlrv4/wD27Z/1MP1rnHb5Nctvb7MLmWMwcmAeOmXp9ah0zQMLhA60OtXO0uSfeZpJ8WP61Y22eoUknQCdOgqo4O93pHH+tFcVtEiyyg8RHDqeXxrPHCBlaGbwqRfvF7hbmxPz4VZ8Hu6bYVjcE8YA0+M1TTdhquW7OJFy333JMkRPKB/WjcPgQmPp9pu49wuqW0uuX5JwERq5JAUcpNN47YOLWGNtBbBBuFrozBJ70Dhw8an4/ba4O1fuhgGVRkE+8Z4fPjVA2hv1jdoA2bVtjmGqoC7R6AADxirRaONzA925RJO1JmO7tvlH79VpOBZSukR4VCxeKAPEHwqvbl7Cxt28beJRrKooYsyEM0mAF+6x4yeUeNXm5uZbVlfO7BdSndh9NAdAePjrQBoZXY5LR/8AMadoLs30WZ7HxOMOIU9ldbD9qRnyPkyyQDMRGo14VoVvFJkPeAPSreFAAHKqRh8ZgS9zDGRdtGGLMQzaBswaYPHppTUuhcf+OlnaXtZjARPe9is1/hNO2b3SD9Kl2MR2agPBMaxVcubbtYe6bBuhjJYMwC6MZCmNJHXSa6xO3urJHWf61luifE4gjK9HHPFOwOacKXtLa6JqT9APjU/AbPCyxOp1Jnh4DkAIqlbc2DicaF+z2XYKSxYwoMgQFzETU7Z+8LYizlVWLpHaLBkZZEN4SJnwpmHSF7mcWOI0fRIT9otZ3gbnhFj16qwY6xbuqVMMp6H8xWcWN0i2KvI2drdo+8OJLAMoJjQwdf61Y8Ni3DSupPLr5DrV2wKLZw8ado0s/XMQJnrAAUeCitN2kdoJrd4mke2fX+5WUzUN7ZgptseDR54PQ4/wouE2U+FsLDo2VQApB0A0Azjjw/DVdx+8dy63ZWEBvMSAoOYiOJ5AAdTpR3GbPxzWxlCMx1EZoAnQNAOoHHlULd66MKt37So+1MYZ1EjLMhVIGgH19IXGnbMSQ03vQGP26LUkmGna1neAcrJHyyTugz27gtwxAZTBA17w468tQaMbB2VcTDqGvMREiAIAOoAOsgTFd4PYjYgXHDKqkyNCT1Og4e9rPSho2m2ELW7jwqnQkEpBAI1ju/KtHtWTvom93ZI3AGRY/HNYnYcL9JNIZcNJpriQAcn157jHso23d17124jLfJEqpBABCltSCNCRJ0MUW27uHhHti3acpcWO8bhcnke0UmOfEAR8jGfaVy6jNh4uZdWKEHKOZJB0MSfSoOMv5VBB1GojkeX9+NB7Mil1MbrdQG3+UbtfUwaSdn6fFx+Y39vX5qfsTdKyhZcRJPAKLzhcsaMuUjiZ+FS7uAwWz2N5B0GZ2zlZ/CW1Hxqt4IPiXLMpa6BC5c2ijURHnM+NObN2Dib9x1dnbszoHMBQRInTVuPw8aadpZD4nuDQd/RDj7Q048MUTnFvlJzZ99/8IvtXfu3eQ27c3GIjKi5pB4yeAGvM1X8RgsQD3LZYRzKyPDjRXdrZy4a9fS6ApLK2nCCpjh92c3wq0PbXlBHhrWM7WTaaVzYjgfVbHwceuhadQ2jyAG3Xe/mqvZsgSTxrjEXMonp41DXeayT93Xw+scKee9accx5N+s0H4eQFY/fMpdNiyRpPnTNnEGTrTrKkQHI9AfzFN/YQeDj5igcZaSCrYOQp1rHctKd+0Tw6UOXCOvDXy1+lOpmHEVJeRgojcongzr6U5tO7FpvD9f6VAwt2THhT+01z2bgLZYUsD/CC0VI8VBTdAlU/FOAxgyNf7+dE9l3uzaHB4agHUE+dH92d2bBsrcuILjOoYltQJEgAcNAaj7x7Ft22RrfdDSCJ00AMj0p6SMhlpJr/ABI1srZdm+Ve6guR7ocSomNcp0J04mjH27C4S4Fi1ZNzUwqrmKjSco1MTQTc/Zly2r3b9wgOxKWzEW15EnjJEGJgedLa25ljaWIDl3Rba5WyR3idR70gGJnSYy07C2mbJSd1u3RTHbaxN3IdnotwB++7kLbIAIKgnUmSOA0ip+I3itW1VMUVtu41UsQCY7wRuDa9DTK4mzs3D2bMuVzC1b4FizFmAMQCSZ4UUGGuNcV2S3lUHRiS4YwAQQIWBI4mZpkJQ+irW8m+N20maxhrt1ROZwr5UGnePd72k8OmtGd29q4Z0IwpF1m77lYDEn71w8jy16RyobvV7R7WFLWyp7UcF48RK8OIM+FCvZPsjFYRb7X8MyLeKsDKBtM2hScw97pUF2aUgYsKz4bBqly9ev2UR3ZR2ghpRVVVBMSus+dVfe3aGAsMl027dy6GGVVUZtTDHTjAk68wKkb8b+YdbN3Dgk3XU2ypUjJnGUs2bhAM+gq27G2RhsOkYe2ggAZgAXYRxZz3mnzriB0Uh56pnCJdvYcMsWc6gqCveAYSMwB00jQGfKo+7mzRhrIwrkNcJe4zIpAfM5LPH3YzKuvDTWiWJxhUgCO8Qup01PhziT6VKtApMmZ8PkP69alVvKoG2MPawF9bro4t3DlD5SUtN+83Bc3LyPKmt9WsvhCWuZCSArKw1kgEacQQSCPI0a3i30wJC2brpdS66Iy65cvaKWLExoIn01ij1y7ZdMkW2UiMkJHguQ6ekUOSN0jw92Vo6bXtggMIb1ojG/3Wf2Ntf/vuKRA1AYafT4daL2d33u21f7Qcz9+Gh172o7rRGhqj72blYy1iLr4TD3Rh5BULDR3RnypJfKGmNOHhTu6G29o3VBW2Xsr3TcycIXQLr3joBoDxpiXU5AhAabzt/GyV0mna8u+Lc6QVYBs53PO7V32Q/wBkFy3iHTvEskNEggBtCAQQ0eHeFA9o4K5evtdtWmezkAYgiMwLCACZYxlmAaE7Z2ccflGdi4nLwOpiRl58PA1Y9jY29s/DC1iLUC2sKy623k6Ake40nWfEiaG9s+nnDzRJ/P7J+GfSa7SvgaHNa0DfcV+4+qDbq7wWrPa2raCSwbKNB3hlaf5Rp48qi4LZTXcWE0VDLRHCD7up4fpS2jhRcvHEoAHM5wAAGnr4zHe586DYzed847GRdDAAZeY0II8tPWnpIhHE8+Vzuh+gWTp9aZJ478UbOoFj1/p6LUcFhLeHutEKHABiOKz08Cf5a4O2bFrEAFhN0QBzbIZjzhzWXbQxWNxF6zbufsizgKQdAx0klSYgE6VZsHgzg775LrPdAC9pcVSYygkKCDlUzPHURWPHpZZX8Gx3yvSz9r6aGLvGtJbdWKrqVI3w2Pee+mJtnslVcrnQkiZEqeI1PHhQf7YATqflT+82/TIuQp3mUg/hPIx+lVTZWBuYkM5uBADGoJnmeHpTUMTATHJEHP8Ax81m9oakkiWCYhhFkDr/AHfoUAbia6W6w4Ej1NctxNeUml0+mOcGQxmnxtm7M5v78ag0qqWg7hTZRVd4rkDNrHOdfjSw28t5G/zGZZ91zm08zrQqlXcI6K3G7qrjgdvo7wDBOoHj0qx7OukmXUsmk6Ssc5rLFaDI4irNsre5+7bcgA6ZpI+PKlHwcB4mJmObiw5aVZ2/buN2diHbnBByjqYkD1+dObY2ZZgPeuGU1AzCNNT3Y4GNZ5Vmv2xLOe7ZMMeJUgjjpodOJoJtDbt68Ie4xHTQD1CgT602x7XtyEs8FpsFbDexYxaCxacjOBmZDqqkgnXloI9fCjWC2QMLhzbwzEEAlc5zSxk94nXU8+VYXu5vNdwd3tLZmRDA8CJkcaO7b9qN+/bZFAthgQSOMHjTTXtpLOa61rA3TW8bN3E3LjXbRV1CvlRXEEQANQD14+tHLTszEaBQBrOpOukfn40F3Yw+K+y2/tN0doVBhVBiRpJPFo48pqLs/ZuLtY5iL4uWbqy2de8hTQKoXQzn46RB6CSeqCTyQ7fHcde1G0EuO12yUuG20FXW0QxVYAKtlXTjJ85q34fahu2g4s3BInKwCH4OQR601tjD3WUG1cyOrBtQCGgg5GPFQeEjhPA8KC7sby3toIzW7RtIrFCzsvvADMFCgloka6cagABcXErl/Z/h8ZcOKxaNncAdnnyhAvdElNWYgTMxqBGlepucbN+0MPirlq1qGtMRckASBbL6jxkmBwqDvFhsbgUvYmziFup7z22UqVAhSUOZgdNTI/Sovs6uNtIvisU5ZrL5LaBiFWVlmaD3iQ0AcNDp0jwg4U+IjKur7GQOtws7Mkxmc5RIgnKNOHOpiqbiAk5ZGmUiR0IMRMQeFCd5tl9vZNtbzWWMAMCSBJAhlJhp4eoolhMMLNlLaszBFCAsZYhQACx5mBV1QLOm9i1lsZ/n3OwKsxU5e1zhlGUNEZTnnNlkREag1bdlblYfB3EuWTeBQFQrXiyHMCvusNDroRFOYTZDXMW1977xbGS1bQhQquqM5uc2JYacNF1mYEbfu1eOGc2L/ZNoNQIKkhWExmVoMiDBiI1kVDBeFfvMW7ZEcBvBaxNvtLJzJOh04iCdQTwmqzg961s9tauhBctux7NTCut24zo6Ty7+vMEGeIqtptR8IipbYqqCMpOkcTI8ZJJ8TXlnDvctG/2ZOcZi2WdDqNegECmDojxgSOFf3CPF2jGzTl0DHF+3y689sJ7GYtlvjE20UnUlF0DaGSJ4Pr6+etHsDv8AWb9loMsNCpXvDwYcD69Kzo7zhc1szIaNBMxIEfE0V2YLgtkNZa1nJbvrlJkzm1116+FFl08M8gDXbDb0H2QtL2jqdHE4vaHAm7OMnrW6n7H2f2tx0e4LSsxKKupKySF6AgeddbX3Os2nS9YZy+cKyswIbP8AswVgDKZYeETQHaeIu2Mt1SGykE6kEfqOXrT+G2LtPFouIhVVWW4iM2QvlIZSoPHwLETypfWyPilaAbAo56/lOdnN088D+NnicT5RyP2rp7Kwbc3cuWbQvZllCr6TplYNIka8PrTGBIOItteJKvoZPFuCyekwKNba3xw7YdgWEZSCPvaiCpHEEcI61U9mYQgW/tqlQSJVsy93x4cefSi6bUGZr+LzVuN1XXaGPSvh7vy8WQTY3GfmrfvrusuKwsKFV01tmANR90+BGnnHShe6+4mGWwpe7cLsAWhgFDRqFEE6HTXpVxxNlb1o5Tlgaxy/eHUdRUDYmDQp3GGYaPkJILdefGsdr3NyCb6hekfpoXuHGB0o/THP/SwBrZk6V52Z6UqVXXmkuzPSl2Z6UqVcuS7M9KXZnpSpVy5Lsz0pdmelKlXLkuzPSl2Z6UqVcuS7M9KXZnpSpVy5aLsz2uXrdlbb28xUBc2hmBAPKPnQ/C+07Eriu3IzKVy5JERIOnKZHT9aVKi965C7lnREts+127cQrat5CR72mnlqaHbje0N8AjWmQujMX0iQSADoSJ4DnSpVHeOu1IiaBSd3u9plzF2mtImRH0bgCR04n61O9juxL1xrt1b7WrSkKyrBLsQSOPuwOfOaVKpDi5yhzA1pAVq9oG6+IaybtnFXJs/tMjEQcnfkERBET4xQ/cv2lXMZiLOGu2lDPml1OncRn93qcketeUqIXEEIQY0tONlobYNFLMqhWb3mGhMCBJ5wKxrfjevE28Y9hnL27TDTRcwZFZcwAAJXN8Ryr2lVi9zBbSqtY15pw5KrbV2211coBE8SSPhW5WUCYe2g5Iq/BQKVKlNRK6V1vK9H2PE1tho6flDd3rGGtWRcs21DP3i+UZ2LamSRI1PAaCq7vvvCkLxzAnlyI1+gpUqHDI5jw4bp/XQsOkcCN6/CE4TCEoLlwaGCFmehBPjwNWvd/ad7ElrUyyiQzHkdNY1JkUqVeg17GugJO+M814vsOd7dXg4zjlseSgbB3CNvH3b+KKuQxe3lHdLMScxB1BU6AHnrOlS99MQHTso1b3T+HUS3w5c69pViaRveTAHqvX6ytPpJHsGa553Qs482rNtLLvlUhTnMtIEqCeBUwdPIcKVu0x79olM2hUMRBHjzGsjpNKlXodNG2NrmAYB/AK8J2rqJHGOe/EWj2wSMdNv3tf/Z"/>
          <p:cNvSpPr>
            <a:spLocks noChangeAspect="1" noChangeArrowheads="1"/>
          </p:cNvSpPr>
          <p:nvPr/>
        </p:nvSpPr>
        <p:spPr bwMode="auto">
          <a:xfrm>
            <a:off x="76200" y="-9064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28" name="AutoShape 4" descr="data:image/jpg;base64,/9j/4AAQSkZJRgABAQAAAQABAAD/2wCEAAkGBhQSERUUEhMVFBUVGBwYGBgXFBgYGBgYGBgXFRUYFhoXHyYeFxkjGRUYHy8gIycpLCwsFx4xNzAqNSYrLCkBCQoKDgwOGg8PGiwkHyQsLCwsNCwsLCwsLyouLCouKiwsLCwsLCosKi0vLCwsLCwsLSwsLCwvLCwsKSwsLCwsLP/AABEIAMcA/QMBIgACEQEDEQH/xAAcAAABBQEBAQAAAAAAAAAAAAAFAAMEBgcCAQj/xABEEAACAQIDBQUFBQYFAwQDAAABAhEAAwQSIQUGMUFREyJhcYEHMpGhsRRCUsHRI2JykuHwFTOCssIkU/EXJYPDQ2Oi/8QAGgEAAgMBAQAAAAAAAAAAAAAAAwQBAgUABv/EADQRAAEEAQIDBgUEAgIDAAAAAAEAAgMRIQQxEkFRBRMiMmFxFIGhscEjkdHw4fEzchVCUv/aAAwDAQACEQMRAD8Au+3MUy5VymCwluXHhUNhNWS7bBkESDyqpbbvNaYwJUeOvUedZfaMZw/5J3TOB8Km20YACR/fSl9rUSBrQXDbWzDwHPp6Gp2z7YYyT5eNZgdlN8KdF8SZJ15TwpqxaBLBiDHAeHj60/iVtr3jAPWTVcu3XLErKidDwHhwqCVZHMTaSNQI8hWT76mbBP4bp8NCBV+vp3Ze7m8AZ/8AFUPeqexuiD7wb0g/p8qb0X/IEGfyFXP2RvOAHUOwPoxP/KrzNZf7IcaVw10QWC3ZIAkjMi6iPFa0u1dDCR48R0MH5itkblKjyhCdof5jf3yFc4Q98f3yNdbV/wA3zA/T8qbwRlx5/ka8jqGEzuaP/o/deniP6DT6fhAvaVhB9hvMNPdJ1550A9Iql+yx/wBveE8bY+TCtA9oOFJwOIMmAkgeIK6n4H41nHsvf/q3HW03yZTW3DA6LSPY45z9livcDqmEen3WqKKeUU2hp4NXmivQFKvKU0pqFVKlNKvK5cmLvCs+3lukbVwuvBV/33K0G4dKzjeIztWx/APrdNaXZ/nPsfslNb5B7j7q94a7AHkPpXeIxGoqPaPCmsXeg1Vtg4QpUQW7poa7ZCeY8dKF4fEH5H6VPXEa8OIP1o/EgBqde14n5D6Chm1bZyyJMfvGpv2iuLzStHY+ggubaoly/lt3T0JNd7i+ye/jlW9fc2MOdQYm5cHW2p0C/vN6BqtGxt1kxOJOcTZWGuL+L8KeTEa+AbrWpWh/YERGgAA4CtPSG2l3VIzNzSF7ubj4HBR2Nhc8R2j9+4f9Te7/AKQoqyLFRhbr3LTtpekxisWqAljVI2ntHtLjE8D+VN4zaL3D3j6UA25iyGRVOpmfIkAT8DSWtHFEmoG8JtFcPiLdp8xSRoJ6Ez161Nxm3rbJEGeRMCD8aBRlQlTnUmWB1g8DI9KiIbTGFUhz7omdR0k1hgJ0mlMcudXEDyiR5ma6ubZBGQARz8fU/lSvYu8igFdT+FtPnXK2295omPd/r/SpI6qLT13F2iIA14e9OtVPfbFslphljtIUnwEn+nrRqxtoNc7OIImeHLyoPv1bzYckfdZT+X50xpwWyttDlNsNKV7F7+uIX+Bv9w/KtWU1ivslvsMVdC6zbmOsMPnrW0A1s/8AuUszLAhW2vfU/u/majYF/wBovn+RqTtz7h8x9KgYJ/2ifxCvOagVqifUfhei05vTj2P5XW+9ycFiVA17JifAQSPXSsq9mrxjfO24+h/KtV3s1w98Hh2L/NTE9fDz+OS+zt4x9vxVx/8AwT+Vegq2OHosOTEzCtgTWugaZtaCa7F6a8YQvTlPpXUU0Lleo9Qq0nYrgmve0FcvXFQFHvGs522Z2ra8E/43TWiYh6zXbNz/AN1Hgn/1OfzrU7PGXf8AUpLXHwt/7BXUX+A61IuWATrTmzdnzBI1qRtO5btZC7AS2XXnPH0AEzUMycIUuBlQrGzpcEGBP/migwYiB/cVKsomTQz5QRr5V1YyliFoiECguIwzj7p9INRcTehTOlWW/C8ahbIs277m4wzC1Gh4FjOWesRMdYosYLjSG7CJbkbOy4cM/dNxi+vHL7qachlEj+KrdYtryM+tVm7iWM60xb2m6NoZj++NaTNQyMBtYQH6Zzs2rr6VyUBods/awuDTjzFSu06U+0hwsJBzS00Vll+7lB5nkP1qtW3d7hZoLTqPTQDwo9i+I/vnQEOi/tCxL6wBw5jWsF2ofPkrWmgbDVJ0Osyr5D0Mg/Eca5wNxu3OQFyFHeiBryk1wNpW+LIZ+VJ7jnvAQDwjhFUojdBu1Ny4hbxuXQMmWBBnLrzpXNoUPG0GBjN6dZ8KeuYBLaZyTI4afKoI6rgeiK2bCjiozHiYE6+NAN6+7hrgjQ8D5ERUzZm0XvqGClR1aAI6iq3vTtNsz2c4ZMsgg+EgH1HLqKLBG4ygdMqJHDgS9l1/LjwPxW2Hwhv+NbgjaV8+7lYsW8dZY6CSP5lI/Ot7w9yRWwfMlo/Ioe327qnxI+X9KEYW9+0X+IfUUV3j/wAoeDD6EVX7F6GUngCPrWLq2/r37Lc0jv0a90Y3iug22SNSja9JVgPPWsV3SxPZ4yy370ehBU/Wtk27jEAJnMwUgLMgGDqfj8hWH7JuZb9o9HX61qMNh4HT+Vl6gU5hPX+FuVh5WKk20AoRg8YIBHOia3NK8k9pBXpQbT8UiwqGl4kwDpTws1Qit1ycY9K8uXRFcXLkCheLx4nSrMYXbKCQFJxVysx2u/8A7kdeC/8A1n9avGJxcjjWabVxX/V3G9B55AB862+z4iC72WV2hIOFvuFsuxnuMozQPPj8P60SbZCXWGc+6QZ0nTkOQBH1ql+z7abYgXUa5lyZcpAAJzZuLGdRljh1q3HYrKERLpCFxmJbMxBMmCeZ168aH3RjcWlDe8PAKI2rFtybVtVAXVyFEDXTzY/r6zTsdAQRIIEaEx11HCvbFhbZ0AVTp8OFPYjEhRM1LqCo0FDbuCEMW1jkeHn403s60Fs6ADM5JgRwgDh5VGO2M5fQ5OTcjGh+dPbCvi5adQQTbuawZgMJH5/CrQG3V6K7hVFPsKh3RqaKNh6gYq1Gvp60SRpARGkFc4TElGDD18qs6X5EjnVTFHNk3ptx0MfmPrTGjko8KU1cdjiVCxo7oNU/DYV3xeIXu5EadTqM4kBR041eltBkg1m++GfD4xirAFkUweYAjnpxU86R0QLuJg/uU12jgNPqieP2ZAGdoWdQOJ8J40Swm01AgKIrPr+17ziJ08F/OrJuXsHGY9iLSqEXRrryEU9NNWb90esU8dG9zaJWUJwDgIxgbNpL1y4CWZgNGMlRrw8JFT8TjgVIaCCIijdr2NhTnOMuG4RBi2oSOmUkmPWq7vR7OdoqCLJt3k55O5cj+Fz/ALSaq7RPLhZVxOANlSNob03GBRdFGg8Y0BoMrEnM0nrPM9KdxuAeyxS6jo4+6ylP92pqKzTWkxjWCmhJucTuncNiClxXHFWDfAzWn7B3pVlHZXcp5oSJH+k8fMVlVKhzQCTN0UeDUGKxVgrbsTtW5cXKxUjjwg6eVQLtwDiQB46Vk6464OFxx5O3603cvs3vMW8yT9aTOhc4256dHaLGims+qvO3N67aKVtkO5004DxJ/KqNauZWDDiCD8K4pU7FA2IUEhPqHTOs8lp+721FuBWU+Y6HoatJZSKyzdLdLaGJOfBWbhHAuYW35FnhW8tTWsbK9m+0co7Z8Mp6C45/4R8DWVqez3E2xa+m7RZVPwUPuYwJwrtduCNeP1qdj9wMWgJyLcj/ALbEn0VgCfITVR2ldFj/AD1uWp/7lm6n+5BSp0bubSm/i2HZw/dFn2pmPSoeMxEiq9f3rsL7rFvJW/MCheL3xJEIkeJ/QfrR49G/k1Bk1kYGXI3tHaItqSxgVQ8RfLuWPMzXWKxj3DLmT8h5DlTNa0EHdD1WLqNR3pxsieytt3LDZrVw224EiIYdGB0PrVqwm8m0sSVSyouPxGSyJgQSSRoB1Og141QqvXso3it4W/dFy4LfaIApbRCQ0kMeA8zA04ipnaA0u4b+SiFxc4NJpaBc3xxFmz/1mCvoQNSqdok/xJIHqazza3tIa5fVraEWVmUZtXnmY0WOQg85mdN5wt8kAlSviD/ZoLt/cbBYuTdtKH/7iRbueZI0b/UDWdGYrtwTz2SbNKpGx/aOl9ksWbVztbhCqpFvLJ6vmGniQKO7u7vY3D443rhtNZvJkuKjmVglrbwUUGG0McmbjQTdD2cCztO43bh0wwVlhdWN5LgAfWAVUEmJmV4axpLuUGuo+dQ9zInXHtSmNrpBT97U02RGvKoWIsg8q8/xQaCRp1503dxwPKPWhzahrhQKYjic0qLiLIjhFEth4BghLfeMgc4jn0pizhixBYQvEA8W6achRe3iKZ0GmPF3rvl/KW1uood235rOMM2lUH2qWP21l/xWyv8AK7H6OKu+Heqn7UEzWrDfhd1/mVCP9hpTs81MQnO0RcVqp7qbAfG4q3YQlc5lm/Cg1dvQDTxgV9PbIwlrD2ks2kyoghR9STzYnUnmax32HYEBsRfI4BbSnzJd/wDala2L1egXngEWAB4GkbfUUPt3ql2sSa5WTG0NjWb65L1tLi9HUMPSeHpVF277DMJek2GfDt0HfT+VjI9GFaUl0HiKfW2DwNQuXzZtz2MY+xJtquIUc7Z738jQfhNUjE4R7bFbiMjDirKVI9DrX2WbHhQ/am71jErlv2kur0dQ0eROo9K5RQXx/Sr6AxvsU2e92bYvgc0S4MnxdSR8aDbw+xGyEJwzvbuR3RcdWRj0JgMs9dfKpXBpOyxita9l3sxtPbXG7QWbZ1tWTwcfjudV6Lz4nSAaLu7ufev4xbDWrgCuBeOUjIgaHLHgOYrfMbezEKNEQAKo4ADQDyAqrnUEaCHvHZ2U6/vI0BbKhFAgQIgcgBwAqE207p4u3xppVpxUoFkrUaxjdgvRtC5+In1NSbe0WYZSSQeKt3lPmDoaitZrzs66yFJYx3JVXe/2XYfFKXwyrh7/ABhdLVw9GXhbJ6rp1HOsUxeEe07W7ilHQlWU6EEcQa+n7Z0oLitybN/H2cW4BNtTmUgEOwgWWIjXLLceOVOhohkDRZWfJp8+FfP77IvC32hs3Rb45zbYJB4HNERUjY27OJxc/Z7Fy6F94qO6OgLGAD4TX1FdAIh9VOjA6gqfeBniCJoXulsNcJg7NlQO6gZiPvO4DO3xMeQA5Ur8XjbK74XO+F84Y/dvE2Lq2rti6lx9EUoSX5dyJz6mNJorb9me0iJ+yXBI5lFPwZgRWxb67Vt4e/gLlxggF653jwGaw6a9ASy61ZcPirjAHshB5zFVOsIrH0Ks3SA3n7KLsvFXBbQPacd0aEDMsCIMEgx4H40QNtXEET4EfkacBPT5z+VN4hSVOWJjTNMesUlVeqdu/RDsHsi3hr124GI7cpIY6AopRcvOCDwM68+VSdpqDbeWABUiZjiCOI1+FAMBsPE3irXitkI+oB7VnyMV0OiorETPeMRoKOnY1oiGXN5k/lFVp+1D91YFnU/soOztgdnYVbt04hwNbjBRJ8FXQDzk9TXlpr1s9wZx0Oo9DxojieyQd8IPMCf1NDMLvKt241qyUdlMZcwzAAAyRMga8T4UJzadYwfRFY48Nbj1RS1eZlBcBWI1AMx04+EV0rUm1NOpY6mvTxCmgFYMhtxKzG1d1oHv6mbBk/guI3xzIf8AcKIdrUPb/fwt5f3Cf5SH/wCNeb0/hmaV6HU+OJw9FM9k+JCYN+pvNP8AIgFXq3jvGsa3G2z2YuWieJzj4Q30Wrth9s+Nbjn0aWHGzibavlnFVNtX6p+D2pPOjGGx01Idakxqy2rtS7V2gVjFVOtYiiBBIRq1epjF3ixyLpzY9B/Wo9vEQJphccLVp7r8AC58gJqVWkJ313wXAoLVkA3mGnRB+JvHoKz5dpPdOZ2LMeZNBMZjrmKvvebUu0+AHIeggUWwmGgcaz3OdIb5LZhY2EVzVr2LtJiuViTHCTUxhrVZGOXD27l1pKopJjjHhR7Y+0kxNlbtoyrD16EEciDoRRmWW5UvIDsKagp5aiXcSqaMYnzpy3iARIMg1Fi6V+F1XWFKC172dRf8SQGCwonhLWYAjUHnVmkO2KHJxRiyE32cAVxcxYtDMwJHDTx86kXGDGBwGlVDeTYd7H37aJdfD2LBLF0ntLlwjKQkaBVWRmPNmgGhykAEE0hgmrq1O3m3wS3h7jgEBVOpjUkQqiOZMCu91d5/tGHsi2Uut2aAwdQwRQwcT3YPWPnVO379m1tMJcvjFYl3srmi9cFxW1AIEKuQxzE8OFWH2QbLsWdnpdWBdvy1wkiYV2VFE/dAE+bHwhLuhwcXFm13enj4eHFI5tTc6ximV8UDdKaqA7IinTUBCCeHM8zpT+2d4lsFQ7WwXk99gvCNdSOtcbZ3ntWEZiwOUEnXuiOp/So+M3Jw2L7O7iA11wAytnZQuaGlQhEcBxngKoDxeFpwFcjh8RGSi+Ha62rBUHSCW+BOnr8KlZPGf78Kazvm7zDL1jWehPD1r3E4EOILOPIxUgGsZPquJF5x7Ju+DkItiCQYjQA9SfPzqEmyrjD9pfY+CaD4n9KI3FZUhQCQIEmOHkKAbS26bKjtj2M6anQnoG4HwE0KUhvmBKJHZ2IS2luulxGC3LttyNHBVoPIlWEEeGnmKIbH2fasILdtQCPeYgZmb7zu3FmJ1JP0gUP2Ji1xJJS5KrxIJ4ngJ8tf/NQ94t4GVjbtaAcT/fPxNH0UTpzgUFSchpybKt1k2xxYE+NTFjlHpFZAcdcJnO0/xGpmE3uvWwRIbzmflxr0RYQsl0Xqq2bnGuLr5lZfxKV+II/OmGeuGuRXlwKNrcLrFKg27hUyDBFF8JvM6+8J8qFYtYdh+8frTVbpa14yvPhzmHCvmy96kOmaD46Va9n7bnnWMVLwm1rlv3WPkdRQ+6rZGE/Vb5g9qg86MYbHTzrD9m79EQLgI8RrVw2Tvgj8HB9asLG6sS12y018T3D/AHxoPv1jcuCKD/8AIQnpxPyFRsDtYOIB8aHb73e0s2wDpn1/lMVEzqjNIunjuRvuqR9riFXiOJ6eXjU7C3G45j8ZoecAVOYGR0oxs/DFlzcByrJkkNXa34IbdRCl237ZTbKgqdGB1nUGPLhRazZFhYtgWx0UBR8BVNv4i7YvwE7VbpJGXRgRx8IiiwvXWH+WR/Ew/KaG97xm7vbP4TcTY8tqiN8flGTtbM5z94wPlIpmxtMgdn1M+nMfGKqLtibN4G7lZbrqildAsmACOI4nXWetXfZuEXj97rz8vAeFdT+IZ3UtewtI4aojB+i6eyMoM61xb3jewDbAZlOsKjOfEDKCdacxLRXGGAYHUDwq7X8DwQoljEsZa5Ttz9tXMVdug23tW7YAi4pV7hadQPuoAp6kkjhzs9/EpaXvEKBwH6CqO15l92Z5RQLa+I2hct/s7SIxGpa8rMP4R7oPiSas55kdih7lZsmlMQ5n2CK73bSvY8tg8Kmd3ENrCWkPF7rcFJA0HHoDpNj3Q3LOEwy2r97tivAAZVSZJVT7zCSTJ+AqXu3Yw+GwyW7bjgC5Zhne4R33cn3mJnXpAGlEsVdfLNpQ5/iEfXWusBnDvz6pPhfx8Rxy6Kg+0zclsQloYTtDcZ4NoN3CuVibjFvcykASTHega8bjupZxFrD2reJUZ0RVlXDDujLqR4AH1iq9s/aWMTaJ7axdSybbJ2hSVZ8yEQyyFWFMT+gq1nac8xXcdNAIpQI+Jxc03yU+4ARVC2h7QLOExVzDXLrWyhEFlJQhlDjUTEZoMgairimKJ5T6H8qr239xMHjHD3rDK4Il7ZKFgPuvAgiNJiehFR4HnxWPZT42Dw0fdT9k7z/aP8kpeA4lGBA/iIML609vHsL7ZhrlhmFvtFgkLnjUNoCQOVPYQ4fDWlt2lS2o4Igj1Pj4nU0/9rXLLkDScszA8ep8K5vmoG+akgkeWkH3e3ft4PDLZsj3dXeI7R4Ae5qTxjhwAAHKqjjyS7Hqx+tWXau9MEBZjoNWIHEmOUcqE47C6ueWaQeoOulbGhY4NL3c+fVKSvYHcAIscul9UGVe95io1+2Z0oliLWUqfQ/36ivWw2taBQN1VWOtcOdK9Y61ya8qtNVDbKRefxM/ECoVFd4kAuDqV1/KhVbURtgKxphTyEqVKlREJKvVcgyDB8K8pVy5Htib4XsO6knOoOoPEjnBq+4neK1dt++Mjaq3Q8s3ToaySpFuxcEABxmIA0IBJ0HHShvaCKTUEzmHa1fsTtDs/eVvMKSp6ENwI9atODslkCjhVZ2T7P1VP2zNcJ4qGKoPQanzqyYbFCxCwIGgk/meNYkvd2A26XrtKJqJkAHQXn+E7ewKg+IrpsSAnukxxiouN2supMDzYCmMFfLkwaCTWW7JsUcE5Um7swYgKGkAFXABjVe8smusQGQkqT6GDUtJtKO9PiQKj27vaNBj0qXVQbzUN3LkKwu0nvlgqsCrFTmI0I48DRzB4QhevU1yNnW7QYoACxJYjmx5k8zXdjaq5YIPpqKtTWuyqAvLeq5t2wrEzx+XlTuOxKKOIFDMZjx5ef5Cvbt/MmomeA6nkB4zUB+KCsWZtEL2KC24HvH+zXmyN5lsutpw5NwkrkQtGWMxbLqB3hr4GoYwTsoJhTHDjHqONe7JwbIzdoQZbQidFgQDPDWfjUCy4E4VJWNczhHNXP8AxhDpnGumoOs8tRQrGYO4pldRxjnHhUDFPGqkeFD8RvtctI6sj6cCyMbZk6kNGhA8vOmY4WTO7txydki9vw7DI3asj26LRsPtO0dFYDoDofnUsMDWL2dr2/ftsy6iUnPI+8QeJ8iCfE1fLd+3dt9xgsCQQRBHGQescjxrV1OhfpyBYN7cv5WBoZ2axpcAW1vef4VovIpHeAI8QCPnVL3g25aS+EBOQqxJXhmUgFQeEnMD6N0qp7R3ve3dVOwNxWcItzPlEkgDMpUlDrwqbvDu+2TtS5zSoygd0KTBgDvE6+sARQ4YSyUNnBaOaaY9zonP0jg47Dom8di0dlAshQIAbtGD+eaY+INWLYGIF7DHN3mAIltScp59TlqBu5hltF7d9QXn7w+7yKz11n4U1tDDJhrkWLjJbuvDIDAzOuSVPEDh3eHSK2JHwyVp4sC8GzSzYINVpg7WanxGiSAADuM37DPTlarW8O2WR7iG4QUPAQBlKqVOmpMfSm9hbcuOraXLiiMp73jIB58Kcwm5rY26brsMtsgNnJOeNSnXn86tNnCovdlVjSJAHp4Urr9Q+P8AQa0Guac7L0jJHHVlxDSTQPQ/ShyTdvcFbjEK7QJljHHoBE6iDrGhB5inLnsyP3b+vjb/AEar+loAQAAOgEfSuslK/DR9EmNS/qsX2j7FsSSX+0W3PH3HHwChqF/+jWPiR2J/+Qg/Na2xcCbmILP7qgAKV0kGQwM66yeHIUVyUYNQSQSvm/F+y/H2+NpW/huofzqL/wCn2PiRhLrDqoDf7Sa+ksTstLkFhBHMQDr1018OnEagGpAtACAAAOQ5V1FRhfLN7dTGJ72ExA/+F/rFSt39zb2JfUG0i+8zKZ8lB4n5Vt29m1SX7FDCr78cydY8gPmfCouBspbthfvceHy+FJvnNlreScj0wIDnIBsXdHD4bVFLN+J4Zo8NAF9KJ31BGo06H86bx22FW6VA4Dr8vhHxqOu0MxAUTPI9PThWe8OdkrbhIY0Bp+SGYrfJLFx7TuFIjipOhE8QKm7v45MZmIOYKY92NYkxI8RT6bt2LjvduWke4TBLDMO6AAFB0AiK9XC27Em0q2+fdAWTEcBx0qrgwNG/4T0XfOcSSKzsM+i7xeBQSCoPmBUXZuzMrN2YgEz5GOXh4frTOz9rXMQmZbRg/eJyg+UiT6UX2VcZQe0AUyeBkeGpA5UIt8VbBMB7S3iGSoePwVwgwwn96Y/pQPdrDXu3u3MRKle4qg92D3iw/FOmvnVmxNyeFMJYcnhp/wCI/Ou4uG2tG64xh5a9x25ckUFxchBoNhdkpccnXN5kD4CvcfiDbQsQSAJMa+vlXmwsNfzNdJCqwGVIkgdWJ4EzMcqsLcb5BQ7hbjcnPsnbuyLanVRPz+PGq4tvEfbgttGNm2wJf/TOXM2hgngNatG0Ecgw0Hy0+PEUQwSqU0jT5eFWZ5ihytto5UQcfZcPiBkHI/T4U6EGSRQ/GNxqiYrfzs7joFJCsQGR8oIHOD+tWYHPdTRarNJFC0F7qsq8YnE5NTwoVtHbwObKcoHDhJESSTyrzZWHfEorOCquJgtLZTqJI92QeA115U7tTdWywA1SBHdYjQciOB9aZ0U8UEhdMziHyOUr2jp5tVEGad/Cd+YJHT0UKxfxGHss/YtbtXBOcKF4xB6iQSJPGRUH/FMxIOk6Eajh1B+NWTHb0O6xkXLPDXNx68PlUi5ujhroW4zEMYaUIHiAZkH1Feldq5dNJ+pGKd09F5RnZ+n10X6Ep4mYyDzs/X/aif4FceyrqQXiYOhjiozcCRodeHWorbexCaXwbZHDhJjw4DWPjUvbW1Gw9wKjkjKDJyk8SDwHhQZsVbxLqmIkqTMzlI4EiRwBAiod3z2CeUNc0Wa519sIjRpoZH6PTOex7qbfKxz3sE9R1U3C7VN+9bW47GW4wARA5EDoKK7R3btXSHa/dXJLAAplBgjMQVkwCedc47A4VQDbsohA0KDKeHVYPxmqLiNsvbxJQ3ne1JAVjOv3ZMSdaWLmaiVr4wG1X33Wj3cmh0rmalzpOK6F+mAbN17K14feX7NYFsqCIJLDRiTJkgz8J9dKBW9uq4zSCTqTz161F3iwOIa1n7G4qN94qQI+onrUnZmCyW1LrbzED7oMRy1862IuDvnd1W2TuvKah0507G6m9zwjbl7cuXT5rcRdroXKyw7zYoGBiG9Qp+op+3vbjBxuqfO2n6V5n4gdFtdw5agHFdBhWcW99MSOJtnztj8iKlWd+rvNbZ/0sP8AlRBM1T3Duqv4Nc3rwVWY8FBJ8gJqlrv4/wD27Z/1MP1rnHb5Nctvb7MLmWMwcmAeOmXp9ah0zQMLhA60OtXO0uSfeZpJ8WP61Y22eoUknQCdOgqo4O93pHH+tFcVtEiyyg8RHDqeXxrPHCBlaGbwqRfvF7hbmxPz4VZ8Hu6bYVjcE8YA0+M1TTdhquW7OJFy333JMkRPKB/WjcPgQmPp9pu49wuqW0uuX5JwERq5JAUcpNN47YOLWGNtBbBBuFrozBJ70Dhw8an4/ba4O1fuhgGVRkE+8Z4fPjVA2hv1jdoA2bVtjmGqoC7R6AADxirRaONzA925RJO1JmO7tvlH79VpOBZSukR4VCxeKAPEHwqvbl7Cxt28beJRrKooYsyEM0mAF+6x4yeUeNXm5uZbVlfO7BdSndh9NAdAePjrQBoZXY5LR/8AMadoLs30WZ7HxOMOIU9ldbD9qRnyPkyyQDMRGo14VoVvFJkPeAPSreFAAHKqRh8ZgS9zDGRdtGGLMQzaBswaYPHppTUuhcf+OlnaXtZjARPe9is1/hNO2b3SD9Kl2MR2agPBMaxVcubbtYe6bBuhjJYMwC6MZCmNJHXSa6xO3urJHWf61luifE4gjK9HHPFOwOacKXtLa6JqT9APjU/AbPCyxOp1Jnh4DkAIqlbc2DicaF+z2XYKSxYwoMgQFzETU7Z+8LYizlVWLpHaLBkZZEN4SJnwpmHSF7mcWOI0fRIT9otZ3gbnhFj16qwY6xbuqVMMp6H8xWcWN0i2KvI2drdo+8OJLAMoJjQwdf61Y8Ni3DSupPLr5DrV2wKLZw8ado0s/XMQJnrAAUeCitN2kdoJrd4mke2fX+5WUzUN7ZgptseDR54PQ4/wouE2U+FsLDo2VQApB0A0Azjjw/DVdx+8dy63ZWEBvMSAoOYiOJ5AAdTpR3GbPxzWxlCMx1EZoAnQNAOoHHlULd66MKt37So+1MYZ1EjLMhVIGgH19IXGnbMSQ03vQGP26LUkmGna1neAcrJHyyTugz27gtwxAZTBA17w468tQaMbB2VcTDqGvMREiAIAOoAOsgTFd4PYjYgXHDKqkyNCT1Og4e9rPSho2m2ELW7jwqnQkEpBAI1ju/KtHtWTvom93ZI3AGRY/HNYnYcL9JNIZcNJpriQAcn157jHso23d17124jLfJEqpBABCltSCNCRJ0MUW27uHhHti3acpcWO8bhcnke0UmOfEAR8jGfaVy6jNh4uZdWKEHKOZJB0MSfSoOMv5VBB1GojkeX9+NB7Mil1MbrdQG3+UbtfUwaSdn6fFx+Y39vX5qfsTdKyhZcRJPAKLzhcsaMuUjiZ+FS7uAwWz2N5B0GZ2zlZ/CW1Hxqt4IPiXLMpa6BC5c2ijURHnM+NObN2Dib9x1dnbszoHMBQRInTVuPw8aadpZD4nuDQd/RDj7Q048MUTnFvlJzZ99/8IvtXfu3eQ27c3GIjKi5pB4yeAGvM1X8RgsQD3LZYRzKyPDjRXdrZy4a9fS6ApLK2nCCpjh92c3wq0PbXlBHhrWM7WTaaVzYjgfVbHwceuhadQ2jyAG3Xe/mqvZsgSTxrjEXMonp41DXeayT93Xw+scKee9accx5N+s0H4eQFY/fMpdNiyRpPnTNnEGTrTrKkQHI9AfzFN/YQeDj5igcZaSCrYOQp1rHctKd+0Tw6UOXCOvDXy1+lOpmHEVJeRgojcongzr6U5tO7FpvD9f6VAwt2THhT+01z2bgLZYUsD/CC0VI8VBTdAlU/FOAxgyNf7+dE9l3uzaHB4agHUE+dH92d2bBsrcuILjOoYltQJEgAcNAaj7x7Ft22RrfdDSCJ00AMj0p6SMhlpJr/ABI1srZdm+Ve6guR7ocSomNcp0J04mjH27C4S4Fi1ZNzUwqrmKjSco1MTQTc/Zly2r3b9wgOxKWzEW15EnjJEGJgedLa25ljaWIDl3Rba5WyR3idR70gGJnSYy07C2mbJSd1u3RTHbaxN3IdnotwB++7kLbIAIKgnUmSOA0ip+I3itW1VMUVtu41UsQCY7wRuDa9DTK4mzs3D2bMuVzC1b4FizFmAMQCSZ4UUGGuNcV2S3lUHRiS4YwAQQIWBI4mZpkJQ+irW8m+N20maxhrt1ROZwr5UGnePd72k8OmtGd29q4Z0IwpF1m77lYDEn71w8jy16RyobvV7R7WFLWyp7UcF48RK8OIM+FCvZPsjFYRb7X8MyLeKsDKBtM2hScw97pUF2aUgYsKz4bBqly9ev2UR3ZR2ghpRVVVBMSus+dVfe3aGAsMl027dy6GGVVUZtTDHTjAk68wKkb8b+YdbN3Dgk3XU2ypUjJnGUs2bhAM+gq27G2RhsOkYe2ggAZgAXYRxZz3mnzriB0Uh56pnCJdvYcMsWc6gqCveAYSMwB00jQGfKo+7mzRhrIwrkNcJe4zIpAfM5LPH3YzKuvDTWiWJxhUgCO8Qup01PhziT6VKtApMmZ8PkP69alVvKoG2MPawF9bro4t3DlD5SUtN+83Bc3LyPKmt9WsvhCWuZCSArKw1kgEacQQSCPI0a3i30wJC2brpdS66Iy65cvaKWLExoIn01ij1y7ZdMkW2UiMkJHguQ6ekUOSN0jw92Vo6bXtggMIb1ojG/3Wf2Ntf/vuKRA1AYafT4daL2d33u21f7Qcz9+Gh172o7rRGhqj72blYy1iLr4TD3Rh5BULDR3RnypJfKGmNOHhTu6G29o3VBW2Xsr3TcycIXQLr3joBoDxpiXU5AhAabzt/GyV0mna8u+Lc6QVYBs53PO7V32Q/wBkFy3iHTvEskNEggBtCAQQ0eHeFA9o4K5evtdtWmezkAYgiMwLCACZYxlmAaE7Z2ccflGdi4nLwOpiRl58PA1Y9jY29s/DC1iLUC2sKy623k6Ake40nWfEiaG9s+nnDzRJ/P7J+GfSa7SvgaHNa0DfcV+4+qDbq7wWrPa2raCSwbKNB3hlaf5Rp48qi4LZTXcWE0VDLRHCD7up4fpS2jhRcvHEoAHM5wAAGnr4zHe586DYzed847GRdDAAZeY0II8tPWnpIhHE8+Vzuh+gWTp9aZJ478UbOoFj1/p6LUcFhLeHutEKHABiOKz08Cf5a4O2bFrEAFhN0QBzbIZjzhzWXbQxWNxF6zbufsizgKQdAx0klSYgE6VZsHgzg775LrPdAC9pcVSYygkKCDlUzPHURWPHpZZX8Gx3yvSz9r6aGLvGtJbdWKrqVI3w2Pee+mJtnslVcrnQkiZEqeI1PHhQf7YATqflT+82/TIuQp3mUg/hPIx+lVTZWBuYkM5uBADGoJnmeHpTUMTATHJEHP8Ax81m9oakkiWCYhhFkDr/AHfoUAbia6W6w4Ej1NctxNeUml0+mOcGQxmnxtm7M5v78ag0qqWg7hTZRVd4rkDNrHOdfjSw28t5G/zGZZ91zm08zrQqlXcI6K3G7qrjgdvo7wDBOoHj0qx7OukmXUsmk6Ssc5rLFaDI4irNsre5+7bcgA6ZpI+PKlHwcB4mJmObiw5aVZ2/buN2diHbnBByjqYkD1+dObY2ZZgPeuGU1AzCNNT3Y4GNZ5Vmv2xLOe7ZMMeJUgjjpodOJoJtDbt68Ie4xHTQD1CgT602x7XtyEs8FpsFbDexYxaCxacjOBmZDqqkgnXloI9fCjWC2QMLhzbwzEEAlc5zSxk94nXU8+VYXu5vNdwd3tLZmRDA8CJkcaO7b9qN+/bZFAthgQSOMHjTTXtpLOa61rA3TW8bN3E3LjXbRV1CvlRXEEQANQD14+tHLTszEaBQBrOpOukfn40F3Yw+K+y2/tN0doVBhVBiRpJPFo48pqLs/ZuLtY5iL4uWbqy2de8hTQKoXQzn46RB6CSeqCTyQ7fHcde1G0EuO12yUuG20FXW0QxVYAKtlXTjJ85q34fahu2g4s3BInKwCH4OQR601tjD3WUG1cyOrBtQCGgg5GPFQeEjhPA8KC7sby3toIzW7RtIrFCzsvvADMFCgloka6cagABcXErl/Z/h8ZcOKxaNncAdnnyhAvdElNWYgTMxqBGlepucbN+0MPirlq1qGtMRckASBbL6jxkmBwqDvFhsbgUvYmziFup7z22UqVAhSUOZgdNTI/Sovs6uNtIvisU5ZrL5LaBiFWVlmaD3iQ0AcNDp0jwg4U+IjKur7GQOtws7Mkxmc5RIgnKNOHOpiqbiAk5ZGmUiR0IMRMQeFCd5tl9vZNtbzWWMAMCSBJAhlJhp4eoolhMMLNlLaszBFCAsZYhQACx5mBV1QLOm9i1lsZ/n3OwKsxU5e1zhlGUNEZTnnNlkREag1bdlblYfB3EuWTeBQFQrXiyHMCvusNDroRFOYTZDXMW1977xbGS1bQhQquqM5uc2JYacNF1mYEbfu1eOGc2L/ZNoNQIKkhWExmVoMiDBiI1kVDBeFfvMW7ZEcBvBaxNvtLJzJOh04iCdQTwmqzg961s9tauhBctux7NTCut24zo6Ty7+vMEGeIqtptR8IipbYqqCMpOkcTI8ZJJ8TXlnDvctG/2ZOcZi2WdDqNegECmDojxgSOFf3CPF2jGzTl0DHF+3y689sJ7GYtlvjE20UnUlF0DaGSJ4Pr6+etHsDv8AWb9loMsNCpXvDwYcD69Kzo7zhc1szIaNBMxIEfE0V2YLgtkNZa1nJbvrlJkzm1116+FFl08M8gDXbDb0H2QtL2jqdHE4vaHAm7OMnrW6n7H2f2tx0e4LSsxKKupKySF6AgeddbX3Os2nS9YZy+cKyswIbP8AswVgDKZYeETQHaeIu2Mt1SGykE6kEfqOXrT+G2LtPFouIhVVWW4iM2QvlIZSoPHwLETypfWyPilaAbAo56/lOdnN088D+NnicT5RyP2rp7Kwbc3cuWbQvZllCr6TplYNIka8PrTGBIOItteJKvoZPFuCyekwKNba3xw7YdgWEZSCPvaiCpHEEcI61U9mYQgW/tqlQSJVsy93x4cefSi6bUGZr+LzVuN1XXaGPSvh7vy8WQTY3GfmrfvrusuKwsKFV01tmANR90+BGnnHShe6+4mGWwpe7cLsAWhgFDRqFEE6HTXpVxxNlb1o5Tlgaxy/eHUdRUDYmDQp3GGYaPkJILdefGsdr3NyCb6hekfpoXuHGB0o/THP/SwBrZk6V52Z6UqVXXmkuzPSl2Z6UqVcuS7M9KXZnpSpVy5Lsz0pdmelKlXLkuzPSl2Z6UqVcuS7M9KXZnpSpVy5aLsz2uXrdlbb28xUBc2hmBAPKPnQ/C+07Eriu3IzKVy5JERIOnKZHT9aVKi965C7lnREts+127cQrat5CR72mnlqaHbje0N8AjWmQujMX0iQSADoSJ4DnSpVHeOu1IiaBSd3u9plzF2mtImRH0bgCR04n61O9juxL1xrt1b7WrSkKyrBLsQSOPuwOfOaVKpDi5yhzA1pAVq9oG6+IaybtnFXJs/tMjEQcnfkERBET4xQ/cv2lXMZiLOGu2lDPml1OncRn93qcketeUqIXEEIQY0tONlobYNFLMqhWb3mGhMCBJ5wKxrfjevE28Y9hnL27TDTRcwZFZcwAAJXN8Ryr2lVi9zBbSqtY15pw5KrbV2211coBE8SSPhW5WUCYe2g5Iq/BQKVKlNRK6V1vK9H2PE1tho6flDd3rGGtWRcs21DP3i+UZ2LamSRI1PAaCq7vvvCkLxzAnlyI1+gpUqHDI5jw4bp/XQsOkcCN6/CE4TCEoLlwaGCFmehBPjwNWvd/ad7ElrUyyiQzHkdNY1JkUqVeg17GugJO+M814vsOd7dXg4zjlseSgbB3CNvH3b+KKuQxe3lHdLMScxB1BU6AHnrOlS99MQHTso1b3T+HUS3w5c69pViaRveTAHqvX6ytPpJHsGa553Qs482rNtLLvlUhTnMtIEqCeBUwdPIcKVu0x79olM2hUMRBHjzGsjpNKlXodNG2NrmAYB/AK8J2rqJHGOe/EWj2wSMdNv3tf/Z"/>
          <p:cNvSpPr>
            <a:spLocks noChangeAspect="1" noChangeArrowheads="1"/>
          </p:cNvSpPr>
          <p:nvPr/>
        </p:nvSpPr>
        <p:spPr bwMode="auto">
          <a:xfrm>
            <a:off x="76200" y="-9064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data:image/jpg;base64,/9j/4AAQSkZJRgABAQAAAQABAAD/2wCEAAkGBhQSERUUEhMVFBUVGBwYGBgXFBgYGBgYGBgXFRUYFhoXHyYeFxkjGRUYHy8gIycpLCwsFx4xNzAqNSYrLCkBCQoKDgwOGg8PGiwkHyQsLCwsNCwsLCwsLyouLCouKiwsLCwsLCosKi0vLCwsLCwsLSwsLCwvLCwsKSwsLCwsLP/AABEIAMcA/QMBIgACEQEDEQH/xAAcAAABBQEBAQAAAAAAAAAAAAAFAAMEBgcCAQj/xABEEAACAQIDBQUFBQYFAwQDAAABAhEAAwQSIQUGMUFREyJhcYEHMpGhsRRCUsHRI2JykuHwFTOCssIkU/EXJYPDQ2Oi/8QAGgEAAgMBAQAAAAAAAAAAAAAAAwQBAgUABv/EADQRAAEEAQIDBgUEAgIDAAAAAAEAAgMRIQQxEkFRBRMiMmFxFIGhscEjkdHw4fEzchVCUv/aAAwDAQACEQMRAD8Au+3MUy5VymCwluXHhUNhNWS7bBkESDyqpbbvNaYwJUeOvUedZfaMZw/5J3TOB8Km20YACR/fSl9rUSBrQXDbWzDwHPp6Gp2z7YYyT5eNZgdlN8KdF8SZJ15TwpqxaBLBiDHAeHj60/iVtr3jAPWTVcu3XLErKidDwHhwqCVZHMTaSNQI8hWT76mbBP4bp8NCBV+vp3Ze7m8AZ/8AFUPeqexuiD7wb0g/p8qb0X/IEGfyFXP2RvOAHUOwPoxP/KrzNZf7IcaVw10QWC3ZIAkjMi6iPFa0u1dDCR48R0MH5itkblKjyhCdof5jf3yFc4Q98f3yNdbV/wA3zA/T8qbwRlx5/ka8jqGEzuaP/o/deniP6DT6fhAvaVhB9hvMNPdJ1550A9Iql+yx/wBveE8bY+TCtA9oOFJwOIMmAkgeIK6n4H41nHsvf/q3HW03yZTW3DA6LSPY45z9livcDqmEen3WqKKeUU2hp4NXmivQFKvKU0pqFVKlNKvK5cmLvCs+3lukbVwuvBV/33K0G4dKzjeIztWx/APrdNaXZ/nPsfslNb5B7j7q94a7AHkPpXeIxGoqPaPCmsXeg1Vtg4QpUQW7poa7ZCeY8dKF4fEH5H6VPXEa8OIP1o/EgBqde14n5D6Chm1bZyyJMfvGpv2iuLzStHY+ggubaoly/lt3T0JNd7i+ye/jlW9fc2MOdQYm5cHW2p0C/vN6BqtGxt1kxOJOcTZWGuL+L8KeTEa+AbrWpWh/YERGgAA4CtPSG2l3VIzNzSF7ubj4HBR2Nhc8R2j9+4f9Te7/AKQoqyLFRhbr3LTtpekxisWqAljVI2ntHtLjE8D+VN4zaL3D3j6UA25iyGRVOpmfIkAT8DSWtHFEmoG8JtFcPiLdp8xSRoJ6Ez161Nxm3rbJEGeRMCD8aBRlQlTnUmWB1g8DI9KiIbTGFUhz7omdR0k1hgJ0mlMcudXEDyiR5ma6ubZBGQARz8fU/lSvYu8igFdT+FtPnXK2295omPd/r/SpI6qLT13F2iIA14e9OtVPfbFslphljtIUnwEn+nrRqxtoNc7OIImeHLyoPv1bzYckfdZT+X50xpwWyttDlNsNKV7F7+uIX+Bv9w/KtWU1ivslvsMVdC6zbmOsMPnrW0A1s/8AuUszLAhW2vfU/u/majYF/wBovn+RqTtz7h8x9KgYJ/2ifxCvOagVqifUfhei05vTj2P5XW+9ycFiVA17JifAQSPXSsq9mrxjfO24+h/KtV3s1w98Hh2L/NTE9fDz+OS+zt4x9vxVx/8AwT+Vegq2OHosOTEzCtgTWugaZtaCa7F6a8YQvTlPpXUU0Lleo9Qq0nYrgmve0FcvXFQFHvGs522Z2ra8E/43TWiYh6zXbNz/AN1Hgn/1OfzrU7PGXf8AUpLXHwt/7BXUX+A61IuWATrTmzdnzBI1qRtO5btZC7AS2XXnPH0AEzUMycIUuBlQrGzpcEGBP/migwYiB/cVKsomTQz5QRr5V1YyliFoiECguIwzj7p9INRcTehTOlWW/C8ahbIs277m4wzC1Gh4FjOWesRMdYosYLjSG7CJbkbOy4cM/dNxi+vHL7qachlEj+KrdYtryM+tVm7iWM60xb2m6NoZj++NaTNQyMBtYQH6Zzs2rr6VyUBods/awuDTjzFSu06U+0hwsJBzS00Vll+7lB5nkP1qtW3d7hZoLTqPTQDwo9i+I/vnQEOi/tCxL6wBw5jWsF2ofPkrWmgbDVJ0Osyr5D0Mg/Eca5wNxu3OQFyFHeiBryk1wNpW+LIZ+VJ7jnvAQDwjhFUojdBu1Ny4hbxuXQMmWBBnLrzpXNoUPG0GBjN6dZ8KeuYBLaZyTI4afKoI6rgeiK2bCjiozHiYE6+NAN6+7hrgjQ8D5ERUzZm0XvqGClR1aAI6iq3vTtNsz2c4ZMsgg+EgH1HLqKLBG4ygdMqJHDgS9l1/LjwPxW2Hwhv+NbgjaV8+7lYsW8dZY6CSP5lI/Ot7w9yRWwfMlo/Ioe327qnxI+X9KEYW9+0X+IfUUV3j/wAoeDD6EVX7F6GUngCPrWLq2/r37Lc0jv0a90Y3iug22SNSja9JVgPPWsV3SxPZ4yy370ehBU/Wtk27jEAJnMwUgLMgGDqfj8hWH7JuZb9o9HX61qMNh4HT+Vl6gU5hPX+FuVh5WKk20AoRg8YIBHOia3NK8k9pBXpQbT8UiwqGl4kwDpTws1Qit1ycY9K8uXRFcXLkCheLx4nSrMYXbKCQFJxVysx2u/8A7kdeC/8A1n9avGJxcjjWabVxX/V3G9B55AB862+z4iC72WV2hIOFvuFsuxnuMozQPPj8P60SbZCXWGc+6QZ0nTkOQBH1ql+z7abYgXUa5lyZcpAAJzZuLGdRljh1q3HYrKERLpCFxmJbMxBMmCeZ168aH3RjcWlDe8PAKI2rFtybVtVAXVyFEDXTzY/r6zTsdAQRIIEaEx11HCvbFhbZ0AVTp8OFPYjEhRM1LqCo0FDbuCEMW1jkeHn403s60Fs6ADM5JgRwgDh5VGO2M5fQ5OTcjGh+dPbCvi5adQQTbuawZgMJH5/CrQG3V6K7hVFPsKh3RqaKNh6gYq1Gvp60SRpARGkFc4TElGDD18qs6X5EjnVTFHNk3ptx0MfmPrTGjko8KU1cdjiVCxo7oNU/DYV3xeIXu5EadTqM4kBR041eltBkg1m++GfD4xirAFkUweYAjnpxU86R0QLuJg/uU12jgNPqieP2ZAGdoWdQOJ8J40Swm01AgKIrPr+17ziJ08F/OrJuXsHGY9iLSqEXRrryEU9NNWb90esU8dG9zaJWUJwDgIxgbNpL1y4CWZgNGMlRrw8JFT8TjgVIaCCIijdr2NhTnOMuG4RBi2oSOmUkmPWq7vR7OdoqCLJt3k55O5cj+Fz/ALSaq7RPLhZVxOANlSNob03GBRdFGg8Y0BoMrEnM0nrPM9KdxuAeyxS6jo4+6ylP92pqKzTWkxjWCmhJucTuncNiClxXHFWDfAzWn7B3pVlHZXcp5oSJH+k8fMVlVKhzQCTN0UeDUGKxVgrbsTtW5cXKxUjjwg6eVQLtwDiQB46Vk6464OFxx5O3603cvs3vMW8yT9aTOhc4256dHaLGims+qvO3N67aKVtkO5004DxJ/KqNauZWDDiCD8K4pU7FA2IUEhPqHTOs8lp+721FuBWU+Y6HoatJZSKyzdLdLaGJOfBWbhHAuYW35FnhW8tTWsbK9m+0co7Z8Mp6C45/4R8DWVqez3E2xa+m7RZVPwUPuYwJwrtduCNeP1qdj9wMWgJyLcj/ALbEn0VgCfITVR2ldFj/AD1uWp/7lm6n+5BSp0bubSm/i2HZw/dFn2pmPSoeMxEiq9f3rsL7rFvJW/MCheL3xJEIkeJ/QfrR49G/k1Bk1kYGXI3tHaItqSxgVQ8RfLuWPMzXWKxj3DLmT8h5DlTNa0EHdD1WLqNR3pxsieytt3LDZrVw224EiIYdGB0PrVqwm8m0sSVSyouPxGSyJgQSSRoB1Og141QqvXso3it4W/dFy4LfaIApbRCQ0kMeA8zA04ipnaA0u4b+SiFxc4NJpaBc3xxFmz/1mCvoQNSqdok/xJIHqazza3tIa5fVraEWVmUZtXnmY0WOQg85mdN5wt8kAlSviD/ZoLt/cbBYuTdtKH/7iRbueZI0b/UDWdGYrtwTz2SbNKpGx/aOl9ksWbVztbhCqpFvLJ6vmGniQKO7u7vY3D443rhtNZvJkuKjmVglrbwUUGG0McmbjQTdD2cCztO43bh0wwVlhdWN5LgAfWAVUEmJmV4axpLuUGuo+dQ9zInXHtSmNrpBT97U02RGvKoWIsg8q8/xQaCRp1503dxwPKPWhzahrhQKYjic0qLiLIjhFEth4BghLfeMgc4jn0pizhixBYQvEA8W6achRe3iKZ0GmPF3rvl/KW1uood235rOMM2lUH2qWP21l/xWyv8AK7H6OKu+Heqn7UEzWrDfhd1/mVCP9hpTs81MQnO0RcVqp7qbAfG4q3YQlc5lm/Cg1dvQDTxgV9PbIwlrD2ks2kyoghR9STzYnUnmax32HYEBsRfI4BbSnzJd/wDala2L1egXngEWAB4GkbfUUPt3ql2sSa5WTG0NjWb65L1tLi9HUMPSeHpVF277DMJek2GfDt0HfT+VjI9GFaUl0HiKfW2DwNQuXzZtz2MY+xJtquIUc7Z738jQfhNUjE4R7bFbiMjDirKVI9DrX2WbHhQ/am71jErlv2kur0dQ0eROo9K5RQXx/Sr6AxvsU2e92bYvgc0S4MnxdSR8aDbw+xGyEJwzvbuR3RcdWRj0JgMs9dfKpXBpOyxita9l3sxtPbXG7QWbZ1tWTwcfjudV6Lz4nSAaLu7ufev4xbDWrgCuBeOUjIgaHLHgOYrfMbezEKNEQAKo4ADQDyAqrnUEaCHvHZ2U6/vI0BbKhFAgQIgcgBwAqE207p4u3xppVpxUoFkrUaxjdgvRtC5+In1NSbe0WYZSSQeKt3lPmDoaitZrzs66yFJYx3JVXe/2XYfFKXwyrh7/ABhdLVw9GXhbJ6rp1HOsUxeEe07W7ilHQlWU6EEcQa+n7Z0oLitybN/H2cW4BNtTmUgEOwgWWIjXLLceOVOhohkDRZWfJp8+FfP77IvC32hs3Rb45zbYJB4HNERUjY27OJxc/Z7Fy6F94qO6OgLGAD4TX1FdAIh9VOjA6gqfeBniCJoXulsNcJg7NlQO6gZiPvO4DO3xMeQA5Ur8XjbK74XO+F84Y/dvE2Lq2rti6lx9EUoSX5dyJz6mNJorb9me0iJ+yXBI5lFPwZgRWxb67Vt4e/gLlxggF653jwGaw6a9ASy61ZcPirjAHshB5zFVOsIrH0Ks3SA3n7KLsvFXBbQPacd0aEDMsCIMEgx4H40QNtXEET4EfkacBPT5z+VN4hSVOWJjTNMesUlVeqdu/RDsHsi3hr124GI7cpIY6AopRcvOCDwM68+VSdpqDbeWABUiZjiCOI1+FAMBsPE3irXitkI+oB7VnyMV0OiorETPeMRoKOnY1oiGXN5k/lFVp+1D91YFnU/soOztgdnYVbt04hwNbjBRJ8FXQDzk9TXlpr1s9wZx0Oo9DxojieyQd8IPMCf1NDMLvKt241qyUdlMZcwzAAAyRMga8T4UJzadYwfRFY48Nbj1RS1eZlBcBWI1AMx04+EV0rUm1NOpY6mvTxCmgFYMhtxKzG1d1oHv6mbBk/guI3xzIf8AcKIdrUPb/fwt5f3Cf5SH/wCNeb0/hmaV6HU+OJw9FM9k+JCYN+pvNP8AIgFXq3jvGsa3G2z2YuWieJzj4Q30Wrth9s+Nbjn0aWHGzibavlnFVNtX6p+D2pPOjGGx01Idakxqy2rtS7V2gVjFVOtYiiBBIRq1epjF3ixyLpzY9B/Wo9vEQJphccLVp7r8AC58gJqVWkJ313wXAoLVkA3mGnRB+JvHoKz5dpPdOZ2LMeZNBMZjrmKvvebUu0+AHIeggUWwmGgcaz3OdIb5LZhY2EVzVr2LtJiuViTHCTUxhrVZGOXD27l1pKopJjjHhR7Y+0kxNlbtoyrD16EEciDoRRmWW5UvIDsKagp5aiXcSqaMYnzpy3iARIMg1Fi6V+F1XWFKC172dRf8SQGCwonhLWYAjUHnVmkO2KHJxRiyE32cAVxcxYtDMwJHDTx86kXGDGBwGlVDeTYd7H37aJdfD2LBLF0ntLlwjKQkaBVWRmPNmgGhykAEE0hgmrq1O3m3wS3h7jgEBVOpjUkQqiOZMCu91d5/tGHsi2Uut2aAwdQwRQwcT3YPWPnVO379m1tMJcvjFYl3srmi9cFxW1AIEKuQxzE8OFWH2QbLsWdnpdWBdvy1wkiYV2VFE/dAE+bHwhLuhwcXFm13enj4eHFI5tTc6ximV8UDdKaqA7IinTUBCCeHM8zpT+2d4lsFQ7WwXk99gvCNdSOtcbZ3ntWEZiwOUEnXuiOp/So+M3Jw2L7O7iA11wAytnZQuaGlQhEcBxngKoDxeFpwFcjh8RGSi+Ha62rBUHSCW+BOnr8KlZPGf78Kazvm7zDL1jWehPD1r3E4EOILOPIxUgGsZPquJF5x7Ju+DkItiCQYjQA9SfPzqEmyrjD9pfY+CaD4n9KI3FZUhQCQIEmOHkKAbS26bKjtj2M6anQnoG4HwE0KUhvmBKJHZ2IS2luulxGC3LttyNHBVoPIlWEEeGnmKIbH2fasILdtQCPeYgZmb7zu3FmJ1JP0gUP2Ji1xJJS5KrxIJ4ngJ8tf/NQ94t4GVjbtaAcT/fPxNH0UTpzgUFSchpybKt1k2xxYE+NTFjlHpFZAcdcJnO0/xGpmE3uvWwRIbzmflxr0RYQsl0Xqq2bnGuLr5lZfxKV+II/OmGeuGuRXlwKNrcLrFKg27hUyDBFF8JvM6+8J8qFYtYdh+8frTVbpa14yvPhzmHCvmy96kOmaD46Va9n7bnnWMVLwm1rlv3WPkdRQ+6rZGE/Vb5g9qg86MYbHTzrD9m79EQLgI8RrVw2Tvgj8HB9asLG6sS12y018T3D/AHxoPv1jcuCKD/8AIQnpxPyFRsDtYOIB8aHb73e0s2wDpn1/lMVEzqjNIunjuRvuqR9riFXiOJ6eXjU7C3G45j8ZoecAVOYGR0oxs/DFlzcByrJkkNXa34IbdRCl237ZTbKgqdGB1nUGPLhRazZFhYtgWx0UBR8BVNv4i7YvwE7VbpJGXRgRx8IiiwvXWH+WR/Ew/KaG97xm7vbP4TcTY8tqiN8flGTtbM5z94wPlIpmxtMgdn1M+nMfGKqLtibN4G7lZbrqildAsmACOI4nXWetXfZuEXj97rz8vAeFdT+IZ3UtewtI4aojB+i6eyMoM61xb3jewDbAZlOsKjOfEDKCdacxLRXGGAYHUDwq7X8DwQoljEsZa5Ttz9tXMVdug23tW7YAi4pV7hadQPuoAp6kkjhzs9/EpaXvEKBwH6CqO15l92Z5RQLa+I2hct/s7SIxGpa8rMP4R7oPiSas55kdih7lZsmlMQ5n2CK73bSvY8tg8Kmd3ENrCWkPF7rcFJA0HHoDpNj3Q3LOEwy2r97tivAAZVSZJVT7zCSTJ+AqXu3Yw+GwyW7bjgC5Zhne4R33cn3mJnXpAGlEsVdfLNpQ5/iEfXWusBnDvz6pPhfx8Rxy6Kg+0zclsQloYTtDcZ4NoN3CuVibjFvcykASTHega8bjupZxFrD2reJUZ0RVlXDDujLqR4AH1iq9s/aWMTaJ7axdSybbJ2hSVZ8yEQyyFWFMT+gq1nac8xXcdNAIpQI+Jxc03yU+4ARVC2h7QLOExVzDXLrWyhEFlJQhlDjUTEZoMgairimKJ5T6H8qr239xMHjHD3rDK4Il7ZKFgPuvAgiNJiehFR4HnxWPZT42Dw0fdT9k7z/aP8kpeA4lGBA/iIML609vHsL7ZhrlhmFvtFgkLnjUNoCQOVPYQ4fDWlt2lS2o4Igj1Pj4nU0/9rXLLkDScszA8ep8K5vmoG+akgkeWkH3e3ft4PDLZsj3dXeI7R4Ae5qTxjhwAAHKqjjyS7Hqx+tWXau9MEBZjoNWIHEmOUcqE47C6ueWaQeoOulbGhY4NL3c+fVKSvYHcAIscul9UGVe95io1+2Z0oliLWUqfQ/36ivWw2taBQN1VWOtcOdK9Y61ya8qtNVDbKRefxM/ECoVFd4kAuDqV1/KhVbURtgKxphTyEqVKlREJKvVcgyDB8K8pVy5Htib4XsO6knOoOoPEjnBq+4neK1dt++Mjaq3Q8s3ToaySpFuxcEABxmIA0IBJ0HHShvaCKTUEzmHa1fsTtDs/eVvMKSp6ENwI9atODslkCjhVZ2T7P1VP2zNcJ4qGKoPQanzqyYbFCxCwIGgk/meNYkvd2A26XrtKJqJkAHQXn+E7ewKg+IrpsSAnukxxiouN2supMDzYCmMFfLkwaCTWW7JsUcE5Um7swYgKGkAFXABjVe8smusQGQkqT6GDUtJtKO9PiQKj27vaNBj0qXVQbzUN3LkKwu0nvlgqsCrFTmI0I48DRzB4QhevU1yNnW7QYoACxJYjmx5k8zXdjaq5YIPpqKtTWuyqAvLeq5t2wrEzx+XlTuOxKKOIFDMZjx5ef5Cvbt/MmomeA6nkB4zUB+KCsWZtEL2KC24HvH+zXmyN5lsutpw5NwkrkQtGWMxbLqB3hr4GoYwTsoJhTHDjHqONe7JwbIzdoQZbQidFgQDPDWfjUCy4E4VJWNczhHNXP8AxhDpnGumoOs8tRQrGYO4pldRxjnHhUDFPGqkeFD8RvtctI6sj6cCyMbZk6kNGhA8vOmY4WTO7txydki9vw7DI3asj26LRsPtO0dFYDoDofnUsMDWL2dr2/ftsy6iUnPI+8QeJ8iCfE1fLd+3dt9xgsCQQRBHGQescjxrV1OhfpyBYN7cv5WBoZ2axpcAW1vef4VovIpHeAI8QCPnVL3g25aS+EBOQqxJXhmUgFQeEnMD6N0qp7R3ve3dVOwNxWcItzPlEkgDMpUlDrwqbvDu+2TtS5zSoygd0KTBgDvE6+sARQ4YSyUNnBaOaaY9zonP0jg47Dom8di0dlAshQIAbtGD+eaY+INWLYGIF7DHN3mAIltScp59TlqBu5hltF7d9QXn7w+7yKz11n4U1tDDJhrkWLjJbuvDIDAzOuSVPEDh3eHSK2JHwyVp4sC8GzSzYINVpg7WanxGiSAADuM37DPTlarW8O2WR7iG4QUPAQBlKqVOmpMfSm9hbcuOraXLiiMp73jIB58Kcwm5rY26brsMtsgNnJOeNSnXn86tNnCovdlVjSJAHp4Urr9Q+P8AQa0Guac7L0jJHHVlxDSTQPQ/ShyTdvcFbjEK7QJljHHoBE6iDrGhB5inLnsyP3b+vjb/AEar+loAQAAOgEfSuslK/DR9EmNS/qsX2j7FsSSX+0W3PH3HHwChqF/+jWPiR2J/+Qg/Na2xcCbmILP7qgAKV0kGQwM66yeHIUVyUYNQSQSvm/F+y/H2+NpW/huofzqL/wCn2PiRhLrDqoDf7Sa+ksTstLkFhBHMQDr1018OnEagGpAtACAAAOQ5V1FRhfLN7dTGJ72ExA/+F/rFSt39zb2JfUG0i+8zKZ8lB4n5Vt29m1SX7FDCr78cydY8gPmfCouBspbthfvceHy+FJvnNlreScj0wIDnIBsXdHD4bVFLN+J4Zo8NAF9KJ31BGo06H86bx22FW6VA4Dr8vhHxqOu0MxAUTPI9PThWe8OdkrbhIY0Bp+SGYrfJLFx7TuFIjipOhE8QKm7v45MZmIOYKY92NYkxI8RT6bt2LjvduWke4TBLDMO6AAFB0AiK9XC27Em0q2+fdAWTEcBx0qrgwNG/4T0XfOcSSKzsM+i7xeBQSCoPmBUXZuzMrN2YgEz5GOXh4frTOz9rXMQmZbRg/eJyg+UiT6UX2VcZQe0AUyeBkeGpA5UIt8VbBMB7S3iGSoePwVwgwwn96Y/pQPdrDXu3u3MRKle4qg92D3iw/FOmvnVmxNyeFMJYcnhp/wCI/Ou4uG2tG64xh5a9x25ckUFxchBoNhdkpccnXN5kD4CvcfiDbQsQSAJMa+vlXmwsNfzNdJCqwGVIkgdWJ4EzMcqsLcb5BQ7hbjcnPsnbuyLanVRPz+PGq4tvEfbgttGNm2wJf/TOXM2hgngNatG0Ecgw0Hy0+PEUQwSqU0jT5eFWZ5ihytto5UQcfZcPiBkHI/T4U6EGSRQ/GNxqiYrfzs7joFJCsQGR8oIHOD+tWYHPdTRarNJFC0F7qsq8YnE5NTwoVtHbwObKcoHDhJESSTyrzZWHfEorOCquJgtLZTqJI92QeA115U7tTdWywA1SBHdYjQciOB9aZ0U8UEhdMziHyOUr2jp5tVEGad/Cd+YJHT0UKxfxGHss/YtbtXBOcKF4xB6iQSJPGRUH/FMxIOk6Eajh1B+NWTHb0O6xkXLPDXNx68PlUi5ujhroW4zEMYaUIHiAZkH1Feldq5dNJ+pGKd09F5RnZ+n10X6Ep4mYyDzs/X/aif4FceyrqQXiYOhjiozcCRodeHWorbexCaXwbZHDhJjw4DWPjUvbW1Gw9wKjkjKDJyk8SDwHhQZsVbxLqmIkqTMzlI4EiRwBAiod3z2CeUNc0Wa519sIjRpoZH6PTOex7qbfKxz3sE9R1U3C7VN+9bW47GW4wARA5EDoKK7R3btXSHa/dXJLAAplBgjMQVkwCedc47A4VQDbsohA0KDKeHVYPxmqLiNsvbxJQ3ne1JAVjOv3ZMSdaWLmaiVr4wG1X33Wj3cmh0rmalzpOK6F+mAbN17K14feX7NYFsqCIJLDRiTJkgz8J9dKBW9uq4zSCTqTz161F3iwOIa1n7G4qN94qQI+onrUnZmCyW1LrbzED7oMRy1862IuDvnd1W2TuvKah0507G6m9zwjbl7cuXT5rcRdroXKyw7zYoGBiG9Qp+op+3vbjBxuqfO2n6V5n4gdFtdw5agHFdBhWcW99MSOJtnztj8iKlWd+rvNbZ/0sP8AlRBM1T3Duqv4Nc3rwVWY8FBJ8gJqlrv4/wD27Z/1MP1rnHb5Nctvb7MLmWMwcmAeOmXp9ah0zQMLhA60OtXO0uSfeZpJ8WP61Y22eoUknQCdOgqo4O93pHH+tFcVtEiyyg8RHDqeXxrPHCBlaGbwqRfvF7hbmxPz4VZ8Hu6bYVjcE8YA0+M1TTdhquW7OJFy333JMkRPKB/WjcPgQmPp9pu49wuqW0uuX5JwERq5JAUcpNN47YOLWGNtBbBBuFrozBJ70Dhw8an4/ba4O1fuhgGVRkE+8Z4fPjVA2hv1jdoA2bVtjmGqoC7R6AADxirRaONzA925RJO1JmO7tvlH79VpOBZSukR4VCxeKAPEHwqvbl7Cxt28beJRrKooYsyEM0mAF+6x4yeUeNXm5uZbVlfO7BdSndh9NAdAePjrQBoZXY5LR/8AMadoLs30WZ7HxOMOIU9ldbD9qRnyPkyyQDMRGo14VoVvFJkPeAPSreFAAHKqRh8ZgS9zDGRdtGGLMQzaBswaYPHppTUuhcf+OlnaXtZjARPe9is1/hNO2b3SD9Kl2MR2agPBMaxVcubbtYe6bBuhjJYMwC6MZCmNJHXSa6xO3urJHWf61luifE4gjK9HHPFOwOacKXtLa6JqT9APjU/AbPCyxOp1Jnh4DkAIqlbc2DicaF+z2XYKSxYwoMgQFzETU7Z+8LYizlVWLpHaLBkZZEN4SJnwpmHSF7mcWOI0fRIT9otZ3gbnhFj16qwY6xbuqVMMp6H8xWcWN0i2KvI2drdo+8OJLAMoJjQwdf61Y8Ni3DSupPLr5DrV2wKLZw8ado0s/XMQJnrAAUeCitN2kdoJrd4mke2fX+5WUzUN7ZgptseDR54PQ4/wouE2U+FsLDo2VQApB0A0Azjjw/DVdx+8dy63ZWEBvMSAoOYiOJ5AAdTpR3GbPxzWxlCMx1EZoAnQNAOoHHlULd66MKt37So+1MYZ1EjLMhVIGgH19IXGnbMSQ03vQGP26LUkmGna1neAcrJHyyTugz27gtwxAZTBA17w468tQaMbB2VcTDqGvMREiAIAOoAOsgTFd4PYjYgXHDKqkyNCT1Og4e9rPSho2m2ELW7jwqnQkEpBAI1ju/KtHtWTvom93ZI3AGRY/HNYnYcL9JNIZcNJpriQAcn157jHso23d17124jLfJEqpBABCltSCNCRJ0MUW27uHhHti3acpcWO8bhcnke0UmOfEAR8jGfaVy6jNh4uZdWKEHKOZJB0MSfSoOMv5VBB1GojkeX9+NB7Mil1MbrdQG3+UbtfUwaSdn6fFx+Y39vX5qfsTdKyhZcRJPAKLzhcsaMuUjiZ+FS7uAwWz2N5B0GZ2zlZ/CW1Hxqt4IPiXLMpa6BC5c2ijURHnM+NObN2Dib9x1dnbszoHMBQRInTVuPw8aadpZD4nuDQd/RDj7Q048MUTnFvlJzZ99/8IvtXfu3eQ27c3GIjKi5pB4yeAGvM1X8RgsQD3LZYRzKyPDjRXdrZy4a9fS6ApLK2nCCpjh92c3wq0PbXlBHhrWM7WTaaVzYjgfVbHwceuhadQ2jyAG3Xe/mqvZsgSTxrjEXMonp41DXeayT93Xw+scKee9accx5N+s0H4eQFY/fMpdNiyRpPnTNnEGTrTrKkQHI9AfzFN/YQeDj5igcZaSCrYOQp1rHctKd+0Tw6UOXCOvDXy1+lOpmHEVJeRgojcongzr6U5tO7FpvD9f6VAwt2THhT+01z2bgLZYUsD/CC0VI8VBTdAlU/FOAxgyNf7+dE9l3uzaHB4agHUE+dH92d2bBsrcuILjOoYltQJEgAcNAaj7x7Ft22RrfdDSCJ00AMj0p6SMhlpJr/ABI1srZdm+Ve6guR7ocSomNcp0J04mjH27C4S4Fi1ZNzUwqrmKjSco1MTQTc/Zly2r3b9wgOxKWzEW15EnjJEGJgedLa25ljaWIDl3Rba5WyR3idR70gGJnSYy07C2mbJSd1u3RTHbaxN3IdnotwB++7kLbIAIKgnUmSOA0ip+I3itW1VMUVtu41UsQCY7wRuDa9DTK4mzs3D2bMuVzC1b4FizFmAMQCSZ4UUGGuNcV2S3lUHRiS4YwAQQIWBI4mZpkJQ+irW8m+N20maxhrt1ROZwr5UGnePd72k8OmtGd29q4Z0IwpF1m77lYDEn71w8jy16RyobvV7R7WFLWyp7UcF48RK8OIM+FCvZPsjFYRb7X8MyLeKsDKBtM2hScw97pUF2aUgYsKz4bBqly9ev2UR3ZR2ghpRVVVBMSus+dVfe3aGAsMl027dy6GGVVUZtTDHTjAk68wKkb8b+YdbN3Dgk3XU2ypUjJnGUs2bhAM+gq27G2RhsOkYe2ggAZgAXYRxZz3mnzriB0Uh56pnCJdvYcMsWc6gqCveAYSMwB00jQGfKo+7mzRhrIwrkNcJe4zIpAfM5LPH3YzKuvDTWiWJxhUgCO8Qup01PhziT6VKtApMmZ8PkP69alVvKoG2MPawF9bro4t3DlD5SUtN+83Bc3LyPKmt9WsvhCWuZCSArKw1kgEacQQSCPI0a3i30wJC2brpdS66Iy65cvaKWLExoIn01ij1y7ZdMkW2UiMkJHguQ6ekUOSN0jw92Vo6bXtggMIb1ojG/3Wf2Ntf/vuKRA1AYafT4daL2d33u21f7Qcz9+Gh172o7rRGhqj72blYy1iLr4TD3Rh5BULDR3RnypJfKGmNOHhTu6G29o3VBW2Xsr3TcycIXQLr3joBoDxpiXU5AhAabzt/GyV0mna8u+Lc6QVYBs53PO7V32Q/wBkFy3iHTvEskNEggBtCAQQ0eHeFA9o4K5evtdtWmezkAYgiMwLCACZYxlmAaE7Z2ccflGdi4nLwOpiRl58PA1Y9jY29s/DC1iLUC2sKy623k6Ake40nWfEiaG9s+nnDzRJ/P7J+GfSa7SvgaHNa0DfcV+4+qDbq7wWrPa2raCSwbKNB3hlaf5Rp48qi4LZTXcWE0VDLRHCD7up4fpS2jhRcvHEoAHM5wAAGnr4zHe586DYzed847GRdDAAZeY0II8tPWnpIhHE8+Vzuh+gWTp9aZJ478UbOoFj1/p6LUcFhLeHutEKHABiOKz08Cf5a4O2bFrEAFhN0QBzbIZjzhzWXbQxWNxF6zbufsizgKQdAx0klSYgE6VZsHgzg775LrPdAC9pcVSYygkKCDlUzPHURWPHpZZX8Gx3yvSz9r6aGLvGtJbdWKrqVI3w2Pee+mJtnslVcrnQkiZEqeI1PHhQf7YATqflT+82/TIuQp3mUg/hPIx+lVTZWBuYkM5uBADGoJnmeHpTUMTATHJEHP8Ax81m9oakkiWCYhhFkDr/AHfoUAbia6W6w4Ej1NctxNeUml0+mOcGQxmnxtm7M5v78ag0qqWg7hTZRVd4rkDNrHOdfjSw28t5G/zGZZ91zm08zrQqlXcI6K3G7qrjgdvo7wDBOoHj0qx7OukmXUsmk6Ssc5rLFaDI4irNsre5+7bcgA6ZpI+PKlHwcB4mJmObiw5aVZ2/buN2diHbnBByjqYkD1+dObY2ZZgPeuGU1AzCNNT3Y4GNZ5Vmv2xLOe7ZMMeJUgjjpodOJoJtDbt68Ie4xHTQD1CgT602x7XtyEs8FpsFbDexYxaCxacjOBmZDqqkgnXloI9fCjWC2QMLhzbwzEEAlc5zSxk94nXU8+VYXu5vNdwd3tLZmRDA8CJkcaO7b9qN+/bZFAthgQSOMHjTTXtpLOa61rA3TW8bN3E3LjXbRV1CvlRXEEQANQD14+tHLTszEaBQBrOpOukfn40F3Yw+K+y2/tN0doVBhVBiRpJPFo48pqLs/ZuLtY5iL4uWbqy2de8hTQKoXQzn46RB6CSeqCTyQ7fHcde1G0EuO12yUuG20FXW0QxVYAKtlXTjJ85q34fahu2g4s3BInKwCH4OQR601tjD3WUG1cyOrBtQCGgg5GPFQeEjhPA8KC7sby3toIzW7RtIrFCzsvvADMFCgloka6cagABcXErl/Z/h8ZcOKxaNncAdnnyhAvdElNWYgTMxqBGlepucbN+0MPirlq1qGtMRckASBbL6jxkmBwqDvFhsbgUvYmziFup7z22UqVAhSUOZgdNTI/Sovs6uNtIvisU5ZrL5LaBiFWVlmaD3iQ0AcNDp0jwg4U+IjKur7GQOtws7Mkxmc5RIgnKNOHOpiqbiAk5ZGmUiR0IMRMQeFCd5tl9vZNtbzWWMAMCSBJAhlJhp4eoolhMMLNlLaszBFCAsZYhQACx5mBV1QLOm9i1lsZ/n3OwKsxU5e1zhlGUNEZTnnNlkREag1bdlblYfB3EuWTeBQFQrXiyHMCvusNDroRFOYTZDXMW1977xbGS1bQhQquqM5uc2JYacNF1mYEbfu1eOGc2L/ZNoNQIKkhWExmVoMiDBiI1kVDBeFfvMW7ZEcBvBaxNvtLJzJOh04iCdQTwmqzg961s9tauhBctux7NTCut24zo6Ty7+vMEGeIqtptR8IipbYqqCMpOkcTI8ZJJ8TXlnDvctG/2ZOcZi2WdDqNegECmDojxgSOFf3CPF2jGzTl0DHF+3y689sJ7GYtlvjE20UnUlF0DaGSJ4Pr6+etHsDv8AWb9loMsNCpXvDwYcD69Kzo7zhc1szIaNBMxIEfE0V2YLgtkNZa1nJbvrlJkzm1116+FFl08M8gDXbDb0H2QtL2jqdHE4vaHAm7OMnrW6n7H2f2tx0e4LSsxKKupKySF6AgeddbX3Os2nS9YZy+cKyswIbP8AswVgDKZYeETQHaeIu2Mt1SGykE6kEfqOXrT+G2LtPFouIhVVWW4iM2QvlIZSoPHwLETypfWyPilaAbAo56/lOdnN088D+NnicT5RyP2rp7Kwbc3cuWbQvZllCr6TplYNIka8PrTGBIOItteJKvoZPFuCyekwKNba3xw7YdgWEZSCPvaiCpHEEcI61U9mYQgW/tqlQSJVsy93x4cefSi6bUGZr+LzVuN1XXaGPSvh7vy8WQTY3GfmrfvrusuKwsKFV01tmANR90+BGnnHShe6+4mGWwpe7cLsAWhgFDRqFEE6HTXpVxxNlb1o5Tlgaxy/eHUdRUDYmDQp3GGYaPkJILdefGsdr3NyCb6hekfpoXuHGB0o/THP/SwBrZk6V52Z6UqVXXmkuzPSl2Z6UqVcuS7M9KXZnpSpVy5Lsz0pdmelKlXLkuzPSl2Z6UqVcuS7M9KXZnpSpVy5aLsz2uXrdlbb28xUBc2hmBAPKPnQ/C+07Eriu3IzKVy5JERIOnKZHT9aVKi965C7lnREts+127cQrat5CR72mnlqaHbje0N8AjWmQujMX0iQSADoSJ4DnSpVHeOu1IiaBSd3u9plzF2mtImRH0bgCR04n61O9juxL1xrt1b7WrSkKyrBLsQSOPuwOfOaVKpDi5yhzA1pAVq9oG6+IaybtnFXJs/tMjEQcnfkERBET4xQ/cv2lXMZiLOGu2lDPml1OncRn93qcketeUqIXEEIQY0tONlobYNFLMqhWb3mGhMCBJ5wKxrfjevE28Y9hnL27TDTRcwZFZcwAAJXN8Ryr2lVi9zBbSqtY15pw5KrbV2211coBE8SSPhW5WUCYe2g5Iq/BQKVKlNRK6V1vK9H2PE1tho6flDd3rGGtWRcs21DP3i+UZ2LamSRI1PAaCq7vvvCkLxzAnlyI1+gpUqHDI5jw4bp/XQsOkcCN6/CE4TCEoLlwaGCFmehBPjwNWvd/ad7ElrUyyiQzHkdNY1JkUqVeg17GugJO+M814vsOd7dXg4zjlseSgbB3CNvH3b+KKuQxe3lHdLMScxB1BU6AHnrOlS99MQHTso1b3T+HUS3w5c69pViaRveTAHqvX6ytPpJHsGa553Qs482rNtLLvlUhTnMtIEqCeBUwdPIcKVu0x79olM2hUMRBHjzGsjpNKlXodNG2NrmAYB/AK8J2rqJHGOe/EWj2wSMdNv3tf/Z"/>
          <p:cNvSpPr>
            <a:spLocks noChangeAspect="1" noChangeArrowheads="1"/>
          </p:cNvSpPr>
          <p:nvPr/>
        </p:nvSpPr>
        <p:spPr bwMode="auto">
          <a:xfrm>
            <a:off x="76200" y="-9064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2" name="Picture 8" descr="http://t2.gstatic.com/images?q=tbn:ANd9GcQVEVzKTf2cOmN_Y910h9Vtkw1MI9y6hRzMBxvNaVXuQfE3cd8l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04656" cy="4644376"/>
          </a:xfrm>
          <a:prstGeom prst="rect">
            <a:avLst/>
          </a:prstGeom>
          <a:noFill/>
        </p:spPr>
      </p:pic>
    </p:spTree>
  </p:cSld>
  <p:clrMapOvr>
    <a:masterClrMapping/>
  </p:clrMapOvr>
  <p:transition advTm="52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Náhradní díly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Vyrábí firma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Dilos s. r. o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4" name="Picture 2" descr="http://www.znackovedily.cz/fotky6835/menu_foto/B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92938"/>
            <a:ext cx="6048672" cy="4028848"/>
          </a:xfrm>
          <a:prstGeom prst="rect">
            <a:avLst/>
          </a:prstGeom>
          <a:noFill/>
        </p:spPr>
      </p:pic>
    </p:spTree>
  </p:cSld>
  <p:clrMapOvr>
    <a:masterClrMapping/>
  </p:clrMapOvr>
  <p:transition advTm="47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Ropa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152128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Ropu zpracovává firma Ropax a.s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8" name="Picture 2" descr="http://www.nakupni-palac.cz/images/products/darky/thumb/Aroma_rop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8979"/>
            <a:ext cx="5256584" cy="4237753"/>
          </a:xfrm>
          <a:prstGeom prst="rect">
            <a:avLst/>
          </a:prstGeom>
          <a:noFill/>
        </p:spPr>
      </p:pic>
    </p:spTree>
  </p:cSld>
  <p:clrMapOvr>
    <a:masterClrMapping/>
  </p:clrMapOvr>
  <p:transition advTm="50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Armáda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Zástupný symbol pro obsah 5" descr="arm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5986"/>
          <a:stretch>
            <a:fillRect/>
          </a:stretch>
        </p:blipFill>
        <p:spPr>
          <a:xfrm>
            <a:off x="2842541" y="3373016"/>
            <a:ext cx="6301459" cy="3484984"/>
          </a:xfrm>
        </p:spPr>
      </p:pic>
      <p:sp>
        <p:nvSpPr>
          <p:cNvPr id="7" name="TextovéPole 6"/>
          <p:cNvSpPr txBox="1"/>
          <p:nvPr/>
        </p:nvSpPr>
        <p:spPr>
          <a:xfrm>
            <a:off x="3419872" y="285293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Speciální zásahová jednotka</a:t>
            </a:r>
            <a:endParaRPr lang="cs-CZ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 descr="http://nd01.jxs.cz/752/778/3ac663d8f2_38651235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27" y="476672"/>
            <a:ext cx="3360373" cy="252028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51520" y="12687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Zbraň kterou vojáci používají</a:t>
            </a:r>
            <a:endParaRPr lang="cs-CZ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4985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Sport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340768"/>
            <a:ext cx="2818656" cy="43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Fotbalový tým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6" name="Picture 2" descr="http://skbreziny.cz/wp-content/uploads/2010/12/houslice-slav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5038169" cy="2880320"/>
          </a:xfrm>
          <a:prstGeom prst="rect">
            <a:avLst/>
          </a:prstGeom>
          <a:noFill/>
        </p:spPr>
      </p:pic>
      <p:pic>
        <p:nvPicPr>
          <p:cNvPr id="21508" name="Picture 4" descr="http://www.hracskekarty.cz/obr/oddilfoto/1373_05_spolecna_9.jpg"/>
          <p:cNvPicPr>
            <a:picLocks noChangeAspect="1" noChangeArrowheads="1"/>
          </p:cNvPicPr>
          <p:nvPr/>
        </p:nvPicPr>
        <p:blipFill>
          <a:blip r:embed="rId3" cstate="print"/>
          <a:srcRect l="5642" t="12958" r="5971" b="22316"/>
          <a:stretch>
            <a:fillRect/>
          </a:stretch>
        </p:blipFill>
        <p:spPr bwMode="auto">
          <a:xfrm>
            <a:off x="3923928" y="3717032"/>
            <a:ext cx="5259464" cy="314096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187624" y="36450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Hokejový tým</a:t>
            </a:r>
            <a:endParaRPr lang="cs-CZ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5016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Zde kliknout</a:t>
            </a:r>
            <a:endParaRPr lang="cs-CZ" sz="4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492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Prezentaci vypracoval </a:t>
            </a:r>
          </a:p>
          <a:p>
            <a:pPr algn="ctr">
              <a:buNone/>
            </a:pPr>
            <a:r>
              <a:rPr lang="cs-CZ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Tomáš Vlček</a:t>
            </a:r>
          </a:p>
          <a:p>
            <a:pPr algn="ctr">
              <a:buNone/>
            </a:pPr>
            <a:endParaRPr lang="cs-CZ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cs-CZ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Přeji hezký den</a:t>
            </a:r>
            <a:endParaRPr lang="cs-CZ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51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Koruna</a:t>
            </a:r>
            <a:endParaRPr lang="cs-CZ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Zástupný symbol pro obsah 3" descr="Bajtík-Tomáš Vlče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250" t="22552" r="29000" b="19854"/>
          <a:stretch>
            <a:fillRect/>
          </a:stretch>
        </p:blipFill>
        <p:spPr>
          <a:xfrm>
            <a:off x="1043608" y="1844824"/>
            <a:ext cx="7344816" cy="4406890"/>
          </a:xfrm>
          <a:ln>
            <a:solidFill>
              <a:schemeClr val="bg1"/>
            </a:solidFill>
          </a:ln>
        </p:spPr>
      </p:pic>
    </p:spTree>
    <p:custDataLst>
      <p:tags r:id="rId1"/>
    </p:custDataLst>
  </p:cSld>
  <p:clrMapOvr>
    <a:masterClrMapping/>
  </p:clrMapOvr>
  <p:transition advTm="90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Informace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Jméno království: 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Atlantis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Celkové jméno: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Kingdom of Atlantis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Rozloha: 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50 km</a:t>
            </a:r>
            <a:r>
              <a:rPr lang="cs-CZ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Král: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Tomáš Vlček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Diplomat: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Lucas Antonius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Poloha: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Dolní Belezsko </a:t>
            </a:r>
            <a:r>
              <a:rPr lang="cs-CZ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(mé vlastní vymyšlené území)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Počet obyvatel: 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cca.  200,000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Stáří: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200 let</a:t>
            </a:r>
          </a:p>
          <a:p>
            <a:pPr marL="651510" indent="-514350">
              <a:buFont typeface="+mj-lt"/>
              <a:buAutoNum type="alphaLcParenR"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Počet lidí v armádě: 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30,000</a:t>
            </a:r>
          </a:p>
          <a:p>
            <a:pPr marL="651510" indent="-514350">
              <a:buFont typeface="+mj-lt"/>
              <a:buAutoNum type="alphaLcParenR"/>
            </a:pPr>
            <a:endParaRPr lang="cs-CZ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651510" indent="-514350">
              <a:buFont typeface="+mj-lt"/>
              <a:buAutoNum type="alphaLcParenR"/>
            </a:pPr>
            <a:endParaRPr lang="cs-CZ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651510" indent="-514350">
              <a:buFont typeface="+mj-lt"/>
              <a:buAutoNum type="alphaLcParenR"/>
            </a:pPr>
            <a:endParaRPr lang="cs-CZ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4937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Něco o Atlantis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 rozdělená na 5 částí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1.část- správce  Santos Lucas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2.část- správce Tasto Lasto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3.část- správce  Frederic Leric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4.část- správce  Loros ca Volne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5.část- správce  Howling mad Murdock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9938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Lid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Zástupný symbol pro obsah 4" descr="simpsonov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456384" cy="3030046"/>
          </a:xfrm>
        </p:spPr>
      </p:pic>
      <p:sp>
        <p:nvSpPr>
          <p:cNvPr id="6" name="TextovéPole 5"/>
          <p:cNvSpPr txBox="1"/>
          <p:nvPr/>
        </p:nvSpPr>
        <p:spPr>
          <a:xfrm>
            <a:off x="611560" y="148478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Lid je maximálně spokojen a stále veselý</a:t>
            </a:r>
            <a:endParaRPr lang="cs-CZ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http://www.komik.cz/dir_obrazky/teamova_prace.jpg"/>
          <p:cNvPicPr>
            <a:picLocks noChangeAspect="1" noChangeArrowheads="1"/>
          </p:cNvPicPr>
          <p:nvPr/>
        </p:nvPicPr>
        <p:blipFill>
          <a:blip r:embed="rId3" cstate="print"/>
          <a:srcRect t="8522"/>
          <a:stretch>
            <a:fillRect/>
          </a:stretch>
        </p:blipFill>
        <p:spPr bwMode="auto">
          <a:xfrm>
            <a:off x="3995936" y="3212976"/>
            <a:ext cx="5148064" cy="364502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51520" y="407707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Pracovitý a neomylný</a:t>
            </a:r>
          </a:p>
          <a:p>
            <a:endParaRPr lang="cs-CZ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10031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Hospodářství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Zemědělství: 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Pěstuje se: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pšenice, oves , bavlna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Chová se 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skot , ovce , prasata</a:t>
            </a:r>
          </a:p>
          <a:p>
            <a:pPr>
              <a:buNone/>
            </a:pPr>
            <a:endParaRPr lang="cs-CZ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Průmysl: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těžba dřeva, výroba armádních zbraní, 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výroba farmaceutických potřeb, výroba náhradních dílů </a:t>
            </a:r>
          </a:p>
          <a:p>
            <a:pPr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 automobilů, zpracování ropy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748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Vývoz a dovoz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vývoz: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dřeva, armádních zbraní,  farmaceutických  </a:t>
            </a:r>
          </a:p>
          <a:p>
            <a:pPr>
              <a:buNone/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potřeb, náhradní díly, v menší části zpracovaná ropa</a:t>
            </a:r>
          </a:p>
          <a:p>
            <a:pPr>
              <a:buNone/>
            </a:pPr>
            <a:endParaRPr lang="cs-CZ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ovoz: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automobily, kovy, textil, hygienické potřeby, </a:t>
            </a:r>
          </a:p>
          <a:p>
            <a:pPr>
              <a:buNone/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jinak soběstačné království</a:t>
            </a:r>
          </a:p>
          <a:p>
            <a:pPr>
              <a:buNone/>
            </a:pPr>
            <a:endParaRPr lang="cs-CZ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cs-CZ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cs-CZ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cs-CZ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9968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Dřevo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78" name="Picture 2" descr="http://media.novinky.cz/973/119733-top_foto2-wtb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760640" cy="32403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87624" y="4509120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Vysazují se smrky a duby které se pak také kácí a vyváží</a:t>
            </a:r>
          </a:p>
          <a:p>
            <a:endParaRPr lang="cs-CZ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534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Zbraně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152128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Ze zbraní se zde vyrábí P90</a:t>
            </a:r>
          </a:p>
          <a:p>
            <a:pPr>
              <a:buNone/>
            </a:pP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 descr="http://www.vojsko.net/photo/zbrane/samopaly/p9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924800" cy="3514726"/>
          </a:xfrm>
          <a:prstGeom prst="rect">
            <a:avLst/>
          </a:prstGeom>
          <a:noFill/>
        </p:spPr>
      </p:pic>
    </p:spTree>
  </p:cSld>
  <p:clrMapOvr>
    <a:masterClrMapping/>
  </p:clrMapOvr>
  <p:transition advTm="364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237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Vrchol</vt:lpstr>
      <vt:lpstr>MÉ KRÁLOVSTVÍ</vt:lpstr>
      <vt:lpstr>Koruna</vt:lpstr>
      <vt:lpstr>Informace</vt:lpstr>
      <vt:lpstr>Něco o Atlantis</vt:lpstr>
      <vt:lpstr>Lid</vt:lpstr>
      <vt:lpstr>Hospodářství</vt:lpstr>
      <vt:lpstr>Vývoz a dovoz</vt:lpstr>
      <vt:lpstr>Dřevo</vt:lpstr>
      <vt:lpstr>Zbraně</vt:lpstr>
      <vt:lpstr>Farmaceutické potřeby</vt:lpstr>
      <vt:lpstr>Náhradní díly</vt:lpstr>
      <vt:lpstr>Ropa</vt:lpstr>
      <vt:lpstr>Armáda</vt:lpstr>
      <vt:lpstr>Sport</vt:lpstr>
      <vt:lpstr>WWW stránky</vt:lpstr>
      <vt:lpstr>Závěr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 KRÁLOVSTVÍ</dc:title>
  <dc:creator>ucitel</dc:creator>
  <cp:lastModifiedBy>ucitel</cp:lastModifiedBy>
  <cp:revision>10</cp:revision>
  <dcterms:created xsi:type="dcterms:W3CDTF">2011-05-20T07:10:03Z</dcterms:created>
  <dcterms:modified xsi:type="dcterms:W3CDTF">2011-05-20T08:47:28Z</dcterms:modified>
</cp:coreProperties>
</file>