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E22AD-79E2-470C-A3D8-BCA511FA96AD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F44AAF-FA43-4B48-9A73-DB8AF76A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Hlavn%C3%AD_strana" TargetMode="External"/><Relationship Id="rId2" Type="http://schemas.openxmlformats.org/officeDocument/2006/relationships/hyperlink" Target="http://www.google.cz/imghp?hl=cs&amp;tab=wi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268760"/>
            <a:ext cx="6048672" cy="360040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latin typeface="Agency FB" pitchFamily="34" charset="0"/>
                <a:cs typeface="Aharoni" pitchFamily="2" charset="-79"/>
              </a:rPr>
              <a:t>Co to vlastně je technologie</a:t>
            </a:r>
            <a:r>
              <a:rPr lang="cs-CZ" sz="2800" dirty="0">
                <a:latin typeface="Lucida Console" pitchFamily="49" charset="0"/>
                <a:cs typeface="Aharoni" pitchFamily="2" charset="-79"/>
              </a:rPr>
              <a:t>? </a:t>
            </a:r>
            <a:br>
              <a:rPr lang="cs-CZ" sz="2800" dirty="0">
                <a:latin typeface="Lucida Console" pitchFamily="49" charset="0"/>
                <a:cs typeface="Aharoni" pitchFamily="2" charset="-79"/>
              </a:rPr>
            </a:br>
            <a:endParaRPr lang="cs-CZ" sz="2800" i="1" dirty="0">
              <a:latin typeface="Agency FB" pitchFamily="34" charset="0"/>
              <a:cs typeface="Aharoni" pitchFamily="2" charset="-79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95736" y="2132856"/>
            <a:ext cx="6172200" cy="3456384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1700" dirty="0" smtClean="0">
                <a:latin typeface="Agency FB" pitchFamily="34" charset="0"/>
              </a:rPr>
              <a:t>souhrn </a:t>
            </a:r>
            <a:r>
              <a:rPr lang="cs-CZ" sz="1700" dirty="0">
                <a:latin typeface="Agency FB" pitchFamily="34" charset="0"/>
              </a:rPr>
              <a:t>výrobních, služebních prostředků nebo prostředků opravy daného </a:t>
            </a:r>
            <a:r>
              <a:rPr lang="cs-CZ" sz="1700" dirty="0" smtClean="0">
                <a:latin typeface="Agency FB" pitchFamily="34" charset="0"/>
              </a:rPr>
              <a:t>podniku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1700" dirty="0">
                <a:latin typeface="Agency FB" pitchFamily="34" charset="0"/>
              </a:rPr>
              <a:t>veškeré použité prostředky pro danou práci, týkající se výroby, opravy nebo </a:t>
            </a:r>
            <a:r>
              <a:rPr lang="cs-CZ" sz="1700" dirty="0" smtClean="0">
                <a:latin typeface="Agency FB" pitchFamily="34" charset="0"/>
              </a:rPr>
              <a:t>služby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1700" dirty="0">
                <a:latin typeface="Agency FB" pitchFamily="34" charset="0"/>
              </a:rPr>
              <a:t>souhrn dokumentů, nazývaných výrobní tajemství nebo know-how, patřících danému podniku, mezi něž patří prospekty, technické výkresy, plány, výrobní postupy a podobně</a:t>
            </a:r>
            <a:r>
              <a:rPr lang="cs-CZ" sz="1700" dirty="0" smtClean="0">
                <a:latin typeface="Agency FB" pitchFamily="34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</a:pPr>
            <a:endParaRPr lang="cs-CZ" sz="1500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54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5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6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gency FB" pitchFamily="34" charset="0"/>
              </a:rPr>
              <a:t>p</a:t>
            </a:r>
            <a:r>
              <a:rPr lang="cs-CZ" dirty="0" smtClean="0">
                <a:latin typeface="Agency FB" pitchFamily="34" charset="0"/>
              </a:rPr>
              <a:t>říklady Existujících technologií </a:t>
            </a:r>
            <a:endParaRPr lang="cs-CZ" dirty="0">
              <a:latin typeface="Agency FB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Zpracování železné rudy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Zpracování ropy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Zpracování kaučuku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Výroba oceli  z jiných slitin železa </a:t>
            </a:r>
          </a:p>
          <a:p>
            <a:pPr>
              <a:buFont typeface="Wingdings" pitchFamily="2" charset="2"/>
              <a:buChar char="§"/>
            </a:pPr>
            <a:r>
              <a:rPr lang="cs-CZ" dirty="0">
                <a:latin typeface="Agency FB" pitchFamily="34" charset="0"/>
              </a:rPr>
              <a:t>výroba a zpracování neželezných </a:t>
            </a:r>
            <a:r>
              <a:rPr lang="cs-CZ" dirty="0" smtClean="0">
                <a:latin typeface="Agency FB" pitchFamily="34" charset="0"/>
              </a:rPr>
              <a:t>kovů</a:t>
            </a:r>
          </a:p>
          <a:p>
            <a:pPr>
              <a:buFont typeface="Wingdings" pitchFamily="2" charset="2"/>
              <a:buChar char="§"/>
            </a:pPr>
            <a:r>
              <a:rPr lang="cs-CZ" dirty="0">
                <a:latin typeface="Agency FB" pitchFamily="34" charset="0"/>
              </a:rPr>
              <a:t>výroba a zpracování </a:t>
            </a:r>
            <a:r>
              <a:rPr lang="cs-CZ" dirty="0" smtClean="0">
                <a:latin typeface="Agency FB" pitchFamily="34" charset="0"/>
              </a:rPr>
              <a:t>plastů</a:t>
            </a:r>
          </a:p>
          <a:p>
            <a:pPr>
              <a:buFont typeface="Wingdings" pitchFamily="2" charset="2"/>
              <a:buChar char="§"/>
            </a:pPr>
            <a:r>
              <a:rPr lang="cs-CZ" dirty="0">
                <a:latin typeface="Agency FB" pitchFamily="34" charset="0"/>
              </a:rPr>
              <a:t>výroba a zpracování </a:t>
            </a:r>
            <a:r>
              <a:rPr lang="cs-CZ" dirty="0" smtClean="0">
                <a:latin typeface="Agency FB" pitchFamily="34" charset="0"/>
              </a:rPr>
              <a:t>skla</a:t>
            </a:r>
            <a:endParaRPr lang="cs-CZ" dirty="0">
              <a:latin typeface="Agency FB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>
                <a:latin typeface="Agency FB" pitchFamily="34" charset="0"/>
              </a:rPr>
              <a:t>těžba a zpracování </a:t>
            </a:r>
            <a:r>
              <a:rPr lang="cs-CZ" dirty="0" smtClean="0">
                <a:latin typeface="Agency FB" pitchFamily="34" charset="0"/>
              </a:rPr>
              <a:t>dřeva</a:t>
            </a:r>
          </a:p>
          <a:p>
            <a:pPr>
              <a:buFont typeface="Wingdings" pitchFamily="2" charset="2"/>
              <a:buChar char="§"/>
            </a:pPr>
            <a:r>
              <a:rPr lang="cs-CZ" dirty="0">
                <a:latin typeface="Agency FB" pitchFamily="34" charset="0"/>
              </a:rPr>
              <a:t>zpracování, balení a skladování </a:t>
            </a:r>
            <a:r>
              <a:rPr lang="cs-CZ" dirty="0" smtClean="0">
                <a:latin typeface="Agency FB" pitchFamily="34" charset="0"/>
              </a:rPr>
              <a:t>potravin </a:t>
            </a:r>
            <a:endParaRPr lang="cs-CZ" dirty="0">
              <a:latin typeface="Agency FB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1844824"/>
            <a:ext cx="2065420" cy="137296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436096" y="1484784"/>
            <a:ext cx="321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Výroba a zpracování plastů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95607189"/>
      </p:ext>
    </p:extLst>
  </p:cSld>
  <p:clrMapOvr>
    <a:masterClrMapping/>
  </p:clrMapOvr>
  <p:transition advTm="3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39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500"/>
                            </p:stCondLst>
                            <p:childTnLst>
                              <p:par>
                                <p:cTn id="4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500"/>
                            </p:stCondLst>
                            <p:childTnLst>
                              <p:par>
                                <p:cTn id="5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67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000" b="1" dirty="0">
                <a:latin typeface="Agency FB" pitchFamily="34" charset="0"/>
              </a:rPr>
              <a:t>Výuka</a:t>
            </a:r>
            <a:br>
              <a:rPr lang="cs-CZ" sz="5000" b="1" dirty="0">
                <a:latin typeface="Agency FB" pitchFamily="34" charset="0"/>
              </a:rPr>
            </a:b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Technologie příslušného odvětví je běžně vyučována na </a:t>
            </a:r>
            <a:r>
              <a:rPr lang="cs-CZ" dirty="0" err="1" smtClean="0"/>
              <a:t>zakladních</a:t>
            </a:r>
            <a:r>
              <a:rPr lang="cs-CZ" dirty="0" smtClean="0"/>
              <a:t>, středních i vysokých školách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7784" y="2996952"/>
            <a:ext cx="3432043" cy="257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7335835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500" dirty="0" smtClean="0">
                <a:latin typeface="Agency FB" pitchFamily="34" charset="0"/>
              </a:rPr>
              <a:t>evoluce mobilních telefonů </a:t>
            </a:r>
            <a:endParaRPr lang="cs-CZ" sz="3500" dirty="0">
              <a:latin typeface="Agency FB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1916832"/>
            <a:ext cx="2964904" cy="4402717"/>
          </a:xfrm>
        </p:spPr>
      </p:pic>
      <p:sp>
        <p:nvSpPr>
          <p:cNvPr id="5" name="TextovéPole 4"/>
          <p:cNvSpPr txBox="1"/>
          <p:nvPr/>
        </p:nvSpPr>
        <p:spPr>
          <a:xfrm>
            <a:off x="395536" y="599361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gency FB" pitchFamily="34" charset="0"/>
              </a:rPr>
              <a:t>A toto všechno od 80let – 90 let 20.stol. </a:t>
            </a:r>
            <a:endParaRPr lang="cs-CZ" dirty="0">
              <a:latin typeface="Agency FB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44008" y="1556792"/>
            <a:ext cx="33123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gency FB" pitchFamily="34" charset="0"/>
              </a:rPr>
              <a:t>Využití dnes </a:t>
            </a:r>
          </a:p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16016" y="1964353"/>
            <a:ext cx="331236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sz="2000" dirty="0" smtClean="0">
                <a:latin typeface="Agency FB" pitchFamily="34" charset="0"/>
              </a:rPr>
              <a:t>Telefonování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000" dirty="0" smtClean="0">
                <a:latin typeface="Agency FB" pitchFamily="34" charset="0"/>
              </a:rPr>
              <a:t>Barevný displej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000" dirty="0" smtClean="0">
                <a:latin typeface="Agency FB" pitchFamily="34" charset="0"/>
              </a:rPr>
              <a:t>Posílání SMS,MMS…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000" dirty="0" smtClean="0">
                <a:latin typeface="Agency FB" pitchFamily="34" charset="0"/>
              </a:rPr>
              <a:t> FM rádio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000" dirty="0" smtClean="0">
                <a:latin typeface="Agency FB" pitchFamily="34" charset="0"/>
              </a:rPr>
              <a:t>Hudební přehrávač ..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000" dirty="0" smtClean="0">
                <a:latin typeface="Agency FB" pitchFamily="34" charset="0"/>
              </a:rPr>
              <a:t>Internet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000" dirty="0" smtClean="0">
                <a:latin typeface="Agency FB" pitchFamily="34" charset="0"/>
              </a:rPr>
              <a:t>GPS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000" dirty="0" smtClean="0">
                <a:latin typeface="Agency FB" pitchFamily="34" charset="0"/>
              </a:rPr>
              <a:t>Slot na paměťové karty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000" dirty="0" err="1" smtClean="0">
                <a:latin typeface="Agency FB" pitchFamily="34" charset="0"/>
              </a:rPr>
              <a:t>Wi-fi</a:t>
            </a:r>
            <a:r>
              <a:rPr lang="cs-CZ" sz="2000" dirty="0" smtClean="0">
                <a:latin typeface="Agency FB" pitchFamily="34" charset="0"/>
              </a:rPr>
              <a:t>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000" dirty="0" smtClean="0">
                <a:latin typeface="Agency FB" pitchFamily="34" charset="0"/>
              </a:rPr>
              <a:t>A další… </a:t>
            </a:r>
          </a:p>
          <a:p>
            <a:endParaRPr lang="cs-CZ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8794191"/>
      </p:ext>
    </p:extLst>
  </p:cSld>
  <p:clrMapOvr>
    <a:masterClrMapping/>
  </p:clrMapOvr>
  <p:transition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6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gency FB" pitchFamily="34" charset="0"/>
              </a:rPr>
              <a:t>Auto dnes a minule </a:t>
            </a:r>
            <a:endParaRPr lang="cs-CZ" sz="4000" dirty="0">
              <a:latin typeface="Agency FB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Dnes má auto snad každý, je to dopravní prostředek, který se neustále zdokonaluje a jeho vybavení je perfektní.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pic>
        <p:nvPicPr>
          <p:cNvPr id="4" name="Obrázek 3" descr="Š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789040"/>
            <a:ext cx="2638425" cy="1733550"/>
          </a:xfrm>
          <a:prstGeom prst="rect">
            <a:avLst/>
          </a:prstGeom>
        </p:spPr>
      </p:pic>
      <p:pic>
        <p:nvPicPr>
          <p:cNvPr id="5" name="Obrázek 4" descr="š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717032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601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A jak mě vůbec technologie ovlivňuje?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75999"/>
            <a:ext cx="3657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latin typeface="Agency FB" pitchFamily="34" charset="0"/>
              </a:rPr>
              <a:t>Dobře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Pomáhá mi v rozšíření vědomostí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Mám přístup ke zprávám z celého světa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 seznámení s novými lidmi.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Zjištění nejrychlejší cesty na určité místo (pomocí map) </a:t>
            </a:r>
          </a:p>
          <a:p>
            <a:pPr>
              <a:buFont typeface="Wingdings" pitchFamily="2" charset="2"/>
              <a:buChar char="§"/>
            </a:pPr>
            <a:endParaRPr lang="cs-CZ" dirty="0">
              <a:latin typeface="Agency FB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355976" y="1556792"/>
            <a:ext cx="3657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latin typeface="Agency FB" pitchFamily="34" charset="0"/>
              </a:rPr>
              <a:t>Špatně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Většina dnešních dětí sedí doma u počítače namísto aby byly venku.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Kazí se oči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gency FB" pitchFamily="34" charset="0"/>
              </a:rPr>
              <a:t>Je to nebezpečné, díky pedofilům a podobným.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19672" y="5949280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gency FB" pitchFamily="34" charset="0"/>
              </a:rPr>
              <a:t>Výrobci se neustále předhánějí aby ukázali světu nové a nové věci. A podle mě je to senzační. Neustále se zdokonalujeme, jen abychom to jednou nepřepískli</a:t>
            </a:r>
            <a:r>
              <a:rPr lang="cs-CZ" dirty="0" smtClean="0">
                <a:latin typeface="Agency FB" pitchFamily="34" charset="0"/>
              </a:rPr>
              <a:t>. </a:t>
            </a:r>
            <a:endParaRPr lang="cs-CZ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294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221088"/>
            <a:ext cx="7467600" cy="720080"/>
          </a:xfrm>
        </p:spPr>
        <p:txBody>
          <a:bodyPr>
            <a:normAutofit fontScale="90000"/>
          </a:bodyPr>
          <a:lstStyle/>
          <a:p>
            <a:r>
              <a:rPr lang="cs-CZ" sz="4400" dirty="0" smtClean="0">
                <a:latin typeface="Amerigo Md AT" pitchFamily="2" charset="0"/>
              </a:rPr>
              <a:t>Byly použity : </a:t>
            </a:r>
            <a:r>
              <a:rPr lang="cs-CZ" sz="4400" dirty="0" smtClean="0">
                <a:latin typeface="Amerigo Md AT" pitchFamily="2" charset="0"/>
                <a:hlinkClick r:id="rId2"/>
              </a:rPr>
              <a:t>http://</a:t>
            </a:r>
            <a:r>
              <a:rPr lang="cs-CZ" sz="4400" dirty="0" smtClean="0">
                <a:latin typeface="Amerigo Md AT" pitchFamily="2" charset="0"/>
                <a:hlinkClick r:id="rId2"/>
              </a:rPr>
              <a:t>www.</a:t>
            </a:r>
            <a:r>
              <a:rPr lang="cs-CZ" sz="4400" dirty="0" err="1" smtClean="0">
                <a:latin typeface="Amerigo Md AT" pitchFamily="2" charset="0"/>
                <a:hlinkClick r:id="rId2"/>
              </a:rPr>
              <a:t>google.cz</a:t>
            </a:r>
            <a:r>
              <a:rPr lang="cs-CZ" sz="4400" dirty="0" smtClean="0">
                <a:latin typeface="Amerigo Md AT" pitchFamily="2" charset="0"/>
                <a:hlinkClick r:id="rId2"/>
              </a:rPr>
              <a:t>/</a:t>
            </a:r>
            <a:r>
              <a:rPr lang="cs-CZ" sz="4400" dirty="0" err="1" smtClean="0">
                <a:latin typeface="Amerigo Md AT" pitchFamily="2" charset="0"/>
                <a:hlinkClick r:id="rId2"/>
              </a:rPr>
              <a:t>imghp</a:t>
            </a:r>
            <a:r>
              <a:rPr lang="cs-CZ" sz="4400" dirty="0" smtClean="0">
                <a:latin typeface="Amerigo Md AT" pitchFamily="2" charset="0"/>
                <a:hlinkClick r:id="rId2"/>
              </a:rPr>
              <a:t>?</a:t>
            </a:r>
            <a:r>
              <a:rPr lang="cs-CZ" sz="4400" dirty="0" err="1" smtClean="0">
                <a:latin typeface="Amerigo Md AT" pitchFamily="2" charset="0"/>
                <a:hlinkClick r:id="rId2"/>
              </a:rPr>
              <a:t>hl</a:t>
            </a:r>
            <a:r>
              <a:rPr lang="cs-CZ" sz="4400" dirty="0" smtClean="0">
                <a:latin typeface="Amerigo Md AT" pitchFamily="2" charset="0"/>
                <a:hlinkClick r:id="rId2"/>
              </a:rPr>
              <a:t>=</a:t>
            </a:r>
            <a:r>
              <a:rPr lang="cs-CZ" sz="4400" dirty="0" err="1" smtClean="0">
                <a:latin typeface="Amerigo Md AT" pitchFamily="2" charset="0"/>
                <a:hlinkClick r:id="rId2"/>
              </a:rPr>
              <a:t>cs</a:t>
            </a:r>
            <a:r>
              <a:rPr lang="cs-CZ" sz="4400" dirty="0" smtClean="0">
                <a:latin typeface="Amerigo Md AT" pitchFamily="2" charset="0"/>
                <a:hlinkClick r:id="rId2"/>
              </a:rPr>
              <a:t>&amp;</a:t>
            </a:r>
            <a:r>
              <a:rPr lang="cs-CZ" sz="4400" dirty="0" err="1" smtClean="0">
                <a:latin typeface="Amerigo Md AT" pitchFamily="2" charset="0"/>
                <a:hlinkClick r:id="rId2"/>
              </a:rPr>
              <a:t>tab</a:t>
            </a:r>
            <a:r>
              <a:rPr lang="cs-CZ" sz="4400" dirty="0" smtClean="0">
                <a:latin typeface="Amerigo Md AT" pitchFamily="2" charset="0"/>
                <a:hlinkClick r:id="rId2"/>
              </a:rPr>
              <a:t>=</a:t>
            </a:r>
            <a:r>
              <a:rPr lang="cs-CZ" sz="4400" dirty="0" err="1" smtClean="0">
                <a:latin typeface="Amerigo Md AT" pitchFamily="2" charset="0"/>
                <a:hlinkClick r:id="rId2"/>
              </a:rPr>
              <a:t>wi</a:t>
            </a:r>
            <a:r>
              <a:rPr lang="cs-CZ" sz="4400" dirty="0" smtClean="0">
                <a:latin typeface="Amerigo Md AT" pitchFamily="2" charset="0"/>
              </a:rPr>
              <a:t/>
            </a:r>
            <a:br>
              <a:rPr lang="cs-CZ" sz="4400" dirty="0" smtClean="0">
                <a:latin typeface="Amerigo Md AT" pitchFamily="2" charset="0"/>
              </a:rPr>
            </a:br>
            <a:r>
              <a:rPr lang="cs-CZ" sz="4400" dirty="0" smtClean="0">
                <a:latin typeface="Amerigo Md AT" pitchFamily="2" charset="0"/>
                <a:hlinkClick r:id="rId3"/>
              </a:rPr>
              <a:t>http://</a:t>
            </a:r>
            <a:r>
              <a:rPr lang="cs-CZ" sz="4400" dirty="0" smtClean="0">
                <a:latin typeface="Amerigo Md AT" pitchFamily="2" charset="0"/>
                <a:hlinkClick r:id="rId3"/>
              </a:rPr>
              <a:t>cs.wikipedia.org/wiki/Hlavn%C3%AD_strana</a:t>
            </a:r>
            <a:r>
              <a:rPr lang="cs-CZ" sz="2400" dirty="0" smtClean="0">
                <a:latin typeface="Agency FB"/>
              </a:rPr>
              <a:t/>
            </a:r>
            <a:br>
              <a:rPr lang="cs-CZ" sz="2400" dirty="0" smtClean="0">
                <a:latin typeface="Agency FB"/>
              </a:rPr>
            </a:br>
            <a:endParaRPr lang="cs-CZ" sz="2400" dirty="0">
              <a:latin typeface="Agency FB"/>
            </a:endParaRPr>
          </a:p>
        </p:txBody>
      </p:sp>
      <p:pic>
        <p:nvPicPr>
          <p:cNvPr id="4" name="Obrázek 3" descr="Megabajtík-Martina-Šrubařová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4509120"/>
            <a:ext cx="2686050" cy="18669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076056" y="62373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Logo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</TotalTime>
  <Words>274</Words>
  <Application>Microsoft Office PowerPoint</Application>
  <PresentationFormat>Předvádění na obrazovce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Co to vlastně je technologie?  </vt:lpstr>
      <vt:lpstr>příklady Existujících technologií </vt:lpstr>
      <vt:lpstr>Výuka  </vt:lpstr>
      <vt:lpstr>evoluce mobilních telefonů </vt:lpstr>
      <vt:lpstr>Auto dnes a minule </vt:lpstr>
      <vt:lpstr>A jak mě vůbec technologie ovlivňuje? </vt:lpstr>
      <vt:lpstr>Byly použity : http://www.google.cz/imghp?hl=cs&amp;tab=wi http://cs.wikipedia.org/wiki/Hlavn%C3%AD_strana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ovlivňuje můj život současná technologie</dc:title>
  <dc:creator>Žák</dc:creator>
  <cp:lastModifiedBy>Žák</cp:lastModifiedBy>
  <cp:revision>15</cp:revision>
  <dcterms:created xsi:type="dcterms:W3CDTF">2012-05-18T06:37:12Z</dcterms:created>
  <dcterms:modified xsi:type="dcterms:W3CDTF">2012-05-18T08:54:09Z</dcterms:modified>
</cp:coreProperties>
</file>