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tags/tag5.xml" ContentType="application/vnd.openxmlformats-officedocument.presentationml.tag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tags/tag14.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ags/tag7.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8" r:id="rId3"/>
    <p:sldId id="257" r:id="rId4"/>
    <p:sldId id="261" r:id="rId5"/>
    <p:sldId id="262" r:id="rId6"/>
    <p:sldId id="263" r:id="rId7"/>
    <p:sldId id="264" r:id="rId8"/>
    <p:sldId id="265" r:id="rId9"/>
    <p:sldId id="266" r:id="rId10"/>
    <p:sldId id="267" r:id="rId11"/>
    <p:sldId id="269" r:id="rId12"/>
    <p:sldId id="268" r:id="rId13"/>
    <p:sldId id="259" r:id="rId14"/>
    <p:sldId id="260" r:id="rId1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68" d="100"/>
          <a:sy n="68" d="100"/>
        </p:scale>
        <p:origin x="-936" y="-96"/>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7" name="Rovnoramenný trojúhelník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Nadpis 7"/>
          <p:cNvSpPr>
            <a:spLocks noGrp="1"/>
          </p:cNvSpPr>
          <p:nvPr>
            <p:ph type="ctrTitle"/>
          </p:nvPr>
        </p:nvSpPr>
        <p:spPr>
          <a:xfrm>
            <a:off x="540544" y="776288"/>
            <a:ext cx="8062912" cy="1470025"/>
          </a:xfrm>
        </p:spPr>
        <p:txBody>
          <a:bodyPr anchor="b">
            <a:normAutofit/>
          </a:bodyPr>
          <a:lstStyle>
            <a:lvl1pPr algn="r">
              <a:defRPr sz="4400"/>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a:xfrm>
            <a:off x="1371600" y="6012656"/>
            <a:ext cx="5791200" cy="365125"/>
          </a:xfrm>
        </p:spPr>
        <p:txBody>
          <a:bodyPr tIns="0" bIns="0" anchor="t"/>
          <a:lstStyle>
            <a:lvl1pPr algn="r">
              <a:defRPr sz="1000"/>
            </a:lvl1pPr>
          </a:lstStyle>
          <a:p>
            <a:fld id="{1AE1077A-4AD6-410A-B972-FE3047CD8199}" type="datetimeFigureOut">
              <a:rPr lang="cs-CZ" smtClean="0"/>
              <a:pPr/>
              <a:t>18.5.2012</a:t>
            </a:fld>
            <a:endParaRPr lang="cs-CZ"/>
          </a:p>
        </p:txBody>
      </p:sp>
      <p:sp>
        <p:nvSpPr>
          <p:cNvPr id="17" name="Zástupný symbol pro zápatí 16"/>
          <p:cNvSpPr>
            <a:spLocks noGrp="1"/>
          </p:cNvSpPr>
          <p:nvPr>
            <p:ph type="ftr" sz="quarter" idx="11"/>
          </p:nvPr>
        </p:nvSpPr>
        <p:spPr>
          <a:xfrm>
            <a:off x="1371600" y="5650704"/>
            <a:ext cx="5791200" cy="365125"/>
          </a:xfrm>
        </p:spPr>
        <p:txBody>
          <a:bodyPr tIns="0" bIns="0" anchor="b"/>
          <a:lstStyle>
            <a:lvl1pPr algn="r">
              <a:defRPr sz="1100"/>
            </a:lvl1pPr>
          </a:lstStyle>
          <a:p>
            <a:endParaRPr lang="cs-CZ"/>
          </a:p>
        </p:txBody>
      </p:sp>
      <p:sp>
        <p:nvSpPr>
          <p:cNvPr id="29" name="Zástupný symbol pro číslo snímku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9AFDCA6-F524-4052-9662-E596AE3170DF}"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1AE1077A-4AD6-410A-B972-FE3047CD8199}" type="datetimeFigureOut">
              <a:rPr lang="cs-CZ" smtClean="0"/>
              <a:pPr/>
              <a:t>18.5.2012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9AFDCA6-F524-4052-9662-E596AE3170DF}"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81800" y="381000"/>
            <a:ext cx="1905000" cy="5486400"/>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381000"/>
            <a:ext cx="6248400" cy="5486400"/>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1AE1077A-4AD6-410A-B972-FE3047CD8199}" type="datetimeFigureOut">
              <a:rPr lang="cs-CZ" smtClean="0"/>
              <a:pPr/>
              <a:t>18.5.2012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9AFDCA6-F524-4052-9662-E596AE3170DF}"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67494"/>
            <a:ext cx="8229600" cy="1399032"/>
          </a:xfrm>
        </p:spPr>
        <p:txBody>
          <a:bodyPr/>
          <a:lstStyle/>
          <a:p>
            <a:r>
              <a:rPr kumimoji="0" lang="cs-CZ" smtClean="0"/>
              <a:t>Klepnutím lze upravit styl předlohy nadpisů.</a:t>
            </a:r>
            <a:endParaRPr kumimoji="0" lang="en-US"/>
          </a:p>
        </p:txBody>
      </p:sp>
      <p:sp>
        <p:nvSpPr>
          <p:cNvPr id="3" name="Zástupný symbol pro obsah 2"/>
          <p:cNvSpPr>
            <a:spLocks noGrp="1"/>
          </p:cNvSpPr>
          <p:nvPr>
            <p:ph idx="1"/>
          </p:nvPr>
        </p:nvSpPr>
        <p:spPr>
          <a:xfrm>
            <a:off x="457200" y="1882808"/>
            <a:ext cx="8229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a:xfrm>
            <a:off x="4791456" y="6480048"/>
            <a:ext cx="2133600" cy="301752"/>
          </a:xfrm>
        </p:spPr>
        <p:txBody>
          <a:bodyPr/>
          <a:lstStyle/>
          <a:p>
            <a:fld id="{1AE1077A-4AD6-410A-B972-FE3047CD8199}" type="datetimeFigureOut">
              <a:rPr lang="cs-CZ" smtClean="0"/>
              <a:pPr/>
              <a:t>18.5.2012</a:t>
            </a:fld>
            <a:endParaRPr lang="cs-CZ"/>
          </a:p>
        </p:txBody>
      </p:sp>
      <p:sp>
        <p:nvSpPr>
          <p:cNvPr id="5" name="Zástupný symbol pro zápatí 4"/>
          <p:cNvSpPr>
            <a:spLocks noGrp="1"/>
          </p:cNvSpPr>
          <p:nvPr>
            <p:ph type="ftr" sz="quarter" idx="11"/>
          </p:nvPr>
        </p:nvSpPr>
        <p:spPr>
          <a:xfrm>
            <a:off x="457200" y="6480969"/>
            <a:ext cx="4260056" cy="300831"/>
          </a:xfrm>
        </p:spPr>
        <p:txBody>
          <a:bodyPr/>
          <a:lstStyle/>
          <a:p>
            <a:endParaRPr lang="cs-CZ"/>
          </a:p>
        </p:txBody>
      </p:sp>
      <p:sp>
        <p:nvSpPr>
          <p:cNvPr id="6" name="Zástupný symbol pro číslo snímku 5"/>
          <p:cNvSpPr>
            <a:spLocks noGrp="1"/>
          </p:cNvSpPr>
          <p:nvPr>
            <p:ph type="sldNum" sz="quarter" idx="12"/>
          </p:nvPr>
        </p:nvSpPr>
        <p:spPr/>
        <p:txBody>
          <a:bodyPr/>
          <a:lstStyle/>
          <a:p>
            <a:fld id="{B9AFDCA6-F524-4052-9662-E596AE3170DF}"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9" name="Pravoúhlý trojúhelník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Rovnoramenný trojúhelník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Zástupný symbol pro datum 3"/>
          <p:cNvSpPr>
            <a:spLocks noGrp="1"/>
          </p:cNvSpPr>
          <p:nvPr>
            <p:ph type="dt" sz="half" idx="10"/>
          </p:nvPr>
        </p:nvSpPr>
        <p:spPr>
          <a:xfrm>
            <a:off x="6955632" y="6477000"/>
            <a:ext cx="2133600" cy="304800"/>
          </a:xfrm>
        </p:spPr>
        <p:txBody>
          <a:bodyPr/>
          <a:lstStyle/>
          <a:p>
            <a:fld id="{1AE1077A-4AD6-410A-B972-FE3047CD8199}" type="datetimeFigureOut">
              <a:rPr lang="cs-CZ" smtClean="0"/>
              <a:pPr/>
              <a:t>18.5.2012</a:t>
            </a:fld>
            <a:endParaRPr lang="cs-CZ"/>
          </a:p>
        </p:txBody>
      </p:sp>
      <p:sp>
        <p:nvSpPr>
          <p:cNvPr id="5" name="Zástupný symbol pro zápatí 4"/>
          <p:cNvSpPr>
            <a:spLocks noGrp="1"/>
          </p:cNvSpPr>
          <p:nvPr>
            <p:ph type="ftr" sz="quarter" idx="11"/>
          </p:nvPr>
        </p:nvSpPr>
        <p:spPr>
          <a:xfrm>
            <a:off x="2619376" y="6480969"/>
            <a:ext cx="4260056" cy="300831"/>
          </a:xfrm>
        </p:spPr>
        <p:txBody>
          <a:bodyPr/>
          <a:lstStyle/>
          <a:p>
            <a:endParaRPr lang="cs-CZ"/>
          </a:p>
        </p:txBody>
      </p:sp>
      <p:sp>
        <p:nvSpPr>
          <p:cNvPr id="6" name="Zástupný symbol pro číslo snímku 5"/>
          <p:cNvSpPr>
            <a:spLocks noGrp="1"/>
          </p:cNvSpPr>
          <p:nvPr>
            <p:ph type="sldNum" sz="quarter" idx="12"/>
          </p:nvPr>
        </p:nvSpPr>
        <p:spPr>
          <a:xfrm>
            <a:off x="8451056" y="809624"/>
            <a:ext cx="502920" cy="300831"/>
          </a:xfrm>
        </p:spPr>
        <p:txBody>
          <a:bodyPr/>
          <a:lstStyle/>
          <a:p>
            <a:fld id="{B9AFDCA6-F524-4052-9662-E596AE3170DF}" type="slidenum">
              <a:rPr lang="cs-CZ" smtClean="0"/>
              <a:pPr/>
              <a:t>‹#›</a:t>
            </a:fld>
            <a:endParaRPr lang="cs-CZ"/>
          </a:p>
        </p:txBody>
      </p:sp>
      <p:cxnSp>
        <p:nvCxnSpPr>
          <p:cNvPr id="11" name="Přímá spojovací čára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Přímá spojovací čára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Nadpis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marL="0" algn="l">
              <a:defRPr/>
            </a:lvl1pPr>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a:xfrm>
            <a:off x="4791456" y="6480969"/>
            <a:ext cx="2133600" cy="301752"/>
          </a:xfrm>
        </p:spPr>
        <p:txBody>
          <a:bodyPr/>
          <a:lstStyle/>
          <a:p>
            <a:fld id="{1AE1077A-4AD6-410A-B972-FE3047CD8199}" type="datetimeFigureOut">
              <a:rPr lang="cs-CZ" smtClean="0"/>
              <a:pPr/>
              <a:t>18.5.2012</a:t>
            </a:fld>
            <a:endParaRPr lang="cs-CZ"/>
          </a:p>
        </p:txBody>
      </p:sp>
      <p:sp>
        <p:nvSpPr>
          <p:cNvPr id="6" name="Zástupný symbol pro zápatí 5"/>
          <p:cNvSpPr>
            <a:spLocks noGrp="1"/>
          </p:cNvSpPr>
          <p:nvPr>
            <p:ph type="ftr" sz="quarter" idx="11"/>
          </p:nvPr>
        </p:nvSpPr>
        <p:spPr>
          <a:xfrm>
            <a:off x="457200" y="6480969"/>
            <a:ext cx="4260056" cy="301752"/>
          </a:xfrm>
        </p:spPr>
        <p:txBody>
          <a:bodyPr/>
          <a:lstStyle/>
          <a:p>
            <a:endParaRPr lang="cs-CZ"/>
          </a:p>
        </p:txBody>
      </p:sp>
      <p:sp>
        <p:nvSpPr>
          <p:cNvPr id="7" name="Zástupný symbol pro číslo snímku 6"/>
          <p:cNvSpPr>
            <a:spLocks noGrp="1"/>
          </p:cNvSpPr>
          <p:nvPr>
            <p:ph type="sldNum" sz="quarter" idx="12"/>
          </p:nvPr>
        </p:nvSpPr>
        <p:spPr>
          <a:xfrm>
            <a:off x="7589520" y="6480969"/>
            <a:ext cx="502920" cy="301752"/>
          </a:xfrm>
        </p:spPr>
        <p:txBody>
          <a:bodyPr/>
          <a:lstStyle/>
          <a:p>
            <a:fld id="{B9AFDCA6-F524-4052-9662-E596AE3170DF}"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a:xfrm>
            <a:off x="4791456" y="6480969"/>
            <a:ext cx="2130552" cy="301752"/>
          </a:xfrm>
        </p:spPr>
        <p:txBody>
          <a:bodyPr/>
          <a:lstStyle/>
          <a:p>
            <a:fld id="{1AE1077A-4AD6-410A-B972-FE3047CD8199}" type="datetimeFigureOut">
              <a:rPr lang="cs-CZ" smtClean="0"/>
              <a:pPr/>
              <a:t>18.5.2012</a:t>
            </a:fld>
            <a:endParaRPr lang="cs-CZ"/>
          </a:p>
        </p:txBody>
      </p:sp>
      <p:sp>
        <p:nvSpPr>
          <p:cNvPr id="8" name="Zástupný symbol pro zápatí 7"/>
          <p:cNvSpPr>
            <a:spLocks noGrp="1"/>
          </p:cNvSpPr>
          <p:nvPr>
            <p:ph type="ftr" sz="quarter" idx="11"/>
          </p:nvPr>
        </p:nvSpPr>
        <p:spPr>
          <a:xfrm>
            <a:off x="457200" y="6480969"/>
            <a:ext cx="4261104" cy="301752"/>
          </a:xfrm>
        </p:spPr>
        <p:txBody>
          <a:bodyPr/>
          <a:lstStyle/>
          <a:p>
            <a:endParaRPr lang="cs-CZ"/>
          </a:p>
        </p:txBody>
      </p:sp>
      <p:sp>
        <p:nvSpPr>
          <p:cNvPr id="9" name="Zástupný symbol pro číslo snímku 8"/>
          <p:cNvSpPr>
            <a:spLocks noGrp="1"/>
          </p:cNvSpPr>
          <p:nvPr>
            <p:ph type="sldNum" sz="quarter" idx="12"/>
          </p:nvPr>
        </p:nvSpPr>
        <p:spPr>
          <a:xfrm>
            <a:off x="7589520" y="6483096"/>
            <a:ext cx="502920" cy="301752"/>
          </a:xfrm>
        </p:spPr>
        <p:txBody>
          <a:bodyPr/>
          <a:lstStyle>
            <a:lvl1pPr algn="ctr">
              <a:defRPr/>
            </a:lvl1pPr>
          </a:lstStyle>
          <a:p>
            <a:fld id="{B9AFDCA6-F524-4052-9662-E596AE3170DF}"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b="0"/>
            </a:lvl1p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fld id="{1AE1077A-4AD6-410A-B972-FE3047CD8199}" type="datetimeFigureOut">
              <a:rPr lang="cs-CZ" smtClean="0"/>
              <a:pPr/>
              <a:t>18.5.2012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B9AFDCA6-F524-4052-9662-E596AE3170DF}"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a:xfrm>
            <a:off x="4791456" y="6480969"/>
            <a:ext cx="2133600" cy="301752"/>
          </a:xfrm>
        </p:spPr>
        <p:txBody>
          <a:bodyPr/>
          <a:lstStyle/>
          <a:p>
            <a:fld id="{1AE1077A-4AD6-410A-B972-FE3047CD8199}" type="datetimeFigureOut">
              <a:rPr lang="cs-CZ" smtClean="0"/>
              <a:pPr/>
              <a:t>18.5.2012</a:t>
            </a:fld>
            <a:endParaRPr lang="cs-CZ"/>
          </a:p>
        </p:txBody>
      </p:sp>
      <p:sp>
        <p:nvSpPr>
          <p:cNvPr id="3" name="Zástupný symbol pro zápatí 2"/>
          <p:cNvSpPr>
            <a:spLocks noGrp="1"/>
          </p:cNvSpPr>
          <p:nvPr>
            <p:ph type="ftr" sz="quarter" idx="11"/>
          </p:nvPr>
        </p:nvSpPr>
        <p:spPr>
          <a:xfrm>
            <a:off x="457200" y="6481890"/>
            <a:ext cx="4260056" cy="300831"/>
          </a:xfrm>
        </p:spPr>
        <p:txBody>
          <a:bodyPr/>
          <a:lstStyle/>
          <a:p>
            <a:endParaRPr lang="cs-CZ"/>
          </a:p>
        </p:txBody>
      </p:sp>
      <p:sp>
        <p:nvSpPr>
          <p:cNvPr id="4" name="Zástupný symbol pro číslo snímku 3"/>
          <p:cNvSpPr>
            <a:spLocks noGrp="1"/>
          </p:cNvSpPr>
          <p:nvPr>
            <p:ph type="sldNum" sz="quarter" idx="12"/>
          </p:nvPr>
        </p:nvSpPr>
        <p:spPr>
          <a:xfrm>
            <a:off x="7589520" y="6480969"/>
            <a:ext cx="502920" cy="301752"/>
          </a:xfrm>
        </p:spPr>
        <p:txBody>
          <a:bodyPr/>
          <a:lstStyle/>
          <a:p>
            <a:fld id="{B9AFDCA6-F524-4052-9662-E596AE3170DF}"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a:xfrm>
            <a:off x="6278976" y="6556248"/>
            <a:ext cx="2133600" cy="301752"/>
          </a:xfrm>
        </p:spPr>
        <p:txBody>
          <a:bodyPr/>
          <a:lstStyle>
            <a:lvl1pPr>
              <a:defRPr sz="900"/>
            </a:lvl1pPr>
          </a:lstStyle>
          <a:p>
            <a:fld id="{1AE1077A-4AD6-410A-B972-FE3047CD8199}" type="datetimeFigureOut">
              <a:rPr lang="cs-CZ" smtClean="0"/>
              <a:pPr/>
              <a:t>18.5.2012</a:t>
            </a:fld>
            <a:endParaRPr lang="cs-CZ"/>
          </a:p>
        </p:txBody>
      </p:sp>
      <p:sp>
        <p:nvSpPr>
          <p:cNvPr id="6" name="Zástupný symbol pro zápatí 5"/>
          <p:cNvSpPr>
            <a:spLocks noGrp="1"/>
          </p:cNvSpPr>
          <p:nvPr>
            <p:ph type="ftr" sz="quarter" idx="11"/>
          </p:nvPr>
        </p:nvSpPr>
        <p:spPr>
          <a:xfrm>
            <a:off x="1135856" y="6556248"/>
            <a:ext cx="5143120" cy="301752"/>
          </a:xfrm>
        </p:spPr>
        <p:txBody>
          <a:bodyPr/>
          <a:lstStyle>
            <a:lvl1pPr>
              <a:defRPr sz="900"/>
            </a:lvl1pPr>
          </a:lstStyle>
          <a:p>
            <a:endParaRPr lang="cs-CZ"/>
          </a:p>
        </p:txBody>
      </p:sp>
      <p:sp>
        <p:nvSpPr>
          <p:cNvPr id="7" name="Zástupný symbol pro číslo snímku 6"/>
          <p:cNvSpPr>
            <a:spLocks noGrp="1"/>
          </p:cNvSpPr>
          <p:nvPr>
            <p:ph type="sldNum" sz="quarter" idx="12"/>
          </p:nvPr>
        </p:nvSpPr>
        <p:spPr>
          <a:xfrm>
            <a:off x="8410576" y="6556248"/>
            <a:ext cx="502920" cy="301752"/>
          </a:xfrm>
        </p:spPr>
        <p:txBody>
          <a:bodyPr/>
          <a:lstStyle>
            <a:lvl1pPr>
              <a:defRPr sz="900"/>
            </a:lvl1pPr>
          </a:lstStyle>
          <a:p>
            <a:fld id="{B9AFDCA6-F524-4052-9662-E596AE3170DF}"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a:xfrm>
            <a:off x="6108192" y="6556248"/>
            <a:ext cx="2103120" cy="301752"/>
          </a:xfrm>
        </p:spPr>
        <p:txBody>
          <a:bodyPr/>
          <a:lstStyle>
            <a:lvl1pPr>
              <a:defRPr sz="900"/>
            </a:lvl1pPr>
          </a:lstStyle>
          <a:p>
            <a:fld id="{1AE1077A-4AD6-410A-B972-FE3047CD8199}" type="datetimeFigureOut">
              <a:rPr lang="cs-CZ" smtClean="0"/>
              <a:pPr/>
              <a:t>18.5.2012</a:t>
            </a:fld>
            <a:endParaRPr lang="cs-CZ"/>
          </a:p>
        </p:txBody>
      </p:sp>
      <p:sp>
        <p:nvSpPr>
          <p:cNvPr id="6" name="Zástupný symbol pro zápatí 5"/>
          <p:cNvSpPr>
            <a:spLocks noGrp="1"/>
          </p:cNvSpPr>
          <p:nvPr>
            <p:ph type="ftr" sz="quarter" idx="11"/>
          </p:nvPr>
        </p:nvSpPr>
        <p:spPr>
          <a:xfrm>
            <a:off x="1170432" y="6557169"/>
            <a:ext cx="4948072" cy="301752"/>
          </a:xfrm>
        </p:spPr>
        <p:txBody>
          <a:bodyPr/>
          <a:lstStyle>
            <a:lvl1pPr>
              <a:defRPr sz="900"/>
            </a:lvl1pPr>
          </a:lstStyle>
          <a:p>
            <a:endParaRPr lang="cs-CZ"/>
          </a:p>
        </p:txBody>
      </p:sp>
      <p:sp>
        <p:nvSpPr>
          <p:cNvPr id="7" name="Zástupný symbol pro číslo snímku 6"/>
          <p:cNvSpPr>
            <a:spLocks noGrp="1"/>
          </p:cNvSpPr>
          <p:nvPr>
            <p:ph type="sldNum" sz="quarter" idx="12"/>
          </p:nvPr>
        </p:nvSpPr>
        <p:spPr>
          <a:xfrm>
            <a:off x="8217192" y="6556248"/>
            <a:ext cx="365760" cy="301752"/>
          </a:xfrm>
        </p:spPr>
        <p:txBody>
          <a:bodyPr/>
          <a:lstStyle>
            <a:lvl1pPr algn="ctr">
              <a:defRPr sz="900"/>
            </a:lvl1pPr>
          </a:lstStyle>
          <a:p>
            <a:fld id="{B9AFDCA6-F524-4052-9662-E596AE3170DF}"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Pravoúhlý trojúhelník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Přímá spojovací čára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Přímá spojovací čára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Zástupný symbol pro nadpis 21"/>
          <p:cNvSpPr>
            <a:spLocks noGrp="1"/>
          </p:cNvSpPr>
          <p:nvPr>
            <p:ph type="title"/>
          </p:nvPr>
        </p:nvSpPr>
        <p:spPr>
          <a:xfrm>
            <a:off x="457200" y="267494"/>
            <a:ext cx="8229600" cy="1399032"/>
          </a:xfrm>
          <a:prstGeom prst="rect">
            <a:avLst/>
          </a:prstGeom>
        </p:spPr>
        <p:txBody>
          <a:bodyPr vert="horz" anchor="ctr">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1AE1077A-4AD6-410A-B972-FE3047CD8199}" type="datetimeFigureOut">
              <a:rPr lang="cs-CZ" smtClean="0"/>
              <a:pPr/>
              <a:t>18.5.2012</a:t>
            </a:fld>
            <a:endParaRPr lang="cs-CZ"/>
          </a:p>
        </p:txBody>
      </p:sp>
      <p:sp>
        <p:nvSpPr>
          <p:cNvPr id="3" name="Zástupný symbol pro zápatí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cs-CZ"/>
          </a:p>
        </p:txBody>
      </p:sp>
      <p:sp>
        <p:nvSpPr>
          <p:cNvPr id="23" name="Zástupný symbol pro číslo snímku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9AFDCA6-F524-4052-9662-E596AE3170DF}" type="slidenum">
              <a:rPr lang="cs-CZ" smtClean="0"/>
              <a:pPr/>
              <a:t>‹#›</a:t>
            </a:fld>
            <a:endParaRPr lang="cs-CZ"/>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slide" Target="slide2.xml"/><Relationship Id="rId7" Type="http://schemas.openxmlformats.org/officeDocument/2006/relationships/image" Target="../media/image11.jpeg"/><Relationship Id="rId2" Type="http://schemas.openxmlformats.org/officeDocument/2006/relationships/slideLayout" Target="../slideLayouts/slideLayout2.xml"/><Relationship Id="rId1" Type="http://schemas.openxmlformats.org/officeDocument/2006/relationships/tags" Target="../tags/tag10.xml"/><Relationship Id="rId6" Type="http://schemas.openxmlformats.org/officeDocument/2006/relationships/image" Target="../media/image10.jpeg"/><Relationship Id="rId5" Type="http://schemas.openxmlformats.org/officeDocument/2006/relationships/hyperlink" Target="http://www.lide.cz/" TargetMode="External"/><Relationship Id="rId4" Type="http://schemas.openxmlformats.org/officeDocument/2006/relationships/hyperlink" Target="http://www.facebook.com/" TargetMode="External"/></Relationships>
</file>

<file path=ppt/slides/_rels/slide1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2.xml"/><Relationship Id="rId1" Type="http://schemas.openxmlformats.org/officeDocument/2006/relationships/tags" Target="../tags/tag11.xml"/><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image" Target="../media/image12.jpeg"/></Relationships>
</file>

<file path=ppt/slides/_rels/slide12.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slide" Target="slide2.xml"/><Relationship Id="rId7" Type="http://schemas.openxmlformats.org/officeDocument/2006/relationships/image" Target="../media/image18.gif"/><Relationship Id="rId2" Type="http://schemas.openxmlformats.org/officeDocument/2006/relationships/slideLayout" Target="../slideLayouts/slideLayout2.xml"/><Relationship Id="rId1" Type="http://schemas.openxmlformats.org/officeDocument/2006/relationships/tags" Target="../tags/tag12.xml"/><Relationship Id="rId6" Type="http://schemas.openxmlformats.org/officeDocument/2006/relationships/image" Target="../media/image17.jpeg"/><Relationship Id="rId5" Type="http://schemas.openxmlformats.org/officeDocument/2006/relationships/image" Target="../media/image16.jpeg"/><Relationship Id="rId4" Type="http://schemas.openxmlformats.org/officeDocument/2006/relationships/image" Target="../media/image15.jpeg"/><Relationship Id="rId9" Type="http://schemas.openxmlformats.org/officeDocument/2006/relationships/image" Target="../media/image20.jpeg"/></Relationships>
</file>

<file path=ppt/slides/_rels/slide1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2.xml"/><Relationship Id="rId1" Type="http://schemas.openxmlformats.org/officeDocument/2006/relationships/tags" Target="../tags/tag13.xml"/><Relationship Id="rId5" Type="http://schemas.openxmlformats.org/officeDocument/2006/relationships/image" Target="../media/image21.wmf"/><Relationship Id="rId4" Type="http://schemas.openxmlformats.org/officeDocument/2006/relationships/hyperlink" Target="http://www.google.com/" TargetMode="External"/></Relationships>
</file>

<file path=ppt/slides/_rels/slide1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2.xml"/><Relationship Id="rId1" Type="http://schemas.openxmlformats.org/officeDocument/2006/relationships/tags" Target="../tags/tag14.xml"/><Relationship Id="rId4" Type="http://schemas.openxmlformats.org/officeDocument/2006/relationships/image" Target="../media/image22.wmf"/></Relationships>
</file>

<file path=ppt/slides/_rels/slide2.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3.xml"/><Relationship Id="rId7" Type="http://schemas.openxmlformats.org/officeDocument/2006/relationships/slide" Target="slide7.xml"/><Relationship Id="rId2"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slide" Target="slide6.xml"/><Relationship Id="rId11" Type="http://schemas.openxmlformats.org/officeDocument/2006/relationships/slide" Target="slide11.xml"/><Relationship Id="rId5" Type="http://schemas.openxmlformats.org/officeDocument/2006/relationships/slide" Target="slide5.xml"/><Relationship Id="rId10" Type="http://schemas.openxmlformats.org/officeDocument/2006/relationships/slide" Target="slide12.xml"/><Relationship Id="rId4" Type="http://schemas.openxmlformats.org/officeDocument/2006/relationships/slide" Target="slide4.xml"/><Relationship Id="rId9" Type="http://schemas.openxmlformats.org/officeDocument/2006/relationships/slide" Target="slide9.xml"/></Relationships>
</file>

<file path=ppt/slides/_rels/slide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slide" Target="slide2.xml"/><Relationship Id="rId7" Type="http://schemas.openxmlformats.org/officeDocument/2006/relationships/image" Target="../media/image7.jpeg"/><Relationship Id="rId2" Type="http://schemas.openxmlformats.org/officeDocument/2006/relationships/slideLayout" Target="../slideLayouts/slideLayout2.xml"/><Relationship Id="rId1" Type="http://schemas.openxmlformats.org/officeDocument/2006/relationships/tags" Target="../tags/tag7.xml"/><Relationship Id="rId6" Type="http://schemas.openxmlformats.org/officeDocument/2006/relationships/image" Target="../media/image6.png"/><Relationship Id="rId5" Type="http://schemas.openxmlformats.org/officeDocument/2006/relationships/image" Target="../media/image5.jpeg"/><Relationship Id="rId10" Type="http://schemas.openxmlformats.org/officeDocument/2006/relationships/image" Target="../media/image10.jpeg"/><Relationship Id="rId4" Type="http://schemas.openxmlformats.org/officeDocument/2006/relationships/image" Target="../media/image4.jpeg"/><Relationship Id="rId9" Type="http://schemas.openxmlformats.org/officeDocument/2006/relationships/image" Target="../media/image9.jpeg"/></Relationships>
</file>

<file path=ppt/slides/_rels/slide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2.xml"/><Relationship Id="rId1" Type="http://schemas.openxmlformats.org/officeDocument/2006/relationships/tags" Target="../tags/tag8.xml"/><Relationship Id="rId6" Type="http://schemas.openxmlformats.org/officeDocument/2006/relationships/image" Target="../media/image6.png"/><Relationship Id="rId5" Type="http://schemas.openxmlformats.org/officeDocument/2006/relationships/image" Target="../media/image7.jpeg"/><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Layout" Target="../slideLayouts/slideLayout2.xml"/><Relationship Id="rId1" Type="http://schemas.openxmlformats.org/officeDocument/2006/relationships/tags" Target="../tags/tag9.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dirty="0" smtClean="0"/>
              <a:t>„</a:t>
            </a:r>
            <a:r>
              <a:rPr lang="cs-CZ" sz="4400" dirty="0" smtClean="0"/>
              <a:t>Jak ovlivňuje můj život současná technika“.</a:t>
            </a:r>
            <a:endParaRPr lang="cs-CZ" sz="4400" dirty="0"/>
          </a:p>
        </p:txBody>
      </p:sp>
      <p:sp>
        <p:nvSpPr>
          <p:cNvPr id="3" name="Podnadpis 2"/>
          <p:cNvSpPr>
            <a:spLocks noGrp="1"/>
          </p:cNvSpPr>
          <p:nvPr>
            <p:ph type="subTitle" idx="1"/>
          </p:nvPr>
        </p:nvSpPr>
        <p:spPr>
          <a:xfrm>
            <a:off x="1403648" y="3933056"/>
            <a:ext cx="6400800" cy="762000"/>
          </a:xfrm>
        </p:spPr>
        <p:txBody>
          <a:bodyPr>
            <a:normAutofit/>
          </a:bodyPr>
          <a:lstStyle/>
          <a:p>
            <a:r>
              <a:rPr lang="cs-CZ" sz="2800" dirty="0" smtClean="0"/>
              <a:t>Vytvořila: Kristina Thielová</a:t>
            </a:r>
            <a:endParaRPr lang="cs-CZ" sz="2800" dirty="0"/>
          </a:p>
        </p:txBody>
      </p:sp>
    </p:spTree>
    <p:custDataLst>
      <p:tags r:id="rId1"/>
    </p:custDataLst>
    <p:extLst>
      <p:ext uri="{BB962C8B-B14F-4D97-AF65-F5344CB8AC3E}">
        <p14:creationId xmlns:p14="http://schemas.microsoft.com/office/powerpoint/2010/main" xmlns="" val="1087877130"/>
      </p:ext>
    </p:extLst>
  </p:cSld>
  <p:clrMapOvr>
    <a:masterClrMapping/>
  </p:clrMapOvr>
  <p:transition advTm="4532"/>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out)">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03648" y="404664"/>
            <a:ext cx="6400800" cy="685800"/>
          </a:xfrm>
        </p:spPr>
        <p:txBody>
          <a:bodyPr>
            <a:normAutofit fontScale="90000"/>
          </a:bodyPr>
          <a:lstStyle/>
          <a:p>
            <a:r>
              <a:rPr lang="cs-CZ" dirty="0" smtClean="0">
                <a:hlinkClick r:id="rId3" action="ppaction://hlinksldjump"/>
              </a:rPr>
              <a:t>Počítače, notebooky</a:t>
            </a:r>
            <a:endParaRPr lang="cs-CZ" dirty="0"/>
          </a:p>
        </p:txBody>
      </p:sp>
      <p:sp>
        <p:nvSpPr>
          <p:cNvPr id="5" name="Zástupný symbol pro obsah 4"/>
          <p:cNvSpPr>
            <a:spLocks noGrp="1"/>
          </p:cNvSpPr>
          <p:nvPr>
            <p:ph idx="1"/>
          </p:nvPr>
        </p:nvSpPr>
        <p:spPr>
          <a:xfrm>
            <a:off x="467544" y="1484784"/>
            <a:ext cx="8229600" cy="4572000"/>
          </a:xfrm>
        </p:spPr>
        <p:txBody>
          <a:bodyPr/>
          <a:lstStyle/>
          <a:p>
            <a:r>
              <a:rPr lang="cs-CZ" dirty="0" smtClean="0"/>
              <a:t>Počítač či notebook má asi víc jak polovina lidí v domácnosti. Posíláme si </a:t>
            </a:r>
          </a:p>
          <a:p>
            <a:pPr>
              <a:buNone/>
            </a:pPr>
            <a:r>
              <a:rPr lang="cs-CZ" dirty="0" smtClean="0"/>
              <a:t> </a:t>
            </a:r>
            <a:r>
              <a:rPr lang="cs-CZ" dirty="0" smtClean="0"/>
              <a:t>   e-maily, spojujeme se třeba přes skype nebo </a:t>
            </a:r>
            <a:r>
              <a:rPr lang="cs-CZ" dirty="0" smtClean="0">
                <a:hlinkClick r:id="rId4"/>
              </a:rPr>
              <a:t>www.facebook.com</a:t>
            </a:r>
            <a:r>
              <a:rPr lang="cs-CZ" dirty="0" smtClean="0"/>
              <a:t> , můžeme se seznámit na </a:t>
            </a:r>
            <a:r>
              <a:rPr lang="cs-CZ" dirty="0" smtClean="0">
                <a:hlinkClick r:id="rId5"/>
              </a:rPr>
              <a:t>www.lide.cz</a:t>
            </a:r>
            <a:r>
              <a:rPr lang="cs-CZ" dirty="0" smtClean="0"/>
              <a:t> a podobně.</a:t>
            </a:r>
            <a:endParaRPr lang="cs-CZ" dirty="0"/>
          </a:p>
        </p:txBody>
      </p:sp>
      <p:pic>
        <p:nvPicPr>
          <p:cNvPr id="6" name="Obrázek 5" descr="počítáč.jpg"/>
          <p:cNvPicPr>
            <a:picLocks noChangeAspect="1"/>
          </p:cNvPicPr>
          <p:nvPr/>
        </p:nvPicPr>
        <p:blipFill>
          <a:blip r:embed="rId6" cstate="print"/>
          <a:stretch>
            <a:fillRect/>
          </a:stretch>
        </p:blipFill>
        <p:spPr>
          <a:xfrm>
            <a:off x="539552" y="4075652"/>
            <a:ext cx="2952328" cy="2546383"/>
          </a:xfrm>
          <a:prstGeom prst="rect">
            <a:avLst/>
          </a:prstGeom>
        </p:spPr>
      </p:pic>
      <p:pic>
        <p:nvPicPr>
          <p:cNvPr id="7" name="Obrázek 6" descr="apple_netbook_concept_4.jpg"/>
          <p:cNvPicPr>
            <a:picLocks noChangeAspect="1"/>
          </p:cNvPicPr>
          <p:nvPr/>
        </p:nvPicPr>
        <p:blipFill>
          <a:blip r:embed="rId7" cstate="print"/>
          <a:stretch>
            <a:fillRect/>
          </a:stretch>
        </p:blipFill>
        <p:spPr>
          <a:xfrm>
            <a:off x="4572001" y="3996018"/>
            <a:ext cx="3312368" cy="2633332"/>
          </a:xfrm>
          <a:prstGeom prst="rect">
            <a:avLst/>
          </a:prstGeom>
        </p:spPr>
      </p:pic>
      <p:cxnSp>
        <p:nvCxnSpPr>
          <p:cNvPr id="9" name="Přímá spojovací šipka 8"/>
          <p:cNvCxnSpPr/>
          <p:nvPr/>
        </p:nvCxnSpPr>
        <p:spPr>
          <a:xfrm>
            <a:off x="539552" y="1484784"/>
            <a:ext cx="360040" cy="2664296"/>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10" name="TextovéPole 9"/>
          <p:cNvSpPr txBox="1"/>
          <p:nvPr/>
        </p:nvSpPr>
        <p:spPr>
          <a:xfrm>
            <a:off x="7596336" y="1124744"/>
            <a:ext cx="1309974" cy="369332"/>
          </a:xfrm>
          <a:prstGeom prst="rect">
            <a:avLst/>
          </a:prstGeom>
          <a:noFill/>
        </p:spPr>
        <p:txBody>
          <a:bodyPr wrap="none" rtlCol="0">
            <a:spAutoFit/>
          </a:bodyPr>
          <a:lstStyle/>
          <a:p>
            <a:r>
              <a:rPr lang="cs-CZ" dirty="0" smtClean="0"/>
              <a:t>Notebook</a:t>
            </a:r>
            <a:endParaRPr lang="cs-CZ" dirty="0"/>
          </a:p>
        </p:txBody>
      </p:sp>
      <p:sp>
        <p:nvSpPr>
          <p:cNvPr id="11" name="TextovéPole 10"/>
          <p:cNvSpPr txBox="1"/>
          <p:nvPr/>
        </p:nvSpPr>
        <p:spPr>
          <a:xfrm>
            <a:off x="0" y="1052736"/>
            <a:ext cx="2051720" cy="369332"/>
          </a:xfrm>
          <a:prstGeom prst="rect">
            <a:avLst/>
          </a:prstGeom>
          <a:noFill/>
        </p:spPr>
        <p:txBody>
          <a:bodyPr wrap="square" rtlCol="0">
            <a:spAutoFit/>
          </a:bodyPr>
          <a:lstStyle/>
          <a:p>
            <a:r>
              <a:rPr lang="cs-CZ" dirty="0" smtClean="0"/>
              <a:t>Stolní počítač</a:t>
            </a:r>
            <a:endParaRPr lang="cs-CZ" dirty="0"/>
          </a:p>
        </p:txBody>
      </p:sp>
      <p:cxnSp>
        <p:nvCxnSpPr>
          <p:cNvPr id="15" name="Přímá spojovací šipka 14"/>
          <p:cNvCxnSpPr/>
          <p:nvPr/>
        </p:nvCxnSpPr>
        <p:spPr>
          <a:xfrm flipH="1">
            <a:off x="7452320" y="3068960"/>
            <a:ext cx="1224136" cy="1368152"/>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20" name="Přímá spojovací čára 19"/>
          <p:cNvCxnSpPr/>
          <p:nvPr/>
        </p:nvCxnSpPr>
        <p:spPr>
          <a:xfrm flipH="1" flipV="1">
            <a:off x="8532440" y="1484784"/>
            <a:ext cx="144016" cy="1584176"/>
          </a:xfrm>
          <a:prstGeom prst="line">
            <a:avLst/>
          </a:prstGeom>
        </p:spPr>
        <p:style>
          <a:lnRef idx="3">
            <a:schemeClr val="accent1"/>
          </a:lnRef>
          <a:fillRef idx="0">
            <a:schemeClr val="accent1"/>
          </a:fillRef>
          <a:effectRef idx="2">
            <a:schemeClr val="accent1"/>
          </a:effectRef>
          <a:fontRef idx="minor">
            <a:schemeClr val="tx1"/>
          </a:fontRef>
        </p:style>
      </p:cxnSp>
    </p:spTree>
    <p:custDataLst>
      <p:tags r:id="rId1"/>
    </p:custDataLst>
  </p:cSld>
  <p:clrMapOvr>
    <a:masterClrMapping/>
  </p:clrMapOvr>
  <p:transition advTm="15342"/>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Effect transition="in" filter="fade">
                                      <p:cBhvr>
                                        <p:cTn id="13" dur="2000"/>
                                        <p:tgtEl>
                                          <p:spTgt spid="5">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5">
                                            <p:txEl>
                                              <p:pRg st="1" end="1"/>
                                            </p:txEl>
                                          </p:spTgt>
                                        </p:tgtEl>
                                        <p:attrNameLst>
                                          <p:attrName>style.visibility</p:attrName>
                                        </p:attrNameLst>
                                      </p:cBhvr>
                                      <p:to>
                                        <p:strVal val="visible"/>
                                      </p:to>
                                    </p:set>
                                    <p:animEffect transition="in" filter="fade">
                                      <p:cBhvr>
                                        <p:cTn id="18" dur="2000"/>
                                        <p:tgtEl>
                                          <p:spTgt spid="5">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1">
                                            <p:txEl>
                                              <p:pRg st="0" end="0"/>
                                            </p:txEl>
                                          </p:spTgt>
                                        </p:tgtEl>
                                        <p:attrNameLst>
                                          <p:attrName>style.visibility</p:attrName>
                                        </p:attrNameLst>
                                      </p:cBhvr>
                                      <p:to>
                                        <p:strVal val="visible"/>
                                      </p:to>
                                    </p:set>
                                    <p:animEffect transition="in" filter="fade">
                                      <p:cBhvr>
                                        <p:cTn id="23" dur="2000"/>
                                        <p:tgtEl>
                                          <p:spTgt spid="11">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0">
                                            <p:txEl>
                                              <p:pRg st="0" end="0"/>
                                            </p:txEl>
                                          </p:spTgt>
                                        </p:tgtEl>
                                        <p:attrNameLst>
                                          <p:attrName>style.visibility</p:attrName>
                                        </p:attrNameLst>
                                      </p:cBhvr>
                                      <p:to>
                                        <p:strVal val="visible"/>
                                      </p:to>
                                    </p:set>
                                    <p:animEffect transition="in" filter="fade">
                                      <p:cBhvr>
                                        <p:cTn id="28" dur="2000"/>
                                        <p:tgtEl>
                                          <p:spTgt spid="10">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6"/>
                                        </p:tgtEl>
                                        <p:attrNameLst>
                                          <p:attrName>style.visibility</p:attrName>
                                        </p:attrNameLst>
                                      </p:cBhvr>
                                      <p:to>
                                        <p:strVal val="visible"/>
                                      </p:to>
                                    </p:set>
                                    <p:anim calcmode="lin" valueType="num">
                                      <p:cBhvr additive="base">
                                        <p:cTn id="33" dur="500" fill="hold"/>
                                        <p:tgtEl>
                                          <p:spTgt spid="6"/>
                                        </p:tgtEl>
                                        <p:attrNameLst>
                                          <p:attrName>ppt_x</p:attrName>
                                        </p:attrNameLst>
                                      </p:cBhvr>
                                      <p:tavLst>
                                        <p:tav tm="0">
                                          <p:val>
                                            <p:strVal val="#ppt_x"/>
                                          </p:val>
                                        </p:tav>
                                        <p:tav tm="100000">
                                          <p:val>
                                            <p:strVal val="#ppt_x"/>
                                          </p:val>
                                        </p:tav>
                                      </p:tavLst>
                                    </p:anim>
                                    <p:anim calcmode="lin" valueType="num">
                                      <p:cBhvr additive="base">
                                        <p:cTn id="3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7"/>
                                        </p:tgtEl>
                                        <p:attrNameLst>
                                          <p:attrName>style.visibility</p:attrName>
                                        </p:attrNameLst>
                                      </p:cBhvr>
                                      <p:to>
                                        <p:strVal val="visible"/>
                                      </p:to>
                                    </p:set>
                                    <p:anim calcmode="lin" valueType="num">
                                      <p:cBhvr additive="base">
                                        <p:cTn id="39" dur="500" fill="hold"/>
                                        <p:tgtEl>
                                          <p:spTgt spid="7"/>
                                        </p:tgtEl>
                                        <p:attrNameLst>
                                          <p:attrName>ppt_x</p:attrName>
                                        </p:attrNameLst>
                                      </p:cBhvr>
                                      <p:tavLst>
                                        <p:tav tm="0">
                                          <p:val>
                                            <p:strVal val="#ppt_x"/>
                                          </p:val>
                                        </p:tav>
                                        <p:tav tm="100000">
                                          <p:val>
                                            <p:strVal val="#ppt_x"/>
                                          </p:val>
                                        </p:tav>
                                      </p:tavLst>
                                    </p:anim>
                                    <p:anim calcmode="lin" valueType="num">
                                      <p:cBhvr additive="base">
                                        <p:cTn id="4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P spid="10" grpId="0" build="p"/>
      <p:bldP spid="11"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hlinkClick r:id="rId3" action="ppaction://hlinksldjump"/>
              </a:rPr>
              <a:t>Fotoaparáty</a:t>
            </a:r>
            <a:endParaRPr lang="cs-CZ" dirty="0"/>
          </a:p>
        </p:txBody>
      </p:sp>
      <p:sp>
        <p:nvSpPr>
          <p:cNvPr id="3" name="Zástupný symbol pro obsah 2"/>
          <p:cNvSpPr>
            <a:spLocks noGrp="1"/>
          </p:cNvSpPr>
          <p:nvPr>
            <p:ph idx="1"/>
          </p:nvPr>
        </p:nvSpPr>
        <p:spPr/>
        <p:txBody>
          <a:bodyPr/>
          <a:lstStyle/>
          <a:p>
            <a:r>
              <a:rPr lang="cs-CZ" dirty="0" smtClean="0"/>
              <a:t>Pomocí fotoaparátu můžeme také zachytit něco nečekaného!</a:t>
            </a:r>
            <a:endParaRPr lang="cs-CZ" dirty="0"/>
          </a:p>
        </p:txBody>
      </p:sp>
      <p:pic>
        <p:nvPicPr>
          <p:cNvPr id="4" name="Obrázek 3" descr="6ab15e534d_77402543_o2.jpg"/>
          <p:cNvPicPr>
            <a:picLocks noChangeAspect="1"/>
          </p:cNvPicPr>
          <p:nvPr/>
        </p:nvPicPr>
        <p:blipFill>
          <a:blip r:embed="rId4" cstate="print"/>
          <a:stretch>
            <a:fillRect/>
          </a:stretch>
        </p:blipFill>
        <p:spPr>
          <a:xfrm>
            <a:off x="4562294" y="3573016"/>
            <a:ext cx="4187093" cy="2671366"/>
          </a:xfrm>
          <a:prstGeom prst="rect">
            <a:avLst/>
          </a:prstGeom>
        </p:spPr>
      </p:pic>
      <p:pic>
        <p:nvPicPr>
          <p:cNvPr id="5" name="Obrázek 4" descr="eos400d.jpg"/>
          <p:cNvPicPr>
            <a:picLocks noChangeAspect="1"/>
          </p:cNvPicPr>
          <p:nvPr/>
        </p:nvPicPr>
        <p:blipFill>
          <a:blip r:embed="rId5" cstate="print"/>
          <a:stretch>
            <a:fillRect/>
          </a:stretch>
        </p:blipFill>
        <p:spPr>
          <a:xfrm>
            <a:off x="467544" y="3501008"/>
            <a:ext cx="3810000" cy="2857500"/>
          </a:xfrm>
          <a:prstGeom prst="rect">
            <a:avLst/>
          </a:prstGeom>
        </p:spPr>
      </p:pic>
      <p:pic>
        <p:nvPicPr>
          <p:cNvPr id="6" name="Obrázek 5" descr="kompakt.jpg"/>
          <p:cNvPicPr>
            <a:picLocks noChangeAspect="1"/>
          </p:cNvPicPr>
          <p:nvPr/>
        </p:nvPicPr>
        <p:blipFill>
          <a:blip r:embed="rId6" cstate="print"/>
          <a:stretch>
            <a:fillRect/>
          </a:stretch>
        </p:blipFill>
        <p:spPr>
          <a:xfrm>
            <a:off x="4932040" y="188640"/>
            <a:ext cx="1948634" cy="1645010"/>
          </a:xfrm>
          <a:prstGeom prst="rect">
            <a:avLst/>
          </a:prstGeom>
        </p:spPr>
      </p:pic>
    </p:spTree>
    <p:custDataLst>
      <p:tags r:id="rId1"/>
    </p:custDataLst>
  </p:cSld>
  <p:clrMapOvr>
    <a:masterClrMapping/>
  </p:clrMapOvr>
  <p:transition advTm="8015"/>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additive="base">
                                        <p:cTn id="18" dur="500" fill="hold"/>
                                        <p:tgtEl>
                                          <p:spTgt spid="6"/>
                                        </p:tgtEl>
                                        <p:attrNameLst>
                                          <p:attrName>ppt_x</p:attrName>
                                        </p:attrNameLst>
                                      </p:cBhvr>
                                      <p:tavLst>
                                        <p:tav tm="0">
                                          <p:val>
                                            <p:strVal val="#ppt_x"/>
                                          </p:val>
                                        </p:tav>
                                        <p:tav tm="100000">
                                          <p:val>
                                            <p:strVal val="#ppt_x"/>
                                          </p:val>
                                        </p:tav>
                                      </p:tavLst>
                                    </p:anim>
                                    <p:anim calcmode="lin" valueType="num">
                                      <p:cBhvr additive="base">
                                        <p:cTn id="19"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additive="base">
                                        <p:cTn id="24" dur="500" fill="hold"/>
                                        <p:tgtEl>
                                          <p:spTgt spid="5"/>
                                        </p:tgtEl>
                                        <p:attrNameLst>
                                          <p:attrName>ppt_x</p:attrName>
                                        </p:attrNameLst>
                                      </p:cBhvr>
                                      <p:tavLst>
                                        <p:tav tm="0">
                                          <p:val>
                                            <p:strVal val="#ppt_x"/>
                                          </p:val>
                                        </p:tav>
                                        <p:tav tm="100000">
                                          <p:val>
                                            <p:strVal val="#ppt_x"/>
                                          </p:val>
                                        </p:tav>
                                      </p:tavLst>
                                    </p:anim>
                                    <p:anim calcmode="lin" valueType="num">
                                      <p:cBhvr additive="base">
                                        <p:cTn id="2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4"/>
                                        </p:tgtEl>
                                        <p:attrNameLst>
                                          <p:attrName>style.visibility</p:attrName>
                                        </p:attrNameLst>
                                      </p:cBhvr>
                                      <p:to>
                                        <p:strVal val="visible"/>
                                      </p:to>
                                    </p:set>
                                    <p:anim calcmode="lin" valueType="num">
                                      <p:cBhvr additive="base">
                                        <p:cTn id="30" dur="500" fill="hold"/>
                                        <p:tgtEl>
                                          <p:spTgt spid="4"/>
                                        </p:tgtEl>
                                        <p:attrNameLst>
                                          <p:attrName>ppt_x</p:attrName>
                                        </p:attrNameLst>
                                      </p:cBhvr>
                                      <p:tavLst>
                                        <p:tav tm="0">
                                          <p:val>
                                            <p:strVal val="#ppt_x"/>
                                          </p:val>
                                        </p:tav>
                                        <p:tav tm="100000">
                                          <p:val>
                                            <p:strVal val="#ppt_x"/>
                                          </p:val>
                                        </p:tav>
                                      </p:tavLst>
                                    </p:anim>
                                    <p:anim calcmode="lin" valueType="num">
                                      <p:cBhvr additive="base">
                                        <p:cTn id="31"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hlinkClick r:id="rId3" action="ppaction://hlinksldjump"/>
              </a:rPr>
              <a:t>Loga společnosti</a:t>
            </a:r>
            <a:endParaRPr lang="cs-CZ" dirty="0"/>
          </a:p>
        </p:txBody>
      </p:sp>
      <p:pic>
        <p:nvPicPr>
          <p:cNvPr id="4" name="Zástupný symbol pro obsah 3" descr="apple-logo.jpg"/>
          <p:cNvPicPr>
            <a:picLocks noGrp="1" noChangeAspect="1"/>
          </p:cNvPicPr>
          <p:nvPr>
            <p:ph idx="1"/>
          </p:nvPr>
        </p:nvPicPr>
        <p:blipFill>
          <a:blip r:embed="rId4" cstate="print"/>
          <a:stretch>
            <a:fillRect/>
          </a:stretch>
        </p:blipFill>
        <p:spPr>
          <a:xfrm>
            <a:off x="179512" y="1628800"/>
            <a:ext cx="1820415" cy="1973713"/>
          </a:xfrm>
        </p:spPr>
      </p:pic>
      <p:pic>
        <p:nvPicPr>
          <p:cNvPr id="5" name="Obrázek 4" descr="20112f32fsamsung-logo.jpg"/>
          <p:cNvPicPr>
            <a:picLocks noChangeAspect="1"/>
          </p:cNvPicPr>
          <p:nvPr/>
        </p:nvPicPr>
        <p:blipFill>
          <a:blip r:embed="rId5" cstate="print"/>
          <a:stretch>
            <a:fillRect/>
          </a:stretch>
        </p:blipFill>
        <p:spPr>
          <a:xfrm>
            <a:off x="4644008" y="2852936"/>
            <a:ext cx="3995936" cy="1334521"/>
          </a:xfrm>
          <a:prstGeom prst="rect">
            <a:avLst/>
          </a:prstGeom>
        </p:spPr>
      </p:pic>
      <p:pic>
        <p:nvPicPr>
          <p:cNvPr id="6" name="Obrázek 5" descr="hp-logo1.jpg"/>
          <p:cNvPicPr>
            <a:picLocks noChangeAspect="1"/>
          </p:cNvPicPr>
          <p:nvPr/>
        </p:nvPicPr>
        <p:blipFill>
          <a:blip r:embed="rId6" cstate="print"/>
          <a:stretch>
            <a:fillRect/>
          </a:stretch>
        </p:blipFill>
        <p:spPr>
          <a:xfrm>
            <a:off x="179512" y="3789040"/>
            <a:ext cx="2743200" cy="1734312"/>
          </a:xfrm>
          <a:prstGeom prst="rect">
            <a:avLst/>
          </a:prstGeom>
        </p:spPr>
      </p:pic>
      <p:pic>
        <p:nvPicPr>
          <p:cNvPr id="7" name="Obrázek 6" descr="lg-logo.gif"/>
          <p:cNvPicPr>
            <a:picLocks noChangeAspect="1"/>
          </p:cNvPicPr>
          <p:nvPr/>
        </p:nvPicPr>
        <p:blipFill>
          <a:blip r:embed="rId7" cstate="print"/>
          <a:stretch>
            <a:fillRect/>
          </a:stretch>
        </p:blipFill>
        <p:spPr>
          <a:xfrm>
            <a:off x="5076056" y="4437112"/>
            <a:ext cx="3744416" cy="1890385"/>
          </a:xfrm>
          <a:prstGeom prst="rect">
            <a:avLst/>
          </a:prstGeom>
        </p:spPr>
      </p:pic>
      <p:pic>
        <p:nvPicPr>
          <p:cNvPr id="8" name="Obrázek 7" descr="panasonic_logo.png"/>
          <p:cNvPicPr>
            <a:picLocks noChangeAspect="1"/>
          </p:cNvPicPr>
          <p:nvPr/>
        </p:nvPicPr>
        <p:blipFill>
          <a:blip r:embed="rId8" cstate="print"/>
          <a:stretch>
            <a:fillRect/>
          </a:stretch>
        </p:blipFill>
        <p:spPr>
          <a:xfrm>
            <a:off x="0" y="5589240"/>
            <a:ext cx="4368112" cy="1031966"/>
          </a:xfrm>
          <a:prstGeom prst="rect">
            <a:avLst/>
          </a:prstGeom>
        </p:spPr>
      </p:pic>
      <p:pic>
        <p:nvPicPr>
          <p:cNvPr id="9" name="Obrázek 8" descr="sony-ericsson-logo.jpg"/>
          <p:cNvPicPr>
            <a:picLocks noChangeAspect="1"/>
          </p:cNvPicPr>
          <p:nvPr/>
        </p:nvPicPr>
        <p:blipFill>
          <a:blip r:embed="rId9" cstate="print"/>
          <a:stretch>
            <a:fillRect/>
          </a:stretch>
        </p:blipFill>
        <p:spPr>
          <a:xfrm>
            <a:off x="6012160" y="332656"/>
            <a:ext cx="2592288" cy="1944216"/>
          </a:xfrm>
          <a:prstGeom prst="rect">
            <a:avLst/>
          </a:prstGeom>
        </p:spPr>
      </p:pic>
      <p:cxnSp>
        <p:nvCxnSpPr>
          <p:cNvPr id="11" name="Přímá spojovací šipka 10"/>
          <p:cNvCxnSpPr/>
          <p:nvPr/>
        </p:nvCxnSpPr>
        <p:spPr>
          <a:xfrm flipH="1">
            <a:off x="1763688" y="1916832"/>
            <a:ext cx="1080120" cy="648072"/>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12" name="TextovéPole 11"/>
          <p:cNvSpPr txBox="1"/>
          <p:nvPr/>
        </p:nvSpPr>
        <p:spPr>
          <a:xfrm>
            <a:off x="2843808" y="1700808"/>
            <a:ext cx="867545" cy="369332"/>
          </a:xfrm>
          <a:prstGeom prst="rect">
            <a:avLst/>
          </a:prstGeom>
          <a:noFill/>
        </p:spPr>
        <p:txBody>
          <a:bodyPr wrap="none" rtlCol="0">
            <a:spAutoFit/>
          </a:bodyPr>
          <a:lstStyle/>
          <a:p>
            <a:r>
              <a:rPr lang="cs-CZ" b="1" dirty="0" smtClean="0">
                <a:solidFill>
                  <a:schemeClr val="accent2">
                    <a:lumMod val="60000"/>
                    <a:lumOff val="40000"/>
                  </a:schemeClr>
                </a:solidFill>
              </a:rPr>
              <a:t>Apple</a:t>
            </a:r>
            <a:endParaRPr lang="cs-CZ" b="1" dirty="0">
              <a:solidFill>
                <a:schemeClr val="accent2">
                  <a:lumMod val="60000"/>
                  <a:lumOff val="40000"/>
                </a:schemeClr>
              </a:solidFill>
            </a:endParaRPr>
          </a:p>
        </p:txBody>
      </p:sp>
      <p:cxnSp>
        <p:nvCxnSpPr>
          <p:cNvPr id="14" name="Přímá spojovací šipka 13"/>
          <p:cNvCxnSpPr/>
          <p:nvPr/>
        </p:nvCxnSpPr>
        <p:spPr>
          <a:xfrm flipV="1">
            <a:off x="5436096" y="1484784"/>
            <a:ext cx="1008112" cy="216024"/>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19" name="TextovéPole 18"/>
          <p:cNvSpPr txBox="1"/>
          <p:nvPr/>
        </p:nvSpPr>
        <p:spPr>
          <a:xfrm>
            <a:off x="3851920" y="1412776"/>
            <a:ext cx="1673856" cy="369332"/>
          </a:xfrm>
          <a:prstGeom prst="rect">
            <a:avLst/>
          </a:prstGeom>
          <a:noFill/>
        </p:spPr>
        <p:txBody>
          <a:bodyPr wrap="none" rtlCol="0">
            <a:spAutoFit/>
          </a:bodyPr>
          <a:lstStyle/>
          <a:p>
            <a:r>
              <a:rPr lang="cs-CZ" b="1" dirty="0" smtClean="0">
                <a:solidFill>
                  <a:schemeClr val="accent2">
                    <a:lumMod val="60000"/>
                    <a:lumOff val="40000"/>
                  </a:schemeClr>
                </a:solidFill>
              </a:rPr>
              <a:t>Sony Ericsson</a:t>
            </a:r>
            <a:endParaRPr lang="cs-CZ" b="1" dirty="0">
              <a:solidFill>
                <a:schemeClr val="accent2">
                  <a:lumMod val="60000"/>
                  <a:lumOff val="40000"/>
                </a:schemeClr>
              </a:solidFill>
            </a:endParaRPr>
          </a:p>
        </p:txBody>
      </p:sp>
      <p:cxnSp>
        <p:nvCxnSpPr>
          <p:cNvPr id="21" name="Přímá spojovací šipka 20"/>
          <p:cNvCxnSpPr>
            <a:stCxn id="22" idx="2"/>
          </p:cNvCxnSpPr>
          <p:nvPr/>
        </p:nvCxnSpPr>
        <p:spPr>
          <a:xfrm>
            <a:off x="4164373" y="2502188"/>
            <a:ext cx="767667" cy="71078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22" name="TextovéPole 21"/>
          <p:cNvSpPr txBox="1"/>
          <p:nvPr/>
        </p:nvSpPr>
        <p:spPr>
          <a:xfrm>
            <a:off x="3563888" y="2132856"/>
            <a:ext cx="1200970" cy="369332"/>
          </a:xfrm>
          <a:prstGeom prst="rect">
            <a:avLst/>
          </a:prstGeom>
          <a:noFill/>
        </p:spPr>
        <p:txBody>
          <a:bodyPr wrap="none" rtlCol="0">
            <a:spAutoFit/>
          </a:bodyPr>
          <a:lstStyle/>
          <a:p>
            <a:r>
              <a:rPr lang="cs-CZ" b="1" dirty="0" smtClean="0">
                <a:solidFill>
                  <a:schemeClr val="accent2">
                    <a:lumMod val="60000"/>
                    <a:lumOff val="40000"/>
                  </a:schemeClr>
                </a:solidFill>
              </a:rPr>
              <a:t>Samsung</a:t>
            </a:r>
            <a:endParaRPr lang="cs-CZ" b="1" dirty="0">
              <a:solidFill>
                <a:schemeClr val="accent2">
                  <a:lumMod val="60000"/>
                  <a:lumOff val="40000"/>
                </a:schemeClr>
              </a:solidFill>
            </a:endParaRPr>
          </a:p>
        </p:txBody>
      </p:sp>
      <p:cxnSp>
        <p:nvCxnSpPr>
          <p:cNvPr id="25" name="Přímá spojovací šipka 24"/>
          <p:cNvCxnSpPr/>
          <p:nvPr/>
        </p:nvCxnSpPr>
        <p:spPr>
          <a:xfrm flipH="1">
            <a:off x="2699792" y="3429000"/>
            <a:ext cx="1008112" cy="108012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26" name="TextovéPole 25"/>
          <p:cNvSpPr txBox="1"/>
          <p:nvPr/>
        </p:nvSpPr>
        <p:spPr>
          <a:xfrm>
            <a:off x="3491880" y="3068960"/>
            <a:ext cx="478016" cy="369332"/>
          </a:xfrm>
          <a:prstGeom prst="rect">
            <a:avLst/>
          </a:prstGeom>
          <a:noFill/>
        </p:spPr>
        <p:txBody>
          <a:bodyPr wrap="none" rtlCol="0">
            <a:spAutoFit/>
          </a:bodyPr>
          <a:lstStyle/>
          <a:p>
            <a:r>
              <a:rPr lang="cs-CZ" b="1" dirty="0" smtClean="0">
                <a:solidFill>
                  <a:schemeClr val="accent2">
                    <a:lumMod val="60000"/>
                    <a:lumOff val="40000"/>
                  </a:schemeClr>
                </a:solidFill>
              </a:rPr>
              <a:t>HP</a:t>
            </a:r>
            <a:endParaRPr lang="cs-CZ" b="1" dirty="0">
              <a:solidFill>
                <a:schemeClr val="accent2">
                  <a:lumMod val="60000"/>
                  <a:lumOff val="40000"/>
                </a:schemeClr>
              </a:solidFill>
            </a:endParaRPr>
          </a:p>
        </p:txBody>
      </p:sp>
      <p:cxnSp>
        <p:nvCxnSpPr>
          <p:cNvPr id="28" name="Přímá spojovací šipka 27"/>
          <p:cNvCxnSpPr/>
          <p:nvPr/>
        </p:nvCxnSpPr>
        <p:spPr>
          <a:xfrm>
            <a:off x="4572000" y="4437112"/>
            <a:ext cx="720080" cy="576064"/>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30" name="TextovéPole 29"/>
          <p:cNvSpPr txBox="1"/>
          <p:nvPr/>
        </p:nvSpPr>
        <p:spPr>
          <a:xfrm>
            <a:off x="3995936" y="4077072"/>
            <a:ext cx="494046" cy="369332"/>
          </a:xfrm>
          <a:prstGeom prst="rect">
            <a:avLst/>
          </a:prstGeom>
          <a:noFill/>
        </p:spPr>
        <p:txBody>
          <a:bodyPr wrap="square" rtlCol="0">
            <a:spAutoFit/>
          </a:bodyPr>
          <a:lstStyle/>
          <a:p>
            <a:r>
              <a:rPr lang="cs-CZ" b="1" dirty="0" smtClean="0">
                <a:solidFill>
                  <a:schemeClr val="accent2">
                    <a:lumMod val="60000"/>
                    <a:lumOff val="40000"/>
                  </a:schemeClr>
                </a:solidFill>
              </a:rPr>
              <a:t>LG</a:t>
            </a:r>
            <a:endParaRPr lang="cs-CZ" b="1" dirty="0">
              <a:solidFill>
                <a:schemeClr val="accent2">
                  <a:lumMod val="60000"/>
                  <a:lumOff val="40000"/>
                </a:schemeClr>
              </a:solidFill>
            </a:endParaRPr>
          </a:p>
        </p:txBody>
      </p:sp>
      <p:cxnSp>
        <p:nvCxnSpPr>
          <p:cNvPr id="32" name="Přímá spojovací šipka 31"/>
          <p:cNvCxnSpPr/>
          <p:nvPr/>
        </p:nvCxnSpPr>
        <p:spPr>
          <a:xfrm flipH="1">
            <a:off x="3275856" y="4941168"/>
            <a:ext cx="360040" cy="79208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33" name="TextovéPole 32"/>
          <p:cNvSpPr txBox="1"/>
          <p:nvPr/>
        </p:nvSpPr>
        <p:spPr>
          <a:xfrm>
            <a:off x="3131840" y="4581128"/>
            <a:ext cx="1346844" cy="369332"/>
          </a:xfrm>
          <a:prstGeom prst="rect">
            <a:avLst/>
          </a:prstGeom>
          <a:noFill/>
        </p:spPr>
        <p:txBody>
          <a:bodyPr wrap="none" rtlCol="0">
            <a:spAutoFit/>
          </a:bodyPr>
          <a:lstStyle/>
          <a:p>
            <a:r>
              <a:rPr lang="cs-CZ" b="1" dirty="0" smtClean="0">
                <a:solidFill>
                  <a:schemeClr val="accent2">
                    <a:lumMod val="60000"/>
                    <a:lumOff val="40000"/>
                  </a:schemeClr>
                </a:solidFill>
              </a:rPr>
              <a:t>Panasonic</a:t>
            </a:r>
            <a:endParaRPr lang="cs-CZ" b="1" dirty="0">
              <a:solidFill>
                <a:schemeClr val="accent2">
                  <a:lumMod val="60000"/>
                  <a:lumOff val="40000"/>
                </a:schemeClr>
              </a:solidFill>
            </a:endParaRPr>
          </a:p>
        </p:txBody>
      </p:sp>
      <p:sp>
        <p:nvSpPr>
          <p:cNvPr id="35" name="TextovéPole 34"/>
          <p:cNvSpPr txBox="1"/>
          <p:nvPr/>
        </p:nvSpPr>
        <p:spPr>
          <a:xfrm>
            <a:off x="4355976" y="6237312"/>
            <a:ext cx="3140603" cy="461665"/>
          </a:xfrm>
          <a:prstGeom prst="rect">
            <a:avLst/>
          </a:prstGeom>
          <a:noFill/>
        </p:spPr>
        <p:txBody>
          <a:bodyPr wrap="none" rtlCol="0">
            <a:spAutoFit/>
          </a:bodyPr>
          <a:lstStyle/>
          <a:p>
            <a:r>
              <a:rPr lang="cs-CZ" sz="2400" b="1" dirty="0" smtClean="0">
                <a:solidFill>
                  <a:schemeClr val="accent2">
                    <a:lumMod val="75000"/>
                  </a:schemeClr>
                </a:solidFill>
              </a:rPr>
              <a:t>A mnoho dalších ! ..</a:t>
            </a:r>
            <a:endParaRPr lang="cs-CZ" sz="2400" b="1" dirty="0">
              <a:solidFill>
                <a:schemeClr val="accent2">
                  <a:lumMod val="75000"/>
                </a:schemeClr>
              </a:solidFill>
            </a:endParaRPr>
          </a:p>
        </p:txBody>
      </p:sp>
    </p:spTree>
    <p:custDataLst>
      <p:tags r:id="rId1"/>
    </p:custDataLst>
  </p:cSld>
  <p:clrMapOvr>
    <a:masterClrMapping/>
  </p:clrMapOvr>
  <p:transition advTm="17548"/>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19">
                                            <p:txEl>
                                              <p:pRg st="0" end="0"/>
                                            </p:txEl>
                                          </p:spTgt>
                                        </p:tgtEl>
                                        <p:attrNameLst>
                                          <p:attrName>style.visibility</p:attrName>
                                        </p:attrNameLst>
                                      </p:cBhvr>
                                      <p:to>
                                        <p:strVal val="visible"/>
                                      </p:to>
                                    </p:set>
                                    <p:animEffect transition="in" filter="fade">
                                      <p:cBhvr>
                                        <p:cTn id="13" dur="2000"/>
                                        <p:tgtEl>
                                          <p:spTgt spid="19">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2">
                                            <p:txEl>
                                              <p:pRg st="0" end="0"/>
                                            </p:txEl>
                                          </p:spTgt>
                                        </p:tgtEl>
                                        <p:attrNameLst>
                                          <p:attrName>style.visibility</p:attrName>
                                        </p:attrNameLst>
                                      </p:cBhvr>
                                      <p:to>
                                        <p:strVal val="visible"/>
                                      </p:to>
                                    </p:set>
                                    <p:animEffect transition="in" filter="fade">
                                      <p:cBhvr>
                                        <p:cTn id="18" dur="2000"/>
                                        <p:tgtEl>
                                          <p:spTgt spid="12">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6">
                                            <p:txEl>
                                              <p:pRg st="0" end="0"/>
                                            </p:txEl>
                                          </p:spTgt>
                                        </p:tgtEl>
                                        <p:attrNameLst>
                                          <p:attrName>style.visibility</p:attrName>
                                        </p:attrNameLst>
                                      </p:cBhvr>
                                      <p:to>
                                        <p:strVal val="visible"/>
                                      </p:to>
                                    </p:set>
                                    <p:animEffect transition="in" filter="fade">
                                      <p:cBhvr>
                                        <p:cTn id="23" dur="2000"/>
                                        <p:tgtEl>
                                          <p:spTgt spid="26">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22">
                                            <p:txEl>
                                              <p:pRg st="0" end="0"/>
                                            </p:txEl>
                                          </p:spTgt>
                                        </p:tgtEl>
                                        <p:attrNameLst>
                                          <p:attrName>style.visibility</p:attrName>
                                        </p:attrNameLst>
                                      </p:cBhvr>
                                      <p:to>
                                        <p:strVal val="visible"/>
                                      </p:to>
                                    </p:set>
                                    <p:animEffect transition="in" filter="fade">
                                      <p:cBhvr>
                                        <p:cTn id="28" dur="2000"/>
                                        <p:tgtEl>
                                          <p:spTgt spid="22">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0">
                                            <p:txEl>
                                              <p:pRg st="0" end="0"/>
                                            </p:txEl>
                                          </p:spTgt>
                                        </p:tgtEl>
                                        <p:attrNameLst>
                                          <p:attrName>style.visibility</p:attrName>
                                        </p:attrNameLst>
                                      </p:cBhvr>
                                      <p:to>
                                        <p:strVal val="visible"/>
                                      </p:to>
                                    </p:set>
                                    <p:animEffect transition="in" filter="fade">
                                      <p:cBhvr>
                                        <p:cTn id="33" dur="2000"/>
                                        <p:tgtEl>
                                          <p:spTgt spid="30">
                                            <p:txEl>
                                              <p:pRg st="0" end="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3">
                                            <p:txEl>
                                              <p:pRg st="0" end="0"/>
                                            </p:txEl>
                                          </p:spTgt>
                                        </p:tgtEl>
                                        <p:attrNameLst>
                                          <p:attrName>style.visibility</p:attrName>
                                        </p:attrNameLst>
                                      </p:cBhvr>
                                      <p:to>
                                        <p:strVal val="visible"/>
                                      </p:to>
                                    </p:set>
                                    <p:animEffect transition="in" filter="fade">
                                      <p:cBhvr>
                                        <p:cTn id="38" dur="2000"/>
                                        <p:tgtEl>
                                          <p:spTgt spid="33">
                                            <p:txEl>
                                              <p:pRg st="0" end="0"/>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5">
                                            <p:txEl>
                                              <p:pRg st="0" end="0"/>
                                            </p:txEl>
                                          </p:spTgt>
                                        </p:tgtEl>
                                        <p:attrNameLst>
                                          <p:attrName>style.visibility</p:attrName>
                                        </p:attrNameLst>
                                      </p:cBhvr>
                                      <p:to>
                                        <p:strVal val="visible"/>
                                      </p:to>
                                    </p:set>
                                    <p:animEffect transition="in" filter="fade">
                                      <p:cBhvr>
                                        <p:cTn id="43" dur="2000"/>
                                        <p:tgtEl>
                                          <p:spTgt spid="35">
                                            <p:txEl>
                                              <p:pRg st="0" end="0"/>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nodeType="clickEffect">
                                  <p:stCondLst>
                                    <p:cond delay="0"/>
                                  </p:stCondLst>
                                  <p:childTnLst>
                                    <p:set>
                                      <p:cBhvr>
                                        <p:cTn id="47" dur="1" fill="hold">
                                          <p:stCondLst>
                                            <p:cond delay="0"/>
                                          </p:stCondLst>
                                        </p:cTn>
                                        <p:tgtEl>
                                          <p:spTgt spid="4"/>
                                        </p:tgtEl>
                                        <p:attrNameLst>
                                          <p:attrName>style.visibility</p:attrName>
                                        </p:attrNameLst>
                                      </p:cBhvr>
                                      <p:to>
                                        <p:strVal val="visible"/>
                                      </p:to>
                                    </p:set>
                                    <p:anim calcmode="lin" valueType="num">
                                      <p:cBhvr additive="base">
                                        <p:cTn id="48" dur="500" fill="hold"/>
                                        <p:tgtEl>
                                          <p:spTgt spid="4"/>
                                        </p:tgtEl>
                                        <p:attrNameLst>
                                          <p:attrName>ppt_x</p:attrName>
                                        </p:attrNameLst>
                                      </p:cBhvr>
                                      <p:tavLst>
                                        <p:tav tm="0">
                                          <p:val>
                                            <p:strVal val="#ppt_x"/>
                                          </p:val>
                                        </p:tav>
                                        <p:tav tm="100000">
                                          <p:val>
                                            <p:strVal val="#ppt_x"/>
                                          </p:val>
                                        </p:tav>
                                      </p:tavLst>
                                    </p:anim>
                                    <p:anim calcmode="lin" valueType="num">
                                      <p:cBhvr additive="base">
                                        <p:cTn id="49"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nodeType="clickEffect">
                                  <p:stCondLst>
                                    <p:cond delay="0"/>
                                  </p:stCondLst>
                                  <p:childTnLst>
                                    <p:set>
                                      <p:cBhvr>
                                        <p:cTn id="53" dur="1" fill="hold">
                                          <p:stCondLst>
                                            <p:cond delay="0"/>
                                          </p:stCondLst>
                                        </p:cTn>
                                        <p:tgtEl>
                                          <p:spTgt spid="6"/>
                                        </p:tgtEl>
                                        <p:attrNameLst>
                                          <p:attrName>style.visibility</p:attrName>
                                        </p:attrNameLst>
                                      </p:cBhvr>
                                      <p:to>
                                        <p:strVal val="visible"/>
                                      </p:to>
                                    </p:set>
                                    <p:anim calcmode="lin" valueType="num">
                                      <p:cBhvr additive="base">
                                        <p:cTn id="54" dur="500" fill="hold"/>
                                        <p:tgtEl>
                                          <p:spTgt spid="6"/>
                                        </p:tgtEl>
                                        <p:attrNameLst>
                                          <p:attrName>ppt_x</p:attrName>
                                        </p:attrNameLst>
                                      </p:cBhvr>
                                      <p:tavLst>
                                        <p:tav tm="0">
                                          <p:val>
                                            <p:strVal val="#ppt_x"/>
                                          </p:val>
                                        </p:tav>
                                        <p:tav tm="100000">
                                          <p:val>
                                            <p:strVal val="#ppt_x"/>
                                          </p:val>
                                        </p:tav>
                                      </p:tavLst>
                                    </p:anim>
                                    <p:anim calcmode="lin" valueType="num">
                                      <p:cBhvr additive="base">
                                        <p:cTn id="5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nodeType="clickEffect">
                                  <p:stCondLst>
                                    <p:cond delay="0"/>
                                  </p:stCondLst>
                                  <p:childTnLst>
                                    <p:set>
                                      <p:cBhvr>
                                        <p:cTn id="59" dur="1" fill="hold">
                                          <p:stCondLst>
                                            <p:cond delay="0"/>
                                          </p:stCondLst>
                                        </p:cTn>
                                        <p:tgtEl>
                                          <p:spTgt spid="8"/>
                                        </p:tgtEl>
                                        <p:attrNameLst>
                                          <p:attrName>style.visibility</p:attrName>
                                        </p:attrNameLst>
                                      </p:cBhvr>
                                      <p:to>
                                        <p:strVal val="visible"/>
                                      </p:to>
                                    </p:set>
                                    <p:anim calcmode="lin" valueType="num">
                                      <p:cBhvr additive="base">
                                        <p:cTn id="60" dur="500" fill="hold"/>
                                        <p:tgtEl>
                                          <p:spTgt spid="8"/>
                                        </p:tgtEl>
                                        <p:attrNameLst>
                                          <p:attrName>ppt_x</p:attrName>
                                        </p:attrNameLst>
                                      </p:cBhvr>
                                      <p:tavLst>
                                        <p:tav tm="0">
                                          <p:val>
                                            <p:strVal val="#ppt_x"/>
                                          </p:val>
                                        </p:tav>
                                        <p:tav tm="100000">
                                          <p:val>
                                            <p:strVal val="#ppt_x"/>
                                          </p:val>
                                        </p:tav>
                                      </p:tavLst>
                                    </p:anim>
                                    <p:anim calcmode="lin" valueType="num">
                                      <p:cBhvr additive="base">
                                        <p:cTn id="61"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nodeType="clickEffect">
                                  <p:stCondLst>
                                    <p:cond delay="0"/>
                                  </p:stCondLst>
                                  <p:childTnLst>
                                    <p:set>
                                      <p:cBhvr>
                                        <p:cTn id="65" dur="1" fill="hold">
                                          <p:stCondLst>
                                            <p:cond delay="0"/>
                                          </p:stCondLst>
                                        </p:cTn>
                                        <p:tgtEl>
                                          <p:spTgt spid="9"/>
                                        </p:tgtEl>
                                        <p:attrNameLst>
                                          <p:attrName>style.visibility</p:attrName>
                                        </p:attrNameLst>
                                      </p:cBhvr>
                                      <p:to>
                                        <p:strVal val="visible"/>
                                      </p:to>
                                    </p:set>
                                    <p:anim calcmode="lin" valueType="num">
                                      <p:cBhvr additive="base">
                                        <p:cTn id="66" dur="500" fill="hold"/>
                                        <p:tgtEl>
                                          <p:spTgt spid="9"/>
                                        </p:tgtEl>
                                        <p:attrNameLst>
                                          <p:attrName>ppt_x</p:attrName>
                                        </p:attrNameLst>
                                      </p:cBhvr>
                                      <p:tavLst>
                                        <p:tav tm="0">
                                          <p:val>
                                            <p:strVal val="#ppt_x"/>
                                          </p:val>
                                        </p:tav>
                                        <p:tav tm="100000">
                                          <p:val>
                                            <p:strVal val="#ppt_x"/>
                                          </p:val>
                                        </p:tav>
                                      </p:tavLst>
                                    </p:anim>
                                    <p:anim calcmode="lin" valueType="num">
                                      <p:cBhvr additive="base">
                                        <p:cTn id="67"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2" presetClass="entr" presetSubtype="4" fill="hold" nodeType="clickEffect">
                                  <p:stCondLst>
                                    <p:cond delay="0"/>
                                  </p:stCondLst>
                                  <p:childTnLst>
                                    <p:set>
                                      <p:cBhvr>
                                        <p:cTn id="71" dur="1" fill="hold">
                                          <p:stCondLst>
                                            <p:cond delay="0"/>
                                          </p:stCondLst>
                                        </p:cTn>
                                        <p:tgtEl>
                                          <p:spTgt spid="5"/>
                                        </p:tgtEl>
                                        <p:attrNameLst>
                                          <p:attrName>style.visibility</p:attrName>
                                        </p:attrNameLst>
                                      </p:cBhvr>
                                      <p:to>
                                        <p:strVal val="visible"/>
                                      </p:to>
                                    </p:set>
                                    <p:anim calcmode="lin" valueType="num">
                                      <p:cBhvr additive="base">
                                        <p:cTn id="72" dur="500" fill="hold"/>
                                        <p:tgtEl>
                                          <p:spTgt spid="5"/>
                                        </p:tgtEl>
                                        <p:attrNameLst>
                                          <p:attrName>ppt_x</p:attrName>
                                        </p:attrNameLst>
                                      </p:cBhvr>
                                      <p:tavLst>
                                        <p:tav tm="0">
                                          <p:val>
                                            <p:strVal val="#ppt_x"/>
                                          </p:val>
                                        </p:tav>
                                        <p:tav tm="100000">
                                          <p:val>
                                            <p:strVal val="#ppt_x"/>
                                          </p:val>
                                        </p:tav>
                                      </p:tavLst>
                                    </p:anim>
                                    <p:anim calcmode="lin" valueType="num">
                                      <p:cBhvr additive="base">
                                        <p:cTn id="7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2" presetClass="entr" presetSubtype="4" fill="hold" nodeType="clickEffect">
                                  <p:stCondLst>
                                    <p:cond delay="0"/>
                                  </p:stCondLst>
                                  <p:childTnLst>
                                    <p:set>
                                      <p:cBhvr>
                                        <p:cTn id="77" dur="1" fill="hold">
                                          <p:stCondLst>
                                            <p:cond delay="0"/>
                                          </p:stCondLst>
                                        </p:cTn>
                                        <p:tgtEl>
                                          <p:spTgt spid="7"/>
                                        </p:tgtEl>
                                        <p:attrNameLst>
                                          <p:attrName>style.visibility</p:attrName>
                                        </p:attrNameLst>
                                      </p:cBhvr>
                                      <p:to>
                                        <p:strVal val="visible"/>
                                      </p:to>
                                    </p:set>
                                    <p:anim calcmode="lin" valueType="num">
                                      <p:cBhvr additive="base">
                                        <p:cTn id="78" dur="500" fill="hold"/>
                                        <p:tgtEl>
                                          <p:spTgt spid="7"/>
                                        </p:tgtEl>
                                        <p:attrNameLst>
                                          <p:attrName>ppt_x</p:attrName>
                                        </p:attrNameLst>
                                      </p:cBhvr>
                                      <p:tavLst>
                                        <p:tav tm="0">
                                          <p:val>
                                            <p:strVal val="#ppt_x"/>
                                          </p:val>
                                        </p:tav>
                                        <p:tav tm="100000">
                                          <p:val>
                                            <p:strVal val="#ppt_x"/>
                                          </p:val>
                                        </p:tav>
                                      </p:tavLst>
                                    </p:anim>
                                    <p:anim calcmode="lin" valueType="num">
                                      <p:cBhvr additive="base">
                                        <p:cTn id="79"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2" grpId="0" build="p"/>
      <p:bldP spid="19" grpId="0" build="p"/>
      <p:bldP spid="22" grpId="0" build="p"/>
      <p:bldP spid="26" grpId="0" build="p"/>
      <p:bldP spid="30" grpId="0" build="p"/>
      <p:bldP spid="33" grpId="0" build="p"/>
      <p:bldP spid="3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hlinkClick r:id="rId3" action="ppaction://hlinksldjump"/>
              </a:rPr>
              <a:t>Zdroje</a:t>
            </a:r>
            <a:endParaRPr lang="cs-CZ" dirty="0"/>
          </a:p>
        </p:txBody>
      </p:sp>
      <p:sp>
        <p:nvSpPr>
          <p:cNvPr id="3" name="Zástupný symbol pro obsah 2"/>
          <p:cNvSpPr>
            <a:spLocks noGrp="1"/>
          </p:cNvSpPr>
          <p:nvPr>
            <p:ph idx="1"/>
          </p:nvPr>
        </p:nvSpPr>
        <p:spPr/>
        <p:txBody>
          <a:bodyPr>
            <a:normAutofit/>
          </a:bodyPr>
          <a:lstStyle/>
          <a:p>
            <a:r>
              <a:rPr lang="cs-CZ" dirty="0" smtClean="0">
                <a:hlinkClick r:id="rId4"/>
              </a:rPr>
              <a:t>www.</a:t>
            </a:r>
            <a:r>
              <a:rPr lang="cs-CZ" dirty="0" err="1" smtClean="0">
                <a:hlinkClick r:id="rId4"/>
              </a:rPr>
              <a:t>google.com</a:t>
            </a:r>
            <a:endParaRPr lang="cs-CZ" dirty="0"/>
          </a:p>
          <a:p>
            <a:r>
              <a:rPr lang="cs-CZ" dirty="0" smtClean="0"/>
              <a:t>Můj mozek :-D </a:t>
            </a:r>
          </a:p>
        </p:txBody>
      </p:sp>
      <p:pic>
        <p:nvPicPr>
          <p:cNvPr id="2050" name="Picture 2" descr="C:\Users\Žák\AppData\Local\Microsoft\Windows\Temporary Internet Files\Content.IE5\SV91H5V3\MC900437980[1].wmf"/>
          <p:cNvPicPr>
            <a:picLocks noChangeAspect="1" noChangeArrowheads="1"/>
          </p:cNvPicPr>
          <p:nvPr/>
        </p:nvPicPr>
        <p:blipFill>
          <a:blip r:embed="rId5" cstate="print"/>
          <a:srcRect/>
          <a:stretch>
            <a:fillRect/>
          </a:stretch>
        </p:blipFill>
        <p:spPr bwMode="auto">
          <a:xfrm>
            <a:off x="2987824" y="3068960"/>
            <a:ext cx="4625742" cy="3345953"/>
          </a:xfrm>
          <a:prstGeom prst="rect">
            <a:avLst/>
          </a:prstGeom>
          <a:noFill/>
        </p:spPr>
      </p:pic>
    </p:spTree>
    <p:custDataLst>
      <p:tags r:id="rId1"/>
    </p:custDataLst>
    <p:extLst>
      <p:ext uri="{BB962C8B-B14F-4D97-AF65-F5344CB8AC3E}">
        <p14:creationId xmlns:p14="http://schemas.microsoft.com/office/powerpoint/2010/main" xmlns="" val="1263933266"/>
      </p:ext>
    </p:extLst>
  </p:cSld>
  <p:clrMapOvr>
    <a:masterClrMapping/>
  </p:clrMapOvr>
  <p:transition advTm="6469"/>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2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2050"/>
                                        </p:tgtEl>
                                        <p:attrNameLst>
                                          <p:attrName>style.visibility</p:attrName>
                                        </p:attrNameLst>
                                      </p:cBhvr>
                                      <p:to>
                                        <p:strVal val="visible"/>
                                      </p:to>
                                    </p:set>
                                    <p:anim calcmode="lin" valueType="num">
                                      <p:cBhvr additive="base">
                                        <p:cTn id="23" dur="500" fill="hold"/>
                                        <p:tgtEl>
                                          <p:spTgt spid="2050"/>
                                        </p:tgtEl>
                                        <p:attrNameLst>
                                          <p:attrName>ppt_x</p:attrName>
                                        </p:attrNameLst>
                                      </p:cBhvr>
                                      <p:tavLst>
                                        <p:tav tm="0">
                                          <p:val>
                                            <p:strVal val="#ppt_x"/>
                                          </p:val>
                                        </p:tav>
                                        <p:tav tm="100000">
                                          <p:val>
                                            <p:strVal val="#ppt_x"/>
                                          </p:val>
                                        </p:tav>
                                      </p:tavLst>
                                    </p:anim>
                                    <p:anim calcmode="lin" valueType="num">
                                      <p:cBhvr additive="base">
                                        <p:cTn id="24"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hlinkClick r:id="rId3" action="ppaction://hlinksldjump"/>
              </a:rPr>
              <a:t>Poděkování</a:t>
            </a:r>
            <a:endParaRPr lang="cs-CZ" dirty="0"/>
          </a:p>
        </p:txBody>
      </p:sp>
      <p:sp>
        <p:nvSpPr>
          <p:cNvPr id="3" name="Zástupný symbol pro obsah 2"/>
          <p:cNvSpPr>
            <a:spLocks noGrp="1"/>
          </p:cNvSpPr>
          <p:nvPr>
            <p:ph idx="1"/>
          </p:nvPr>
        </p:nvSpPr>
        <p:spPr/>
        <p:txBody>
          <a:bodyPr/>
          <a:lstStyle/>
          <a:p>
            <a:r>
              <a:rPr lang="cs-CZ" dirty="0" smtClean="0">
                <a:solidFill>
                  <a:schemeClr val="accent2">
                    <a:lumMod val="60000"/>
                    <a:lumOff val="40000"/>
                  </a:schemeClr>
                </a:solidFill>
              </a:rPr>
              <a:t>Moc děkuji, že jste shlédli mou prezentaci a doufám, že se Vám líbila.</a:t>
            </a:r>
            <a:br>
              <a:rPr lang="cs-CZ" dirty="0" smtClean="0">
                <a:solidFill>
                  <a:schemeClr val="accent2">
                    <a:lumMod val="60000"/>
                    <a:lumOff val="40000"/>
                  </a:schemeClr>
                </a:solidFill>
              </a:rPr>
            </a:br>
            <a:r>
              <a:rPr lang="cs-CZ" dirty="0" smtClean="0">
                <a:solidFill>
                  <a:schemeClr val="accent2">
                    <a:lumMod val="60000"/>
                    <a:lumOff val="40000"/>
                  </a:schemeClr>
                </a:solidFill>
              </a:rPr>
              <a:t/>
            </a:r>
            <a:br>
              <a:rPr lang="cs-CZ" dirty="0" smtClean="0">
                <a:solidFill>
                  <a:schemeClr val="accent2">
                    <a:lumMod val="60000"/>
                    <a:lumOff val="40000"/>
                  </a:schemeClr>
                </a:solidFill>
              </a:rPr>
            </a:br>
            <a:r>
              <a:rPr lang="cs-CZ" dirty="0" smtClean="0">
                <a:solidFill>
                  <a:schemeClr val="accent2">
                    <a:lumMod val="60000"/>
                    <a:lumOff val="40000"/>
                  </a:schemeClr>
                </a:solidFill>
              </a:rPr>
              <a:t/>
            </a:r>
            <a:br>
              <a:rPr lang="cs-CZ" dirty="0" smtClean="0">
                <a:solidFill>
                  <a:schemeClr val="accent2">
                    <a:lumMod val="60000"/>
                    <a:lumOff val="40000"/>
                  </a:schemeClr>
                </a:solidFill>
              </a:rPr>
            </a:br>
            <a:r>
              <a:rPr lang="cs-CZ" dirty="0" smtClean="0">
                <a:solidFill>
                  <a:schemeClr val="accent2">
                    <a:lumMod val="60000"/>
                    <a:lumOff val="40000"/>
                  </a:schemeClr>
                </a:solidFill>
              </a:rPr>
              <a:t/>
            </a:r>
            <a:br>
              <a:rPr lang="cs-CZ" dirty="0" smtClean="0">
                <a:solidFill>
                  <a:schemeClr val="accent2">
                    <a:lumMod val="60000"/>
                    <a:lumOff val="40000"/>
                  </a:schemeClr>
                </a:solidFill>
              </a:rPr>
            </a:br>
            <a:r>
              <a:rPr lang="cs-CZ" dirty="0" smtClean="0">
                <a:solidFill>
                  <a:schemeClr val="accent2">
                    <a:lumMod val="60000"/>
                    <a:lumOff val="40000"/>
                  </a:schemeClr>
                </a:solidFill>
              </a:rPr>
              <a:t>Kristina Thielová</a:t>
            </a:r>
            <a:endParaRPr lang="cs-CZ" dirty="0">
              <a:solidFill>
                <a:schemeClr val="accent2">
                  <a:lumMod val="60000"/>
                  <a:lumOff val="40000"/>
                </a:schemeClr>
              </a:solidFill>
            </a:endParaRPr>
          </a:p>
        </p:txBody>
      </p:sp>
      <p:pic>
        <p:nvPicPr>
          <p:cNvPr id="1027" name="Picture 3" descr="C:\Users\Žák\AppData\Local\Microsoft\Windows\Temporary Internet Files\Content.IE5\YCQX3NFH\MC900440432[1].wmf"/>
          <p:cNvPicPr>
            <a:picLocks noChangeAspect="1" noChangeArrowheads="1"/>
          </p:cNvPicPr>
          <p:nvPr/>
        </p:nvPicPr>
        <p:blipFill>
          <a:blip r:embed="rId4" cstate="print"/>
          <a:srcRect/>
          <a:stretch>
            <a:fillRect/>
          </a:stretch>
        </p:blipFill>
        <p:spPr bwMode="auto">
          <a:xfrm>
            <a:off x="4427984" y="3645024"/>
            <a:ext cx="2952328" cy="2876153"/>
          </a:xfrm>
          <a:prstGeom prst="rect">
            <a:avLst/>
          </a:prstGeom>
          <a:noFill/>
        </p:spPr>
      </p:pic>
    </p:spTree>
    <p:custDataLst>
      <p:tags r:id="rId1"/>
    </p:custDataLst>
    <p:extLst>
      <p:ext uri="{BB962C8B-B14F-4D97-AF65-F5344CB8AC3E}">
        <p14:creationId xmlns:p14="http://schemas.microsoft.com/office/powerpoint/2010/main" xmlns="" val="1256487916"/>
      </p:ext>
    </p:extLst>
  </p:cSld>
  <p:clrMapOvr>
    <a:masterClrMapping/>
  </p:clrMapOvr>
  <p:transition advTm="7688"/>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1027"/>
                                        </p:tgtEl>
                                        <p:attrNameLst>
                                          <p:attrName>style.visibility</p:attrName>
                                        </p:attrNameLst>
                                      </p:cBhvr>
                                      <p:to>
                                        <p:strVal val="visible"/>
                                      </p:to>
                                    </p:set>
                                    <p:anim calcmode="lin" valueType="num">
                                      <p:cBhvr additive="base">
                                        <p:cTn id="18" dur="500" fill="hold"/>
                                        <p:tgtEl>
                                          <p:spTgt spid="1027"/>
                                        </p:tgtEl>
                                        <p:attrNameLst>
                                          <p:attrName>ppt_x</p:attrName>
                                        </p:attrNameLst>
                                      </p:cBhvr>
                                      <p:tavLst>
                                        <p:tav tm="0">
                                          <p:val>
                                            <p:strVal val="#ppt_x"/>
                                          </p:val>
                                        </p:tav>
                                        <p:tav tm="100000">
                                          <p:val>
                                            <p:strVal val="#ppt_x"/>
                                          </p:val>
                                        </p:tav>
                                      </p:tavLst>
                                    </p:anim>
                                    <p:anim calcmode="lin" valueType="num">
                                      <p:cBhvr additive="base">
                                        <p:cTn id="19" dur="500" fill="hold"/>
                                        <p:tgtEl>
                                          <p:spTgt spid="10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Osnova</a:t>
            </a:r>
            <a:endParaRPr lang="cs-CZ" dirty="0"/>
          </a:p>
        </p:txBody>
      </p:sp>
      <p:sp>
        <p:nvSpPr>
          <p:cNvPr id="3" name="Zástupný symbol pro obsah 2"/>
          <p:cNvSpPr>
            <a:spLocks noGrp="1"/>
          </p:cNvSpPr>
          <p:nvPr>
            <p:ph idx="1"/>
          </p:nvPr>
        </p:nvSpPr>
        <p:spPr>
          <a:xfrm>
            <a:off x="467544" y="1628800"/>
            <a:ext cx="8229600" cy="4975192"/>
          </a:xfrm>
        </p:spPr>
        <p:txBody>
          <a:bodyPr>
            <a:normAutofit fontScale="92500" lnSpcReduction="10000"/>
          </a:bodyPr>
          <a:lstStyle/>
          <a:p>
            <a:r>
              <a:rPr lang="cs-CZ" dirty="0" smtClean="0">
                <a:solidFill>
                  <a:schemeClr val="accent2">
                    <a:lumMod val="75000"/>
                  </a:schemeClr>
                </a:solidFill>
                <a:hlinkClick r:id="rId3" action="ppaction://hlinksldjump"/>
              </a:rPr>
              <a:t>1. Dnešní technika</a:t>
            </a:r>
            <a:endParaRPr lang="cs-CZ" dirty="0" smtClean="0">
              <a:solidFill>
                <a:schemeClr val="accent2">
                  <a:lumMod val="75000"/>
                </a:schemeClr>
              </a:solidFill>
            </a:endParaRPr>
          </a:p>
          <a:p>
            <a:r>
              <a:rPr lang="cs-CZ" dirty="0" smtClean="0">
                <a:solidFill>
                  <a:schemeClr val="accent2">
                    <a:lumMod val="75000"/>
                  </a:schemeClr>
                </a:solidFill>
                <a:hlinkClick r:id="rId4" action="ppaction://hlinksldjump"/>
              </a:rPr>
              <a:t>2. Technika v domácnosti</a:t>
            </a:r>
            <a:endParaRPr lang="cs-CZ" dirty="0" smtClean="0">
              <a:solidFill>
                <a:schemeClr val="accent2">
                  <a:lumMod val="75000"/>
                </a:schemeClr>
              </a:solidFill>
            </a:endParaRPr>
          </a:p>
          <a:p>
            <a:r>
              <a:rPr lang="cs-CZ" dirty="0" smtClean="0">
                <a:solidFill>
                  <a:schemeClr val="accent2">
                    <a:lumMod val="75000"/>
                  </a:schemeClr>
                </a:solidFill>
                <a:hlinkClick r:id="rId5" action="ppaction://hlinksldjump"/>
              </a:rPr>
              <a:t>3. Rozhovor se slečnou  Thielovou</a:t>
            </a:r>
            <a:endParaRPr lang="cs-CZ" dirty="0" smtClean="0">
              <a:solidFill>
                <a:schemeClr val="accent2">
                  <a:lumMod val="75000"/>
                </a:schemeClr>
              </a:solidFill>
            </a:endParaRPr>
          </a:p>
          <a:p>
            <a:r>
              <a:rPr lang="cs-CZ" dirty="0" smtClean="0">
                <a:solidFill>
                  <a:schemeClr val="accent2">
                    <a:lumMod val="75000"/>
                  </a:schemeClr>
                </a:solidFill>
                <a:hlinkClick r:id="rId6" action="ppaction://hlinksldjump"/>
              </a:rPr>
              <a:t>4. Logo společnosti „Petzul Truz“</a:t>
            </a:r>
            <a:endParaRPr lang="cs-CZ" dirty="0" smtClean="0">
              <a:solidFill>
                <a:schemeClr val="accent2">
                  <a:lumMod val="75000"/>
                </a:schemeClr>
              </a:solidFill>
            </a:endParaRPr>
          </a:p>
          <a:p>
            <a:r>
              <a:rPr lang="cs-CZ" dirty="0" smtClean="0">
                <a:solidFill>
                  <a:schemeClr val="accent2">
                    <a:lumMod val="75000"/>
                  </a:schemeClr>
                </a:solidFill>
                <a:hlinkClick r:id="rId7" action="ppaction://hlinksldjump"/>
              </a:rPr>
              <a:t>5. Ukázka techniky</a:t>
            </a:r>
            <a:endParaRPr lang="cs-CZ" dirty="0" smtClean="0">
              <a:solidFill>
                <a:schemeClr val="accent2">
                  <a:lumMod val="75000"/>
                </a:schemeClr>
              </a:solidFill>
            </a:endParaRPr>
          </a:p>
          <a:p>
            <a:r>
              <a:rPr lang="cs-CZ" dirty="0" smtClean="0">
                <a:solidFill>
                  <a:schemeClr val="accent2">
                    <a:lumMod val="75000"/>
                  </a:schemeClr>
                </a:solidFill>
                <a:hlinkClick r:id="rId8" action="ppaction://hlinksldjump"/>
              </a:rPr>
              <a:t>6. </a:t>
            </a:r>
            <a:r>
              <a:rPr lang="cs-CZ" dirty="0" smtClean="0">
                <a:solidFill>
                  <a:schemeClr val="accent2">
                    <a:lumMod val="75000"/>
                  </a:schemeClr>
                </a:solidFill>
                <a:hlinkClick r:id="rId8" action="ppaction://hlinksldjump"/>
              </a:rPr>
              <a:t>Televizory</a:t>
            </a:r>
            <a:endParaRPr lang="cs-CZ" dirty="0" smtClean="0">
              <a:solidFill>
                <a:schemeClr val="accent2">
                  <a:lumMod val="75000"/>
                </a:schemeClr>
              </a:solidFill>
            </a:endParaRPr>
          </a:p>
          <a:p>
            <a:r>
              <a:rPr lang="cs-CZ" dirty="0" smtClean="0">
                <a:solidFill>
                  <a:schemeClr val="accent2">
                    <a:lumMod val="75000"/>
                  </a:schemeClr>
                </a:solidFill>
                <a:hlinkClick r:id="rId9" action="ppaction://hlinksldjump"/>
              </a:rPr>
              <a:t>7.Mobily</a:t>
            </a:r>
            <a:endParaRPr lang="cs-CZ" dirty="0" smtClean="0">
              <a:solidFill>
                <a:schemeClr val="accent2">
                  <a:lumMod val="75000"/>
                </a:schemeClr>
              </a:solidFill>
            </a:endParaRPr>
          </a:p>
          <a:p>
            <a:r>
              <a:rPr lang="cs-CZ" dirty="0" smtClean="0">
                <a:solidFill>
                  <a:schemeClr val="accent2">
                    <a:lumMod val="75000"/>
                  </a:schemeClr>
                </a:solidFill>
                <a:hlinkClick r:id="" action="ppaction://noaction"/>
              </a:rPr>
              <a:t>8.Počítače, notebooky</a:t>
            </a:r>
            <a:endParaRPr lang="cs-CZ" dirty="0" smtClean="0">
              <a:solidFill>
                <a:schemeClr val="accent2">
                  <a:lumMod val="75000"/>
                </a:schemeClr>
              </a:solidFill>
            </a:endParaRPr>
          </a:p>
          <a:p>
            <a:r>
              <a:rPr lang="cs-CZ" dirty="0" smtClean="0">
                <a:solidFill>
                  <a:schemeClr val="accent2">
                    <a:lumMod val="75000"/>
                  </a:schemeClr>
                </a:solidFill>
                <a:hlinkClick r:id="rId10" action="ppaction://hlinksldjump"/>
              </a:rPr>
              <a:t>9.Loga společností</a:t>
            </a:r>
            <a:endParaRPr lang="cs-CZ" dirty="0" smtClean="0">
              <a:solidFill>
                <a:schemeClr val="accent2">
                  <a:lumMod val="75000"/>
                </a:schemeClr>
              </a:solidFill>
            </a:endParaRPr>
          </a:p>
          <a:p>
            <a:r>
              <a:rPr lang="cs-CZ" dirty="0" smtClean="0">
                <a:solidFill>
                  <a:schemeClr val="accent2">
                    <a:lumMod val="75000"/>
                  </a:schemeClr>
                </a:solidFill>
                <a:hlinkClick r:id="rId11" action="ppaction://hlinksldjump"/>
              </a:rPr>
              <a:t>10. Fotoaparáty</a:t>
            </a:r>
            <a:endParaRPr lang="cs-CZ" dirty="0" smtClean="0">
              <a:solidFill>
                <a:schemeClr val="accent2">
                  <a:lumMod val="75000"/>
                </a:schemeClr>
              </a:solidFill>
            </a:endParaRPr>
          </a:p>
          <a:p>
            <a:endParaRPr lang="cs-CZ" dirty="0"/>
          </a:p>
        </p:txBody>
      </p:sp>
    </p:spTree>
    <p:custDataLst>
      <p:tags r:id="rId1"/>
    </p:custDataLst>
    <p:extLst>
      <p:ext uri="{BB962C8B-B14F-4D97-AF65-F5344CB8AC3E}">
        <p14:creationId xmlns:p14="http://schemas.microsoft.com/office/powerpoint/2010/main" xmlns="" val="813482081"/>
      </p:ext>
    </p:extLst>
  </p:cSld>
  <p:clrMapOvr>
    <a:masterClrMapping/>
  </p:clrMapOvr>
  <p:transition advTm="23093"/>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2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2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20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20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2000"/>
                                        <p:tgtEl>
                                          <p:spTgt spid="3">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2000"/>
                                        <p:tgtEl>
                                          <p:spTgt spid="3">
                                            <p:txEl>
                                              <p:pRg st="6" end="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Effect transition="in" filter="fade">
                                      <p:cBhvr>
                                        <p:cTn id="48" dur="2000"/>
                                        <p:tgtEl>
                                          <p:spTgt spid="3">
                                            <p:txEl>
                                              <p:pRg st="7" end="7"/>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Effect transition="in" filter="fade">
                                      <p:cBhvr>
                                        <p:cTn id="53" dur="2000"/>
                                        <p:tgtEl>
                                          <p:spTgt spid="3">
                                            <p:txEl>
                                              <p:pRg st="8" end="8"/>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3">
                                            <p:txEl>
                                              <p:pRg st="9" end="9"/>
                                            </p:txEl>
                                          </p:spTgt>
                                        </p:tgtEl>
                                        <p:attrNameLst>
                                          <p:attrName>style.visibility</p:attrName>
                                        </p:attrNameLst>
                                      </p:cBhvr>
                                      <p:to>
                                        <p:strVal val="visible"/>
                                      </p:to>
                                    </p:set>
                                    <p:animEffect transition="in" filter="fade">
                                      <p:cBhvr>
                                        <p:cTn id="58"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hlinkClick r:id="rId3" action="ppaction://hlinksldjump"/>
              </a:rPr>
              <a:t>Dnešní technika</a:t>
            </a:r>
            <a:endParaRPr lang="cs-CZ" dirty="0"/>
          </a:p>
        </p:txBody>
      </p:sp>
      <p:sp>
        <p:nvSpPr>
          <p:cNvPr id="3" name="Zástupný symbol pro obsah 2"/>
          <p:cNvSpPr>
            <a:spLocks noGrp="1"/>
          </p:cNvSpPr>
          <p:nvPr>
            <p:ph idx="1"/>
          </p:nvPr>
        </p:nvSpPr>
        <p:spPr/>
        <p:txBody>
          <a:bodyPr>
            <a:normAutofit/>
          </a:bodyPr>
          <a:lstStyle/>
          <a:p>
            <a:r>
              <a:rPr lang="cs-CZ" sz="2400" dirty="0" smtClean="0"/>
              <a:t>Dnešní technika je dokonalejší a daleko jinde než ta co bývala. Teď je to samý počítač, každý má mobil, tablety, notebooky.  Já osobně jsem za to ráda, že něco takového existuje! Někteří by se jinak než přes e-mail nebo facebook domluvit.</a:t>
            </a:r>
            <a:endParaRPr lang="cs-CZ" sz="2400" dirty="0"/>
          </a:p>
        </p:txBody>
      </p:sp>
    </p:spTree>
    <p:custDataLst>
      <p:tags r:id="rId1"/>
    </p:custDataLst>
    <p:extLst>
      <p:ext uri="{BB962C8B-B14F-4D97-AF65-F5344CB8AC3E}">
        <p14:creationId xmlns:p14="http://schemas.microsoft.com/office/powerpoint/2010/main" xmlns="" val="1580733785"/>
      </p:ext>
    </p:extLst>
  </p:cSld>
  <p:clrMapOvr>
    <a:masterClrMapping/>
  </p:clrMapOvr>
  <p:transition advTm="4718"/>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843808" y="2574360"/>
            <a:ext cx="4803224" cy="3048001"/>
          </a:xfrm>
        </p:spPr>
        <p:txBody>
          <a:bodyPr>
            <a:normAutofit/>
          </a:bodyPr>
          <a:lstStyle/>
          <a:p>
            <a:r>
              <a:rPr lang="cs-CZ" sz="2400" dirty="0" smtClean="0"/>
              <a:t>Technika je modernější a v domácnosti cca. </a:t>
            </a:r>
            <a:r>
              <a:rPr lang="cs-CZ" sz="2400" dirty="0"/>
              <a:t>p</a:t>
            </a:r>
            <a:r>
              <a:rPr lang="cs-CZ" sz="2400" dirty="0" smtClean="0"/>
              <a:t>racuje 7 hodin. Je to málo nebo hodně?  Tak středně někdo tráví třeba jen 20 minut někdo zase 12 či 15 hodin. Je to rozdílné.</a:t>
            </a:r>
            <a:endParaRPr lang="cs-CZ" sz="2400" dirty="0"/>
          </a:p>
        </p:txBody>
      </p:sp>
      <p:sp>
        <p:nvSpPr>
          <p:cNvPr id="4" name="Oválný popisek 3"/>
          <p:cNvSpPr/>
          <p:nvPr/>
        </p:nvSpPr>
        <p:spPr>
          <a:xfrm rot="492336">
            <a:off x="1518089" y="1016731"/>
            <a:ext cx="6768752" cy="1080120"/>
          </a:xfrm>
          <a:prstGeom prst="wedgeEllipseCallout">
            <a:avLst/>
          </a:prstGeom>
        </p:spPr>
        <p:style>
          <a:lnRef idx="3">
            <a:schemeClr val="lt1"/>
          </a:lnRef>
          <a:fillRef idx="1">
            <a:schemeClr val="dk1"/>
          </a:fillRef>
          <a:effectRef idx="1">
            <a:schemeClr val="dk1"/>
          </a:effectRef>
          <a:fontRef idx="minor">
            <a:schemeClr val="lt1"/>
          </a:fontRef>
        </p:style>
        <p:txBody>
          <a:bodyPr rtlCol="0" anchor="ctr"/>
          <a:lstStyle/>
          <a:p>
            <a:pPr algn="ctr"/>
            <a:r>
              <a:rPr lang="cs-CZ" sz="3200" dirty="0" smtClean="0">
                <a:solidFill>
                  <a:schemeClr val="tx1"/>
                </a:solidFill>
                <a:hlinkClick r:id="rId3" action="ppaction://hlinksldjump"/>
              </a:rPr>
              <a:t>Technika v domácnosti</a:t>
            </a:r>
            <a:endParaRPr lang="cs-CZ" sz="3200" dirty="0">
              <a:solidFill>
                <a:schemeClr val="tx1"/>
              </a:solidFill>
            </a:endParaRPr>
          </a:p>
        </p:txBody>
      </p:sp>
      <p:pic>
        <p:nvPicPr>
          <p:cNvPr id="6" name="Obrázek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971600" y="1782272"/>
            <a:ext cx="1605488" cy="1584176"/>
          </a:xfrm>
          <a:prstGeom prst="rect">
            <a:avLst/>
          </a:prstGeom>
        </p:spPr>
      </p:pic>
    </p:spTree>
    <p:custDataLst>
      <p:tags r:id="rId1"/>
    </p:custDataLst>
    <p:extLst>
      <p:ext uri="{BB962C8B-B14F-4D97-AF65-F5344CB8AC3E}">
        <p14:creationId xmlns:p14="http://schemas.microsoft.com/office/powerpoint/2010/main" xmlns="" val="2791905759"/>
      </p:ext>
    </p:extLst>
  </p:cSld>
  <p:clrMapOvr>
    <a:masterClrMapping/>
  </p:clrMapOvr>
  <p:transition advTm="13047"/>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wipe(down)">
                                      <p:cBhvr>
                                        <p:cTn id="7" dur="500"/>
                                        <p:tgtEl>
                                          <p:spTgt spid="4">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down)">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ipe(down)">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P spid="4"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259632" y="692696"/>
            <a:ext cx="6400800" cy="685800"/>
          </a:xfrm>
        </p:spPr>
        <p:txBody>
          <a:bodyPr>
            <a:noAutofit/>
          </a:bodyPr>
          <a:lstStyle/>
          <a:p>
            <a:r>
              <a:rPr lang="cs-CZ" sz="3600" dirty="0" smtClean="0">
                <a:hlinkClick r:id="rId3" action="ppaction://hlinksldjump"/>
              </a:rPr>
              <a:t>Rozhovor se slečnou thielovou ředitelkou společnosti </a:t>
            </a:r>
            <a:r>
              <a:rPr lang="cs-CZ" sz="3600" dirty="0" smtClean="0">
                <a:hlinkClick r:id="rId3" action="ppaction://hlinksldjump"/>
              </a:rPr>
              <a:t>„</a:t>
            </a:r>
            <a:r>
              <a:rPr lang="cs-CZ" sz="3600" dirty="0" err="1" smtClean="0">
                <a:hlinkClick r:id="rId3" action="ppaction://hlinksldjump"/>
              </a:rPr>
              <a:t>Petzul</a:t>
            </a:r>
            <a:r>
              <a:rPr lang="cs-CZ" sz="3600" dirty="0" smtClean="0">
                <a:hlinkClick r:id="rId3" action="ppaction://hlinksldjump"/>
              </a:rPr>
              <a:t>-</a:t>
            </a:r>
            <a:r>
              <a:rPr lang="cs-CZ" sz="3600" dirty="0" err="1" smtClean="0">
                <a:hlinkClick r:id="rId3" action="ppaction://hlinksldjump"/>
              </a:rPr>
              <a:t>truz</a:t>
            </a:r>
            <a:r>
              <a:rPr lang="cs-CZ" sz="3600" dirty="0" smtClean="0">
                <a:hlinkClick r:id="rId3" action="ppaction://hlinksldjump"/>
              </a:rPr>
              <a:t>“.</a:t>
            </a:r>
            <a:endParaRPr lang="cs-CZ" sz="3600" dirty="0"/>
          </a:p>
        </p:txBody>
      </p:sp>
      <p:sp>
        <p:nvSpPr>
          <p:cNvPr id="3" name="Zástupný symbol pro obsah 2"/>
          <p:cNvSpPr>
            <a:spLocks noGrp="1"/>
          </p:cNvSpPr>
          <p:nvPr>
            <p:ph idx="1"/>
          </p:nvPr>
        </p:nvSpPr>
        <p:spPr/>
        <p:txBody>
          <a:bodyPr/>
          <a:lstStyle/>
          <a:p>
            <a:r>
              <a:rPr lang="cs-CZ" b="1" i="1" dirty="0" smtClean="0"/>
              <a:t>TV</a:t>
            </a:r>
            <a:r>
              <a:rPr lang="cs-CZ" dirty="0" smtClean="0"/>
              <a:t>: „Slečno Thielová jak se daří vaší společnosti?“</a:t>
            </a:r>
            <a:br>
              <a:rPr lang="cs-CZ" dirty="0" smtClean="0"/>
            </a:br>
            <a:r>
              <a:rPr lang="cs-CZ" b="1" i="1" dirty="0" smtClean="0"/>
              <a:t>Thielová</a:t>
            </a:r>
            <a:r>
              <a:rPr lang="cs-CZ" dirty="0" smtClean="0"/>
              <a:t>: „ Mohu říct, že jsme na světové špičce, dotáhli jsme to až tak daleko jak jsme sice nechtěli, ale zase se nám daří víc a ví o nás celý svět!“</a:t>
            </a:r>
            <a:br>
              <a:rPr lang="cs-CZ" dirty="0" smtClean="0"/>
            </a:br>
            <a:r>
              <a:rPr lang="cs-CZ" b="1" i="1" dirty="0" smtClean="0"/>
              <a:t>TV</a:t>
            </a:r>
            <a:r>
              <a:rPr lang="cs-CZ" dirty="0" smtClean="0"/>
              <a:t>: „ Odpověděla jste nám na vše moc děkujeme a těšíme se na další rozhovory s vámi! </a:t>
            </a:r>
            <a:r>
              <a:rPr lang="cs-CZ" dirty="0" smtClean="0">
                <a:sym typeface="Wingdings" pitchFamily="2" charset="2"/>
              </a:rPr>
              <a:t></a:t>
            </a:r>
            <a:endParaRPr lang="cs-CZ" dirty="0"/>
          </a:p>
        </p:txBody>
      </p:sp>
    </p:spTree>
    <p:custDataLst>
      <p:tags r:id="rId1"/>
    </p:custDataLst>
    <p:extLst>
      <p:ext uri="{BB962C8B-B14F-4D97-AF65-F5344CB8AC3E}">
        <p14:creationId xmlns:p14="http://schemas.microsoft.com/office/powerpoint/2010/main" xmlns="" val="4271471486"/>
      </p:ext>
    </p:extLst>
  </p:cSld>
  <p:clrMapOvr>
    <a:masterClrMapping/>
  </p:clrMapOvr>
  <p:transition advTm="1562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331640" y="980728"/>
            <a:ext cx="6400800" cy="685800"/>
          </a:xfrm>
        </p:spPr>
        <p:txBody>
          <a:bodyPr>
            <a:normAutofit fontScale="90000"/>
          </a:bodyPr>
          <a:lstStyle/>
          <a:p>
            <a:r>
              <a:rPr lang="cs-CZ" dirty="0" smtClean="0">
                <a:hlinkClick r:id="rId3" action="ppaction://hlinksldjump"/>
              </a:rPr>
              <a:t>Logo společnosti </a:t>
            </a:r>
            <a:r>
              <a:rPr lang="cs-CZ" dirty="0" smtClean="0">
                <a:hlinkClick r:id="rId3" action="ppaction://hlinksldjump"/>
              </a:rPr>
              <a:t>„</a:t>
            </a:r>
            <a:r>
              <a:rPr lang="cs-CZ" dirty="0" err="1" smtClean="0">
                <a:hlinkClick r:id="rId3" action="ppaction://hlinksldjump"/>
              </a:rPr>
              <a:t>Petzul</a:t>
            </a:r>
            <a:r>
              <a:rPr lang="cs-CZ" dirty="0" smtClean="0">
                <a:hlinkClick r:id="rId3" action="ppaction://hlinksldjump"/>
              </a:rPr>
              <a:t>-</a:t>
            </a:r>
            <a:r>
              <a:rPr lang="cs-CZ" dirty="0" err="1" smtClean="0">
                <a:hlinkClick r:id="rId3" action="ppaction://hlinksldjump"/>
              </a:rPr>
              <a:t>truz</a:t>
            </a:r>
            <a:r>
              <a:rPr lang="cs-CZ" dirty="0" smtClean="0">
                <a:hlinkClick r:id="rId3" action="ppaction://hlinksldjump"/>
              </a:rPr>
              <a:t>“</a:t>
            </a:r>
            <a:endParaRPr lang="cs-CZ" dirty="0"/>
          </a:p>
        </p:txBody>
      </p:sp>
      <p:pic>
        <p:nvPicPr>
          <p:cNvPr id="4" name="Zástupný symbol pro obsah 3"/>
          <p:cNvPicPr>
            <a:picLocks noGrp="1" noChangeAspect="1"/>
          </p:cNvPicPr>
          <p:nvPr>
            <p:ph idx="1"/>
          </p:nvPr>
        </p:nvPicPr>
        <p:blipFill>
          <a:blip r:embed="rId4" cstate="print">
            <a:extLst>
              <a:ext uri="{28A0092B-C50C-407E-A947-70E740481C1C}">
                <a14:useLocalDpi xmlns:a14="http://schemas.microsoft.com/office/drawing/2010/main" xmlns="" val="0"/>
              </a:ext>
            </a:extLst>
          </a:blip>
          <a:stretch>
            <a:fillRect/>
          </a:stretch>
        </p:blipFill>
        <p:spPr>
          <a:xfrm>
            <a:off x="457200" y="2498471"/>
            <a:ext cx="8229600" cy="3340608"/>
          </a:xfrm>
        </p:spPr>
      </p:pic>
      <p:cxnSp>
        <p:nvCxnSpPr>
          <p:cNvPr id="7" name="Přímá spojnice se šipkou 6"/>
          <p:cNvCxnSpPr/>
          <p:nvPr/>
        </p:nvCxnSpPr>
        <p:spPr>
          <a:xfrm>
            <a:off x="5004048" y="2060848"/>
            <a:ext cx="0" cy="2664296"/>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Tree>
    <p:custDataLst>
      <p:tags r:id="rId1"/>
    </p:custDataLst>
    <p:extLst>
      <p:ext uri="{BB962C8B-B14F-4D97-AF65-F5344CB8AC3E}">
        <p14:creationId xmlns:p14="http://schemas.microsoft.com/office/powerpoint/2010/main" xmlns="" val="956742799"/>
      </p:ext>
    </p:extLst>
  </p:cSld>
  <p:clrMapOvr>
    <a:masterClrMapping/>
  </p:clrMapOvr>
  <p:transition advTm="4797"/>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hlinkClick r:id="rId3" action="ppaction://hlinksldjump"/>
              </a:rPr>
              <a:t>Ukázka techniky</a:t>
            </a:r>
            <a:endParaRPr lang="cs-CZ" dirty="0"/>
          </a:p>
        </p:txBody>
      </p:sp>
      <p:pic>
        <p:nvPicPr>
          <p:cNvPr id="4" name="Zástupný symbol pro obsah 3" descr="normalmobil.jpg"/>
          <p:cNvPicPr>
            <a:picLocks noGrp="1" noChangeAspect="1"/>
          </p:cNvPicPr>
          <p:nvPr>
            <p:ph idx="1"/>
          </p:nvPr>
        </p:nvPicPr>
        <p:blipFill>
          <a:blip r:embed="rId4" cstate="print"/>
          <a:stretch>
            <a:fillRect/>
          </a:stretch>
        </p:blipFill>
        <p:spPr>
          <a:xfrm>
            <a:off x="3419872" y="1628800"/>
            <a:ext cx="2381250" cy="2381250"/>
          </a:xfrm>
        </p:spPr>
      </p:pic>
      <p:pic>
        <p:nvPicPr>
          <p:cNvPr id="6" name="Obrázek 5" descr="dotkovymobilsqwerty.jpg"/>
          <p:cNvPicPr>
            <a:picLocks noChangeAspect="1"/>
          </p:cNvPicPr>
          <p:nvPr/>
        </p:nvPicPr>
        <p:blipFill>
          <a:blip r:embed="rId5" cstate="print"/>
          <a:stretch>
            <a:fillRect/>
          </a:stretch>
        </p:blipFill>
        <p:spPr>
          <a:xfrm>
            <a:off x="6084168" y="2420888"/>
            <a:ext cx="2810876" cy="2241674"/>
          </a:xfrm>
          <a:prstGeom prst="rect">
            <a:avLst/>
          </a:prstGeom>
        </p:spPr>
      </p:pic>
      <p:pic>
        <p:nvPicPr>
          <p:cNvPr id="7" name="Obrázek 6" descr="google-tv-ads.png"/>
          <p:cNvPicPr>
            <a:picLocks noChangeAspect="1"/>
          </p:cNvPicPr>
          <p:nvPr/>
        </p:nvPicPr>
        <p:blipFill>
          <a:blip r:embed="rId6" cstate="print"/>
          <a:stretch>
            <a:fillRect/>
          </a:stretch>
        </p:blipFill>
        <p:spPr>
          <a:xfrm>
            <a:off x="3491880" y="4437112"/>
            <a:ext cx="2088232" cy="2042504"/>
          </a:xfrm>
          <a:prstGeom prst="rect">
            <a:avLst/>
          </a:prstGeom>
        </p:spPr>
      </p:pic>
      <p:pic>
        <p:nvPicPr>
          <p:cNvPr id="8" name="Obrázek 7" descr="detail_televize-lg-42ld420.jpg"/>
          <p:cNvPicPr>
            <a:picLocks noChangeAspect="1"/>
          </p:cNvPicPr>
          <p:nvPr/>
        </p:nvPicPr>
        <p:blipFill>
          <a:blip r:embed="rId7" cstate="print"/>
          <a:stretch>
            <a:fillRect/>
          </a:stretch>
        </p:blipFill>
        <p:spPr>
          <a:xfrm>
            <a:off x="611560" y="4221088"/>
            <a:ext cx="2160240" cy="2400266"/>
          </a:xfrm>
          <a:prstGeom prst="rect">
            <a:avLst/>
          </a:prstGeom>
        </p:spPr>
      </p:pic>
      <p:pic>
        <p:nvPicPr>
          <p:cNvPr id="9" name="Obrázek 8" descr="7335-televize.jpeg"/>
          <p:cNvPicPr>
            <a:picLocks noChangeAspect="1"/>
          </p:cNvPicPr>
          <p:nvPr/>
        </p:nvPicPr>
        <p:blipFill>
          <a:blip r:embed="rId8" cstate="print"/>
          <a:stretch>
            <a:fillRect/>
          </a:stretch>
        </p:blipFill>
        <p:spPr>
          <a:xfrm>
            <a:off x="6372200" y="188640"/>
            <a:ext cx="2049016" cy="2049016"/>
          </a:xfrm>
          <a:prstGeom prst="rect">
            <a:avLst/>
          </a:prstGeom>
        </p:spPr>
      </p:pic>
      <p:pic>
        <p:nvPicPr>
          <p:cNvPr id="10" name="Obrázek 9" descr="dotykovýmobil.jpg"/>
          <p:cNvPicPr>
            <a:picLocks noChangeAspect="1"/>
          </p:cNvPicPr>
          <p:nvPr/>
        </p:nvPicPr>
        <p:blipFill>
          <a:blip r:embed="rId9" cstate="print"/>
          <a:stretch>
            <a:fillRect/>
          </a:stretch>
        </p:blipFill>
        <p:spPr>
          <a:xfrm>
            <a:off x="6228184" y="4797152"/>
            <a:ext cx="2588327" cy="1872208"/>
          </a:xfrm>
          <a:prstGeom prst="rect">
            <a:avLst/>
          </a:prstGeom>
        </p:spPr>
      </p:pic>
      <p:pic>
        <p:nvPicPr>
          <p:cNvPr id="11" name="Obrázek 10" descr="počítáč.jpg"/>
          <p:cNvPicPr>
            <a:picLocks noChangeAspect="1"/>
          </p:cNvPicPr>
          <p:nvPr/>
        </p:nvPicPr>
        <p:blipFill>
          <a:blip r:embed="rId10" cstate="print"/>
          <a:stretch>
            <a:fillRect/>
          </a:stretch>
        </p:blipFill>
        <p:spPr>
          <a:xfrm>
            <a:off x="251520" y="1700808"/>
            <a:ext cx="2823363" cy="2435151"/>
          </a:xfrm>
          <a:prstGeom prst="rect">
            <a:avLst/>
          </a:prstGeom>
        </p:spPr>
      </p:pic>
    </p:spTree>
    <p:custDataLst>
      <p:tags r:id="rId1"/>
    </p:custDataLst>
    <p:extLst>
      <p:ext uri="{BB962C8B-B14F-4D97-AF65-F5344CB8AC3E}">
        <p14:creationId xmlns:p14="http://schemas.microsoft.com/office/powerpoint/2010/main" xmlns="" val="3081012075"/>
      </p:ext>
    </p:extLst>
  </p:cSld>
  <p:clrMapOvr>
    <a:masterClrMapping/>
  </p:clrMapOvr>
  <p:transition advTm="9749"/>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ppt_x"/>
                                          </p:val>
                                        </p:tav>
                                        <p:tav tm="100000">
                                          <p:val>
                                            <p:strVal val="#ppt_x"/>
                                          </p:val>
                                        </p:tav>
                                      </p:tavLst>
                                    </p:anim>
                                    <p:anim calcmode="lin" valueType="num">
                                      <p:cBhvr additive="base">
                                        <p:cTn id="3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
                                        </p:tgtEl>
                                        <p:attrNameLst>
                                          <p:attrName>style.visibility</p:attrName>
                                        </p:attrNameLst>
                                      </p:cBhvr>
                                      <p:to>
                                        <p:strVal val="visible"/>
                                      </p:to>
                                    </p:set>
                                    <p:anim calcmode="lin" valueType="num">
                                      <p:cBhvr additive="base">
                                        <p:cTn id="43" dur="500" fill="hold"/>
                                        <p:tgtEl>
                                          <p:spTgt spid="6"/>
                                        </p:tgtEl>
                                        <p:attrNameLst>
                                          <p:attrName>ppt_x</p:attrName>
                                        </p:attrNameLst>
                                      </p:cBhvr>
                                      <p:tavLst>
                                        <p:tav tm="0">
                                          <p:val>
                                            <p:strVal val="#ppt_x"/>
                                          </p:val>
                                        </p:tav>
                                        <p:tav tm="100000">
                                          <p:val>
                                            <p:strVal val="#ppt_x"/>
                                          </p:val>
                                        </p:tav>
                                      </p:tavLst>
                                    </p:anim>
                                    <p:anim calcmode="lin" valueType="num">
                                      <p:cBhvr additive="base">
                                        <p:cTn id="4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0"/>
                                        </p:tgtEl>
                                        <p:attrNameLst>
                                          <p:attrName>style.visibility</p:attrName>
                                        </p:attrNameLst>
                                      </p:cBhvr>
                                      <p:to>
                                        <p:strVal val="visible"/>
                                      </p:to>
                                    </p:set>
                                    <p:anim calcmode="lin" valueType="num">
                                      <p:cBhvr additive="base">
                                        <p:cTn id="49" dur="500" fill="hold"/>
                                        <p:tgtEl>
                                          <p:spTgt spid="10"/>
                                        </p:tgtEl>
                                        <p:attrNameLst>
                                          <p:attrName>ppt_x</p:attrName>
                                        </p:attrNameLst>
                                      </p:cBhvr>
                                      <p:tavLst>
                                        <p:tav tm="0">
                                          <p:val>
                                            <p:strVal val="#ppt_x"/>
                                          </p:val>
                                        </p:tav>
                                        <p:tav tm="100000">
                                          <p:val>
                                            <p:strVal val="#ppt_x"/>
                                          </p:val>
                                        </p:tav>
                                      </p:tavLst>
                                    </p:anim>
                                    <p:anim calcmode="lin" valueType="num">
                                      <p:cBhvr additive="base">
                                        <p:cTn id="5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hlinkClick r:id="rId3" action="ppaction://hlinksldjump"/>
              </a:rPr>
              <a:t>Televizory</a:t>
            </a:r>
            <a:endParaRPr lang="cs-CZ" dirty="0"/>
          </a:p>
        </p:txBody>
      </p:sp>
      <p:sp>
        <p:nvSpPr>
          <p:cNvPr id="3" name="Zástupný symbol pro obsah 2"/>
          <p:cNvSpPr>
            <a:spLocks noGrp="1"/>
          </p:cNvSpPr>
          <p:nvPr>
            <p:ph idx="1"/>
          </p:nvPr>
        </p:nvSpPr>
        <p:spPr/>
        <p:txBody>
          <a:bodyPr/>
          <a:lstStyle/>
          <a:p>
            <a:r>
              <a:rPr lang="cs-CZ" dirty="0" smtClean="0"/>
              <a:t>Kdyby nebyly televize nevěděli bychom co se stalo například ve světě nebo v ČR. Pomáhají nám se dozvědět různé akce co byly nebo budou. A má jí asi každý z nás doma.</a:t>
            </a:r>
            <a:endParaRPr lang="cs-CZ" dirty="0"/>
          </a:p>
        </p:txBody>
      </p:sp>
      <p:pic>
        <p:nvPicPr>
          <p:cNvPr id="4" name="Obrázek 3" descr="7335-televize.jpeg"/>
          <p:cNvPicPr>
            <a:picLocks noChangeAspect="1"/>
          </p:cNvPicPr>
          <p:nvPr/>
        </p:nvPicPr>
        <p:blipFill>
          <a:blip r:embed="rId4" cstate="print"/>
          <a:stretch>
            <a:fillRect/>
          </a:stretch>
        </p:blipFill>
        <p:spPr>
          <a:xfrm>
            <a:off x="5724128" y="3861048"/>
            <a:ext cx="2736304" cy="2736304"/>
          </a:xfrm>
          <a:prstGeom prst="rect">
            <a:avLst/>
          </a:prstGeom>
        </p:spPr>
      </p:pic>
      <p:pic>
        <p:nvPicPr>
          <p:cNvPr id="5" name="Obrázek 4" descr="detail_televize-lg-42ld420.jpg"/>
          <p:cNvPicPr>
            <a:picLocks noChangeAspect="1"/>
          </p:cNvPicPr>
          <p:nvPr/>
        </p:nvPicPr>
        <p:blipFill>
          <a:blip r:embed="rId5" cstate="print"/>
          <a:stretch>
            <a:fillRect/>
          </a:stretch>
        </p:blipFill>
        <p:spPr>
          <a:xfrm>
            <a:off x="3419872" y="4437112"/>
            <a:ext cx="1944216" cy="2160240"/>
          </a:xfrm>
          <a:prstGeom prst="rect">
            <a:avLst/>
          </a:prstGeom>
        </p:spPr>
      </p:pic>
      <p:pic>
        <p:nvPicPr>
          <p:cNvPr id="6" name="Obrázek 5" descr="google-tv-ads.png"/>
          <p:cNvPicPr>
            <a:picLocks noChangeAspect="1"/>
          </p:cNvPicPr>
          <p:nvPr/>
        </p:nvPicPr>
        <p:blipFill>
          <a:blip r:embed="rId6" cstate="print"/>
          <a:stretch>
            <a:fillRect/>
          </a:stretch>
        </p:blipFill>
        <p:spPr>
          <a:xfrm>
            <a:off x="899592" y="4365104"/>
            <a:ext cx="2254227" cy="2204864"/>
          </a:xfrm>
          <a:prstGeom prst="rect">
            <a:avLst/>
          </a:prstGeom>
        </p:spPr>
      </p:pic>
    </p:spTree>
    <p:custDataLst>
      <p:tags r:id="rId1"/>
    </p:custDataLst>
    <p:extLst>
      <p:ext uri="{BB962C8B-B14F-4D97-AF65-F5344CB8AC3E}">
        <p14:creationId xmlns:p14="http://schemas.microsoft.com/office/powerpoint/2010/main" xmlns="" val="254948666"/>
      </p:ext>
    </p:extLst>
  </p:cSld>
  <p:clrMapOvr>
    <a:masterClrMapping/>
  </p:clrMapOvr>
  <p:transition advTm="12141"/>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additive="base">
                                        <p:cTn id="18" dur="500" fill="hold"/>
                                        <p:tgtEl>
                                          <p:spTgt spid="6"/>
                                        </p:tgtEl>
                                        <p:attrNameLst>
                                          <p:attrName>ppt_x</p:attrName>
                                        </p:attrNameLst>
                                      </p:cBhvr>
                                      <p:tavLst>
                                        <p:tav tm="0">
                                          <p:val>
                                            <p:strVal val="#ppt_x"/>
                                          </p:val>
                                        </p:tav>
                                        <p:tav tm="100000">
                                          <p:val>
                                            <p:strVal val="#ppt_x"/>
                                          </p:val>
                                        </p:tav>
                                      </p:tavLst>
                                    </p:anim>
                                    <p:anim calcmode="lin" valueType="num">
                                      <p:cBhvr additive="base">
                                        <p:cTn id="19"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additive="base">
                                        <p:cTn id="24" dur="500" fill="hold"/>
                                        <p:tgtEl>
                                          <p:spTgt spid="5"/>
                                        </p:tgtEl>
                                        <p:attrNameLst>
                                          <p:attrName>ppt_x</p:attrName>
                                        </p:attrNameLst>
                                      </p:cBhvr>
                                      <p:tavLst>
                                        <p:tav tm="0">
                                          <p:val>
                                            <p:strVal val="#ppt_x"/>
                                          </p:val>
                                        </p:tav>
                                        <p:tav tm="100000">
                                          <p:val>
                                            <p:strVal val="#ppt_x"/>
                                          </p:val>
                                        </p:tav>
                                      </p:tavLst>
                                    </p:anim>
                                    <p:anim calcmode="lin" valueType="num">
                                      <p:cBhvr additive="base">
                                        <p:cTn id="2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4"/>
                                        </p:tgtEl>
                                        <p:attrNameLst>
                                          <p:attrName>style.visibility</p:attrName>
                                        </p:attrNameLst>
                                      </p:cBhvr>
                                      <p:to>
                                        <p:strVal val="visible"/>
                                      </p:to>
                                    </p:set>
                                    <p:anim calcmode="lin" valueType="num">
                                      <p:cBhvr additive="base">
                                        <p:cTn id="30" dur="500" fill="hold"/>
                                        <p:tgtEl>
                                          <p:spTgt spid="4"/>
                                        </p:tgtEl>
                                        <p:attrNameLst>
                                          <p:attrName>ppt_x</p:attrName>
                                        </p:attrNameLst>
                                      </p:cBhvr>
                                      <p:tavLst>
                                        <p:tav tm="0">
                                          <p:val>
                                            <p:strVal val="#ppt_x"/>
                                          </p:val>
                                        </p:tav>
                                        <p:tav tm="100000">
                                          <p:val>
                                            <p:strVal val="#ppt_x"/>
                                          </p:val>
                                        </p:tav>
                                      </p:tavLst>
                                    </p:anim>
                                    <p:anim calcmode="lin" valueType="num">
                                      <p:cBhvr additive="base">
                                        <p:cTn id="31"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260648"/>
            <a:ext cx="8229600" cy="1399032"/>
          </a:xfrm>
        </p:spPr>
        <p:txBody>
          <a:bodyPr/>
          <a:lstStyle/>
          <a:p>
            <a:pPr algn="ctr"/>
            <a:r>
              <a:rPr lang="cs-CZ" dirty="0" smtClean="0">
                <a:hlinkClick r:id="rId3" action="ppaction://hlinksldjump"/>
              </a:rPr>
              <a:t>Mobily</a:t>
            </a:r>
            <a:endParaRPr lang="cs-CZ" dirty="0"/>
          </a:p>
        </p:txBody>
      </p:sp>
      <p:sp>
        <p:nvSpPr>
          <p:cNvPr id="3" name="Zástupný symbol pro obsah 2"/>
          <p:cNvSpPr>
            <a:spLocks noGrp="1"/>
          </p:cNvSpPr>
          <p:nvPr>
            <p:ph idx="1"/>
          </p:nvPr>
        </p:nvSpPr>
        <p:spPr>
          <a:xfrm>
            <a:off x="1403648" y="2276872"/>
            <a:ext cx="6400800" cy="3048001"/>
          </a:xfrm>
        </p:spPr>
        <p:txBody>
          <a:bodyPr>
            <a:normAutofit/>
          </a:bodyPr>
          <a:lstStyle/>
          <a:p>
            <a:r>
              <a:rPr lang="cs-CZ" sz="1400" dirty="0" smtClean="0"/>
              <a:t>Mobil máme asi všichni.. Ale každý máme jiný! Někdo má dotykový někdo s klávesnicí a něco dotykový s QWERTY klávesnicí. </a:t>
            </a:r>
          </a:p>
          <a:p>
            <a:r>
              <a:rPr lang="cs-CZ" sz="1400" dirty="0" smtClean="0"/>
              <a:t>Přes mobil si můžeme posílat SMSky, MMS nebo si telefonovat.</a:t>
            </a:r>
            <a:endParaRPr lang="cs-CZ" sz="1400" dirty="0"/>
          </a:p>
        </p:txBody>
      </p:sp>
      <p:pic>
        <p:nvPicPr>
          <p:cNvPr id="4" name="Obrázek 3" descr="dotykovýmobil.jpg"/>
          <p:cNvPicPr>
            <a:picLocks noChangeAspect="1"/>
          </p:cNvPicPr>
          <p:nvPr/>
        </p:nvPicPr>
        <p:blipFill>
          <a:blip r:embed="rId4" cstate="print"/>
          <a:stretch>
            <a:fillRect/>
          </a:stretch>
        </p:blipFill>
        <p:spPr>
          <a:xfrm>
            <a:off x="2843808" y="3789040"/>
            <a:ext cx="3782939" cy="2736304"/>
          </a:xfrm>
          <a:prstGeom prst="rect">
            <a:avLst/>
          </a:prstGeom>
        </p:spPr>
      </p:pic>
      <p:pic>
        <p:nvPicPr>
          <p:cNvPr id="5" name="Obrázek 4" descr="normalmobil.jpg"/>
          <p:cNvPicPr>
            <a:picLocks noChangeAspect="1"/>
          </p:cNvPicPr>
          <p:nvPr/>
        </p:nvPicPr>
        <p:blipFill>
          <a:blip r:embed="rId5" cstate="print"/>
          <a:stretch>
            <a:fillRect/>
          </a:stretch>
        </p:blipFill>
        <p:spPr>
          <a:xfrm>
            <a:off x="251520" y="4005064"/>
            <a:ext cx="2520280" cy="2520280"/>
          </a:xfrm>
          <a:prstGeom prst="rect">
            <a:avLst/>
          </a:prstGeom>
        </p:spPr>
      </p:pic>
      <p:pic>
        <p:nvPicPr>
          <p:cNvPr id="6" name="Obrázek 5" descr="dotkovymobilsqwerty.jpg"/>
          <p:cNvPicPr>
            <a:picLocks noChangeAspect="1"/>
          </p:cNvPicPr>
          <p:nvPr/>
        </p:nvPicPr>
        <p:blipFill>
          <a:blip r:embed="rId6" cstate="print"/>
          <a:stretch>
            <a:fillRect/>
          </a:stretch>
        </p:blipFill>
        <p:spPr>
          <a:xfrm rot="5400000">
            <a:off x="6289301" y="3871939"/>
            <a:ext cx="2952328" cy="2354482"/>
          </a:xfrm>
          <a:prstGeom prst="rect">
            <a:avLst/>
          </a:prstGeom>
        </p:spPr>
      </p:pic>
      <p:cxnSp>
        <p:nvCxnSpPr>
          <p:cNvPr id="8" name="Přímá spojovací šipka 7"/>
          <p:cNvCxnSpPr/>
          <p:nvPr/>
        </p:nvCxnSpPr>
        <p:spPr>
          <a:xfrm flipH="1">
            <a:off x="7308304" y="2060848"/>
            <a:ext cx="792088" cy="1584176"/>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9" name="TextovéPole 8"/>
          <p:cNvSpPr txBox="1"/>
          <p:nvPr/>
        </p:nvSpPr>
        <p:spPr>
          <a:xfrm>
            <a:off x="6588224" y="1412776"/>
            <a:ext cx="2070567" cy="646331"/>
          </a:xfrm>
          <a:prstGeom prst="rect">
            <a:avLst/>
          </a:prstGeom>
          <a:noFill/>
        </p:spPr>
        <p:txBody>
          <a:bodyPr wrap="none" rtlCol="0">
            <a:spAutoFit/>
          </a:bodyPr>
          <a:lstStyle/>
          <a:p>
            <a:r>
              <a:rPr lang="cs-CZ" dirty="0" smtClean="0"/>
              <a:t>Dotykový mobil s </a:t>
            </a:r>
          </a:p>
          <a:p>
            <a:r>
              <a:rPr lang="cs-CZ" dirty="0" smtClean="0"/>
              <a:t>QWERTY klávesnicí</a:t>
            </a:r>
            <a:endParaRPr lang="cs-CZ" dirty="0"/>
          </a:p>
        </p:txBody>
      </p:sp>
      <p:cxnSp>
        <p:nvCxnSpPr>
          <p:cNvPr id="12" name="Přímá spojovací šipka 11"/>
          <p:cNvCxnSpPr/>
          <p:nvPr/>
        </p:nvCxnSpPr>
        <p:spPr>
          <a:xfrm>
            <a:off x="2555776" y="2996952"/>
            <a:ext cx="360040" cy="936104"/>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14" name="TextovéPole 13"/>
          <p:cNvSpPr txBox="1"/>
          <p:nvPr/>
        </p:nvSpPr>
        <p:spPr>
          <a:xfrm>
            <a:off x="1475656" y="1700808"/>
            <a:ext cx="1643783" cy="369332"/>
          </a:xfrm>
          <a:prstGeom prst="rect">
            <a:avLst/>
          </a:prstGeom>
          <a:noFill/>
        </p:spPr>
        <p:txBody>
          <a:bodyPr wrap="none" rtlCol="0">
            <a:spAutoFit/>
          </a:bodyPr>
          <a:lstStyle/>
          <a:p>
            <a:r>
              <a:rPr lang="cs-CZ" dirty="0" smtClean="0"/>
              <a:t>Dotykový mobil</a:t>
            </a:r>
            <a:endParaRPr lang="cs-CZ" dirty="0"/>
          </a:p>
        </p:txBody>
      </p:sp>
      <p:cxnSp>
        <p:nvCxnSpPr>
          <p:cNvPr id="17" name="Přímá spojovací čára 16"/>
          <p:cNvCxnSpPr>
            <a:endCxn id="14" idx="2"/>
          </p:cNvCxnSpPr>
          <p:nvPr/>
        </p:nvCxnSpPr>
        <p:spPr>
          <a:xfrm flipH="1" flipV="1">
            <a:off x="2297548" y="2070140"/>
            <a:ext cx="42204" cy="206732"/>
          </a:xfrm>
          <a:prstGeom prst="line">
            <a:avLst/>
          </a:prstGeom>
          <a:ln/>
        </p:spPr>
        <p:style>
          <a:lnRef idx="3">
            <a:schemeClr val="accent1"/>
          </a:lnRef>
          <a:fillRef idx="0">
            <a:schemeClr val="accent1"/>
          </a:fillRef>
          <a:effectRef idx="2">
            <a:schemeClr val="accent1"/>
          </a:effectRef>
          <a:fontRef idx="minor">
            <a:schemeClr val="tx1"/>
          </a:fontRef>
        </p:style>
      </p:cxnSp>
      <p:cxnSp>
        <p:nvCxnSpPr>
          <p:cNvPr id="19" name="Přímá spojovací šipka 18"/>
          <p:cNvCxnSpPr/>
          <p:nvPr/>
        </p:nvCxnSpPr>
        <p:spPr>
          <a:xfrm>
            <a:off x="827584" y="1772816"/>
            <a:ext cx="144016" cy="2376264"/>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25" name="TextovéPole 24"/>
          <p:cNvSpPr txBox="1"/>
          <p:nvPr/>
        </p:nvSpPr>
        <p:spPr>
          <a:xfrm>
            <a:off x="0" y="1340768"/>
            <a:ext cx="1635961" cy="369332"/>
          </a:xfrm>
          <a:prstGeom prst="rect">
            <a:avLst/>
          </a:prstGeom>
          <a:noFill/>
        </p:spPr>
        <p:txBody>
          <a:bodyPr wrap="none" rtlCol="0">
            <a:spAutoFit/>
          </a:bodyPr>
          <a:lstStyle/>
          <a:p>
            <a:r>
              <a:rPr lang="cs-CZ" dirty="0" smtClean="0"/>
              <a:t>Normální mobil</a:t>
            </a:r>
            <a:endParaRPr lang="cs-CZ" dirty="0"/>
          </a:p>
        </p:txBody>
      </p:sp>
    </p:spTree>
    <p:custDataLst>
      <p:tags r:id="rId1"/>
    </p:custDataLst>
    <p:extLst>
      <p:ext uri="{BB962C8B-B14F-4D97-AF65-F5344CB8AC3E}">
        <p14:creationId xmlns:p14="http://schemas.microsoft.com/office/powerpoint/2010/main" xmlns="" val="1208278422"/>
      </p:ext>
    </p:extLst>
  </p:cSld>
  <p:clrMapOvr>
    <a:masterClrMapping/>
  </p:clrMapOvr>
  <p:transition advTm="1973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2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25">
                                            <p:txEl>
                                              <p:pRg st="0" end="0"/>
                                            </p:txEl>
                                          </p:spTgt>
                                        </p:tgtEl>
                                        <p:attrNameLst>
                                          <p:attrName>style.visibility</p:attrName>
                                        </p:attrNameLst>
                                      </p:cBhvr>
                                      <p:to>
                                        <p:strVal val="visible"/>
                                      </p:to>
                                    </p:set>
                                    <p:animEffect transition="in" filter="fade">
                                      <p:cBhvr>
                                        <p:cTn id="21" dur="2000"/>
                                        <p:tgtEl>
                                          <p:spTgt spid="25">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4">
                                            <p:txEl>
                                              <p:pRg st="0" end="0"/>
                                            </p:txEl>
                                          </p:spTgt>
                                        </p:tgtEl>
                                        <p:attrNameLst>
                                          <p:attrName>style.visibility</p:attrName>
                                        </p:attrNameLst>
                                      </p:cBhvr>
                                      <p:to>
                                        <p:strVal val="visible"/>
                                      </p:to>
                                    </p:set>
                                    <p:animEffect transition="in" filter="fade">
                                      <p:cBhvr>
                                        <p:cTn id="26" dur="2000"/>
                                        <p:tgtEl>
                                          <p:spTgt spid="14">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9">
                                            <p:txEl>
                                              <p:pRg st="0" end="0"/>
                                            </p:txEl>
                                          </p:spTgt>
                                        </p:tgtEl>
                                        <p:attrNameLst>
                                          <p:attrName>style.visibility</p:attrName>
                                        </p:attrNameLst>
                                      </p:cBhvr>
                                      <p:to>
                                        <p:strVal val="visible"/>
                                      </p:to>
                                    </p:set>
                                    <p:animEffect transition="in" filter="fade">
                                      <p:cBhvr>
                                        <p:cTn id="31" dur="2000"/>
                                        <p:tgtEl>
                                          <p:spTgt spid="9">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9">
                                            <p:txEl>
                                              <p:pRg st="1" end="1"/>
                                            </p:txEl>
                                          </p:spTgt>
                                        </p:tgtEl>
                                        <p:attrNameLst>
                                          <p:attrName>style.visibility</p:attrName>
                                        </p:attrNameLst>
                                      </p:cBhvr>
                                      <p:to>
                                        <p:strVal val="visible"/>
                                      </p:to>
                                    </p:set>
                                    <p:animEffect transition="in" filter="fade">
                                      <p:cBhvr>
                                        <p:cTn id="36" dur="2000"/>
                                        <p:tgtEl>
                                          <p:spTgt spid="9">
                                            <p:txEl>
                                              <p:pRg st="1" end="1"/>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5"/>
                                        </p:tgtEl>
                                        <p:attrNameLst>
                                          <p:attrName>style.visibility</p:attrName>
                                        </p:attrNameLst>
                                      </p:cBhvr>
                                      <p:to>
                                        <p:strVal val="visible"/>
                                      </p:to>
                                    </p:set>
                                    <p:anim calcmode="lin" valueType="num">
                                      <p:cBhvr additive="base">
                                        <p:cTn id="41" dur="500" fill="hold"/>
                                        <p:tgtEl>
                                          <p:spTgt spid="5"/>
                                        </p:tgtEl>
                                        <p:attrNameLst>
                                          <p:attrName>ppt_x</p:attrName>
                                        </p:attrNameLst>
                                      </p:cBhvr>
                                      <p:tavLst>
                                        <p:tav tm="0">
                                          <p:val>
                                            <p:strVal val="#ppt_x"/>
                                          </p:val>
                                        </p:tav>
                                        <p:tav tm="100000">
                                          <p:val>
                                            <p:strVal val="#ppt_x"/>
                                          </p:val>
                                        </p:tav>
                                      </p:tavLst>
                                    </p:anim>
                                    <p:anim calcmode="lin" valueType="num">
                                      <p:cBhvr additive="base">
                                        <p:cTn id="4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4"/>
                                        </p:tgtEl>
                                        <p:attrNameLst>
                                          <p:attrName>style.visibility</p:attrName>
                                        </p:attrNameLst>
                                      </p:cBhvr>
                                      <p:to>
                                        <p:strVal val="visible"/>
                                      </p:to>
                                    </p:set>
                                    <p:anim calcmode="lin" valueType="num">
                                      <p:cBhvr additive="base">
                                        <p:cTn id="47" dur="500" fill="hold"/>
                                        <p:tgtEl>
                                          <p:spTgt spid="4"/>
                                        </p:tgtEl>
                                        <p:attrNameLst>
                                          <p:attrName>ppt_x</p:attrName>
                                        </p:attrNameLst>
                                      </p:cBhvr>
                                      <p:tavLst>
                                        <p:tav tm="0">
                                          <p:val>
                                            <p:strVal val="#ppt_x"/>
                                          </p:val>
                                        </p:tav>
                                        <p:tav tm="100000">
                                          <p:val>
                                            <p:strVal val="#ppt_x"/>
                                          </p:val>
                                        </p:tav>
                                      </p:tavLst>
                                    </p:anim>
                                    <p:anim calcmode="lin" valueType="num">
                                      <p:cBhvr additive="base">
                                        <p:cTn id="4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6"/>
                                        </p:tgtEl>
                                        <p:attrNameLst>
                                          <p:attrName>style.visibility</p:attrName>
                                        </p:attrNameLst>
                                      </p:cBhvr>
                                      <p:to>
                                        <p:strVal val="visible"/>
                                      </p:to>
                                    </p:set>
                                    <p:anim calcmode="lin" valueType="num">
                                      <p:cBhvr additive="base">
                                        <p:cTn id="53" dur="500" fill="hold"/>
                                        <p:tgtEl>
                                          <p:spTgt spid="6"/>
                                        </p:tgtEl>
                                        <p:attrNameLst>
                                          <p:attrName>ppt_x</p:attrName>
                                        </p:attrNameLst>
                                      </p:cBhvr>
                                      <p:tavLst>
                                        <p:tav tm="0">
                                          <p:val>
                                            <p:strVal val="#ppt_x"/>
                                          </p:val>
                                        </p:tav>
                                        <p:tav tm="100000">
                                          <p:val>
                                            <p:strVal val="#ppt_x"/>
                                          </p:val>
                                        </p:tav>
                                      </p:tavLst>
                                    </p:anim>
                                    <p:anim calcmode="lin" valueType="num">
                                      <p:cBhvr additive="base">
                                        <p:cTn id="5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P spid="9" grpId="0" build="p"/>
      <p:bldP spid="14" grpId="0" build="p"/>
      <p:bldP spid="25"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TIMING" val="|1.2|1.6"/>
</p:tagLst>
</file>

<file path=ppt/tags/tag10.xml><?xml version="1.0" encoding="utf-8"?>
<p:tagLst xmlns:a="http://schemas.openxmlformats.org/drawingml/2006/main" xmlns:r="http://schemas.openxmlformats.org/officeDocument/2006/relationships" xmlns:p="http://schemas.openxmlformats.org/presentationml/2006/main">
  <p:tag name="TIMING" val="|0.6|1|2.6|5.1|1.8|1.6|1.2"/>
</p:tagLst>
</file>

<file path=ppt/tags/tag11.xml><?xml version="1.0" encoding="utf-8"?>
<p:tagLst xmlns:a="http://schemas.openxmlformats.org/drawingml/2006/main" xmlns:r="http://schemas.openxmlformats.org/officeDocument/2006/relationships" xmlns:p="http://schemas.openxmlformats.org/presentationml/2006/main">
  <p:tag name="TIMING" val="|0.6|1|2.9|1.2|0.9"/>
</p:tagLst>
</file>

<file path=ppt/tags/tag12.xml><?xml version="1.0" encoding="utf-8"?>
<p:tagLst xmlns:a="http://schemas.openxmlformats.org/drawingml/2006/main" xmlns:r="http://schemas.openxmlformats.org/officeDocument/2006/relationships" xmlns:p="http://schemas.openxmlformats.org/presentationml/2006/main">
  <p:tag name="TIMING" val="|0.6|1|1.9|1.6|1.2|1.5|1.5|1.5|1.6|0.5|0.8|0.7|0.9|0.5"/>
</p:tagLst>
</file>

<file path=ppt/tags/tag13.xml><?xml version="1.0" encoding="utf-8"?>
<p:tagLst xmlns:a="http://schemas.openxmlformats.org/drawingml/2006/main" xmlns:r="http://schemas.openxmlformats.org/officeDocument/2006/relationships" xmlns:p="http://schemas.openxmlformats.org/presentationml/2006/main">
  <p:tag name="TIMING" val="|0.6|0.8|1.7|1.7"/>
</p:tagLst>
</file>

<file path=ppt/tags/tag14.xml><?xml version="1.0" encoding="utf-8"?>
<p:tagLst xmlns:a="http://schemas.openxmlformats.org/drawingml/2006/main" xmlns:r="http://schemas.openxmlformats.org/officeDocument/2006/relationships" xmlns:p="http://schemas.openxmlformats.org/presentationml/2006/main">
  <p:tag name="TIMING" val="|0.7|1.3|3.6"/>
</p:tagLst>
</file>

<file path=ppt/tags/tag2.xml><?xml version="1.0" encoding="utf-8"?>
<p:tagLst xmlns:a="http://schemas.openxmlformats.org/drawingml/2006/main" xmlns:r="http://schemas.openxmlformats.org/officeDocument/2006/relationships" xmlns:p="http://schemas.openxmlformats.org/presentationml/2006/main">
  <p:tag name="TIMING" val="|0.8|1|2.1|2|2|2|2.2|2.1|1.9|2.1|1.9"/>
</p:tagLst>
</file>

<file path=ppt/tags/tag3.xml><?xml version="1.0" encoding="utf-8"?>
<p:tagLst xmlns:a="http://schemas.openxmlformats.org/drawingml/2006/main" xmlns:r="http://schemas.openxmlformats.org/officeDocument/2006/relationships" xmlns:p="http://schemas.openxmlformats.org/presentationml/2006/main">
  <p:tag name="TIMING" val="|0.9|1"/>
</p:tagLst>
</file>

<file path=ppt/tags/tag4.xml><?xml version="1.0" encoding="utf-8"?>
<p:tagLst xmlns:a="http://schemas.openxmlformats.org/drawingml/2006/main" xmlns:r="http://schemas.openxmlformats.org/officeDocument/2006/relationships" xmlns:p="http://schemas.openxmlformats.org/presentationml/2006/main">
  <p:tag name="TIMING" val="|1.3|1.2|1.1"/>
</p:tagLst>
</file>

<file path=ppt/tags/tag5.xml><?xml version="1.0" encoding="utf-8"?>
<p:tagLst xmlns:a="http://schemas.openxmlformats.org/drawingml/2006/main" xmlns:r="http://schemas.openxmlformats.org/officeDocument/2006/relationships" xmlns:p="http://schemas.openxmlformats.org/presentationml/2006/main">
  <p:tag name="TIMING" val="|0.8|1.8"/>
</p:tagLst>
</file>

<file path=ppt/tags/tag6.xml><?xml version="1.0" encoding="utf-8"?>
<p:tagLst xmlns:a="http://schemas.openxmlformats.org/drawingml/2006/main" xmlns:r="http://schemas.openxmlformats.org/officeDocument/2006/relationships" xmlns:p="http://schemas.openxmlformats.org/presentationml/2006/main">
  <p:tag name="TIMING" val="|0.7|1.5"/>
</p:tagLst>
</file>

<file path=ppt/tags/tag7.xml><?xml version="1.0" encoding="utf-8"?>
<p:tagLst xmlns:a="http://schemas.openxmlformats.org/drawingml/2006/main" xmlns:r="http://schemas.openxmlformats.org/officeDocument/2006/relationships" xmlns:p="http://schemas.openxmlformats.org/presentationml/2006/main">
  <p:tag name="TIMING" val="|0.6|0.9|1|0.9|0.9|1|0.9|0.8"/>
</p:tagLst>
</file>

<file path=ppt/tags/tag8.xml><?xml version="1.0" encoding="utf-8"?>
<p:tagLst xmlns:a="http://schemas.openxmlformats.org/drawingml/2006/main" xmlns:r="http://schemas.openxmlformats.org/officeDocument/2006/relationships" xmlns:p="http://schemas.openxmlformats.org/presentationml/2006/main">
  <p:tag name="TIMING" val="|0.7|0.9|7.2|0.9|0.8"/>
</p:tagLst>
</file>

<file path=ppt/tags/tag9.xml><?xml version="1.0" encoding="utf-8"?>
<p:tagLst xmlns:a="http://schemas.openxmlformats.org/drawingml/2006/main" xmlns:r="http://schemas.openxmlformats.org/officeDocument/2006/relationships" xmlns:p="http://schemas.openxmlformats.org/presentationml/2006/main">
  <p:tag name="TIMING" val="|0.5|0.9|7.6|1.5|1.3|1.7|1.8|0.7|0.8"/>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alent">
  <a:themeElements>
    <a:clrScheme name="Talent">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Talent">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Talent">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133</TotalTime>
  <Words>336</Words>
  <Application>Microsoft Office PowerPoint</Application>
  <PresentationFormat>Předvádění na obrazovce (4:3)</PresentationFormat>
  <Paragraphs>50</Paragraphs>
  <Slides>14</Slides>
  <Notes>0</Notes>
  <HiddenSlides>0</HiddenSlides>
  <MMClips>0</MMClips>
  <ScaleCrop>false</ScaleCrop>
  <HeadingPairs>
    <vt:vector size="4" baseType="variant">
      <vt:variant>
        <vt:lpstr>Motiv</vt:lpstr>
      </vt:variant>
      <vt:variant>
        <vt:i4>1</vt:i4>
      </vt:variant>
      <vt:variant>
        <vt:lpstr>Nadpisy snímků</vt:lpstr>
      </vt:variant>
      <vt:variant>
        <vt:i4>14</vt:i4>
      </vt:variant>
    </vt:vector>
  </HeadingPairs>
  <TitlesOfParts>
    <vt:vector size="15" baseType="lpstr">
      <vt:lpstr>Talent</vt:lpstr>
      <vt:lpstr>„Jak ovlivňuje můj život současná technika“.</vt:lpstr>
      <vt:lpstr>Osnova</vt:lpstr>
      <vt:lpstr>Dnešní technika</vt:lpstr>
      <vt:lpstr>Snímek 4</vt:lpstr>
      <vt:lpstr>Rozhovor se slečnou thielovou ředitelkou společnosti „Petzul-truz“.</vt:lpstr>
      <vt:lpstr>Logo společnosti „Petzul-truz“</vt:lpstr>
      <vt:lpstr>Ukázka techniky</vt:lpstr>
      <vt:lpstr>Televizory</vt:lpstr>
      <vt:lpstr>Mobily</vt:lpstr>
      <vt:lpstr>Počítače, notebooky</vt:lpstr>
      <vt:lpstr>Fotoaparáty</vt:lpstr>
      <vt:lpstr>Loga společnosti</vt:lpstr>
      <vt:lpstr>Zdroje</vt:lpstr>
      <vt:lpstr>Poděkování</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Žák</dc:creator>
  <cp:lastModifiedBy>Pr</cp:lastModifiedBy>
  <cp:revision>14</cp:revision>
  <dcterms:created xsi:type="dcterms:W3CDTF">2012-05-18T06:22:14Z</dcterms:created>
  <dcterms:modified xsi:type="dcterms:W3CDTF">2012-05-18T08:50:09Z</dcterms:modified>
</cp:coreProperties>
</file>