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tags/tag14.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7" r:id="rId4"/>
    <p:sldId id="261" r:id="rId5"/>
    <p:sldId id="262" r:id="rId6"/>
    <p:sldId id="263" r:id="rId7"/>
    <p:sldId id="264" r:id="rId8"/>
    <p:sldId id="265" r:id="rId9"/>
    <p:sldId id="266" r:id="rId10"/>
    <p:sldId id="267" r:id="rId11"/>
    <p:sldId id="269" r:id="rId12"/>
    <p:sldId id="268" r:id="rId13"/>
    <p:sldId id="259" r:id="rId14"/>
    <p:sldId id="260"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Rovnoramenný trojúhelník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540544" y="776288"/>
            <a:ext cx="8062912" cy="1470025"/>
          </a:xfrm>
        </p:spPr>
        <p:txBody>
          <a:bodyPr anchor="b">
            <a:normAutofit/>
          </a:bodyPr>
          <a:lstStyle>
            <a:lvl1pPr algn="r">
              <a:defRPr sz="4400"/>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a:xfrm>
            <a:off x="1371600" y="6012656"/>
            <a:ext cx="5791200" cy="365125"/>
          </a:xfrm>
        </p:spPr>
        <p:txBody>
          <a:bodyPr tIns="0" bIns="0" anchor="t"/>
          <a:lstStyle>
            <a:lvl1pPr algn="r">
              <a:defRPr sz="1000"/>
            </a:lvl1pPr>
          </a:lstStyle>
          <a:p>
            <a:fld id="{1AE1077A-4AD6-410A-B972-FE3047CD8199}" type="datetimeFigureOut">
              <a:rPr lang="cs-CZ" smtClean="0"/>
              <a:pPr/>
              <a:t>18.5.2012</a:t>
            </a:fld>
            <a:endParaRPr lang="cs-CZ"/>
          </a:p>
        </p:txBody>
      </p:sp>
      <p:sp>
        <p:nvSpPr>
          <p:cNvPr id="17" name="Zástupný symbol pro zápatí 16"/>
          <p:cNvSpPr>
            <a:spLocks noGrp="1"/>
          </p:cNvSpPr>
          <p:nvPr>
            <p:ph type="ftr" sz="quarter" idx="11"/>
          </p:nvPr>
        </p:nvSpPr>
        <p:spPr>
          <a:xfrm>
            <a:off x="1371600" y="5650704"/>
            <a:ext cx="5791200" cy="365125"/>
          </a:xfrm>
        </p:spPr>
        <p:txBody>
          <a:bodyPr tIns="0" bIns="0" anchor="b"/>
          <a:lstStyle>
            <a:lvl1pPr algn="r">
              <a:defRPr sz="1100"/>
            </a:lvl1pPr>
          </a:lstStyle>
          <a:p>
            <a:endParaRPr lang="cs-CZ"/>
          </a:p>
        </p:txBody>
      </p:sp>
      <p:sp>
        <p:nvSpPr>
          <p:cNvPr id="29" name="Zástupný symbol pro číslo snímk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9AFDCA6-F524-4052-9662-E596AE3170DF}"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AE1077A-4AD6-410A-B972-FE3047CD8199}" type="datetimeFigureOut">
              <a:rPr lang="cs-CZ" smtClean="0"/>
              <a:pPr/>
              <a:t>18.5.2012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9AFDCA6-F524-4052-9662-E596AE3170DF}"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381000"/>
            <a:ext cx="1905000" cy="5486400"/>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381000"/>
            <a:ext cx="6248400" cy="5486400"/>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AE1077A-4AD6-410A-B972-FE3047CD8199}" type="datetimeFigureOut">
              <a:rPr lang="cs-CZ" smtClean="0"/>
              <a:pPr/>
              <a:t>18.5.2012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9AFDCA6-F524-4052-9662-E596AE3170DF}"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67494"/>
            <a:ext cx="8229600" cy="1399032"/>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a:xfrm>
            <a:off x="457200" y="1882808"/>
            <a:ext cx="8229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a:xfrm>
            <a:off x="4791456" y="6480048"/>
            <a:ext cx="2133600" cy="301752"/>
          </a:xfrm>
        </p:spPr>
        <p:txBody>
          <a:bodyPr/>
          <a:lstStyle/>
          <a:p>
            <a:fld id="{1AE1077A-4AD6-410A-B972-FE3047CD8199}" type="datetimeFigureOut">
              <a:rPr lang="cs-CZ" smtClean="0"/>
              <a:pPr/>
              <a:t>18.5.2012</a:t>
            </a:fld>
            <a:endParaRPr lang="cs-CZ"/>
          </a:p>
        </p:txBody>
      </p:sp>
      <p:sp>
        <p:nvSpPr>
          <p:cNvPr id="5" name="Zástupný symbol pro zápatí 4"/>
          <p:cNvSpPr>
            <a:spLocks noGrp="1"/>
          </p:cNvSpPr>
          <p:nvPr>
            <p:ph type="ftr" sz="quarter" idx="11"/>
          </p:nvPr>
        </p:nvSpPr>
        <p:spPr>
          <a:xfrm>
            <a:off x="457200" y="6480969"/>
            <a:ext cx="4260056" cy="300831"/>
          </a:xfrm>
        </p:spPr>
        <p:txBody>
          <a:bodyPr/>
          <a:lstStyle/>
          <a:p>
            <a:endParaRPr lang="cs-CZ"/>
          </a:p>
        </p:txBody>
      </p:sp>
      <p:sp>
        <p:nvSpPr>
          <p:cNvPr id="6" name="Zástupný symbol pro číslo snímku 5"/>
          <p:cNvSpPr>
            <a:spLocks noGrp="1"/>
          </p:cNvSpPr>
          <p:nvPr>
            <p:ph type="sldNum" sz="quarter" idx="12"/>
          </p:nvPr>
        </p:nvSpPr>
        <p:spPr/>
        <p:txBody>
          <a:bodyPr/>
          <a:lstStyle/>
          <a:p>
            <a:fld id="{B9AFDCA6-F524-4052-9662-E596AE3170DF}"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9" name="Pravoúhlý trojúhelník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Rovnoramenný trojúhelník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Zástupný symbol pro datum 3"/>
          <p:cNvSpPr>
            <a:spLocks noGrp="1"/>
          </p:cNvSpPr>
          <p:nvPr>
            <p:ph type="dt" sz="half" idx="10"/>
          </p:nvPr>
        </p:nvSpPr>
        <p:spPr>
          <a:xfrm>
            <a:off x="6955632" y="6477000"/>
            <a:ext cx="2133600" cy="304800"/>
          </a:xfrm>
        </p:spPr>
        <p:txBody>
          <a:bodyPr/>
          <a:lstStyle/>
          <a:p>
            <a:fld id="{1AE1077A-4AD6-410A-B972-FE3047CD8199}" type="datetimeFigureOut">
              <a:rPr lang="cs-CZ" smtClean="0"/>
              <a:pPr/>
              <a:t>18.5.2012</a:t>
            </a:fld>
            <a:endParaRPr lang="cs-CZ"/>
          </a:p>
        </p:txBody>
      </p:sp>
      <p:sp>
        <p:nvSpPr>
          <p:cNvPr id="5" name="Zástupný symbol pro zápatí 4"/>
          <p:cNvSpPr>
            <a:spLocks noGrp="1"/>
          </p:cNvSpPr>
          <p:nvPr>
            <p:ph type="ftr" sz="quarter" idx="11"/>
          </p:nvPr>
        </p:nvSpPr>
        <p:spPr>
          <a:xfrm>
            <a:off x="2619376" y="6480969"/>
            <a:ext cx="4260056" cy="300831"/>
          </a:xfrm>
        </p:spPr>
        <p:txBody>
          <a:bodyPr/>
          <a:lstStyle/>
          <a:p>
            <a:endParaRPr lang="cs-CZ"/>
          </a:p>
        </p:txBody>
      </p:sp>
      <p:sp>
        <p:nvSpPr>
          <p:cNvPr id="6" name="Zástupný symbol pro číslo snímku 5"/>
          <p:cNvSpPr>
            <a:spLocks noGrp="1"/>
          </p:cNvSpPr>
          <p:nvPr>
            <p:ph type="sldNum" sz="quarter" idx="12"/>
          </p:nvPr>
        </p:nvSpPr>
        <p:spPr>
          <a:xfrm>
            <a:off x="8451056" y="809624"/>
            <a:ext cx="502920" cy="300831"/>
          </a:xfrm>
        </p:spPr>
        <p:txBody>
          <a:bodyPr/>
          <a:lstStyle/>
          <a:p>
            <a:fld id="{B9AFDCA6-F524-4052-9662-E596AE3170DF}" type="slidenum">
              <a:rPr lang="cs-CZ" smtClean="0"/>
              <a:pPr/>
              <a:t>‹#›</a:t>
            </a:fld>
            <a:endParaRPr lang="cs-CZ"/>
          </a:p>
        </p:txBody>
      </p:sp>
      <p:cxnSp>
        <p:nvCxnSpPr>
          <p:cNvPr id="11" name="Přímá spojovací čára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Přímá spojovací čára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Nadpis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marL="0" algn="l">
              <a:defRPr/>
            </a:lvl1p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a:xfrm>
            <a:off x="4791456" y="6480969"/>
            <a:ext cx="2133600" cy="301752"/>
          </a:xfrm>
        </p:spPr>
        <p:txBody>
          <a:bodyPr/>
          <a:lstStyle/>
          <a:p>
            <a:fld id="{1AE1077A-4AD6-410A-B972-FE3047CD8199}" type="datetimeFigureOut">
              <a:rPr lang="cs-CZ" smtClean="0"/>
              <a:pPr/>
              <a:t>18.5.2012</a:t>
            </a:fld>
            <a:endParaRPr lang="cs-CZ"/>
          </a:p>
        </p:txBody>
      </p:sp>
      <p:sp>
        <p:nvSpPr>
          <p:cNvPr id="6" name="Zástupný symbol pro zápatí 5"/>
          <p:cNvSpPr>
            <a:spLocks noGrp="1"/>
          </p:cNvSpPr>
          <p:nvPr>
            <p:ph type="ftr" sz="quarter" idx="11"/>
          </p:nvPr>
        </p:nvSpPr>
        <p:spPr>
          <a:xfrm>
            <a:off x="457200" y="6480969"/>
            <a:ext cx="4260056" cy="301752"/>
          </a:xfrm>
        </p:spPr>
        <p:txBody>
          <a:bodyPr/>
          <a:lstStyle/>
          <a:p>
            <a:endParaRPr lang="cs-CZ"/>
          </a:p>
        </p:txBody>
      </p:sp>
      <p:sp>
        <p:nvSpPr>
          <p:cNvPr id="7" name="Zástupný symbol pro číslo snímku 6"/>
          <p:cNvSpPr>
            <a:spLocks noGrp="1"/>
          </p:cNvSpPr>
          <p:nvPr>
            <p:ph type="sldNum" sz="quarter" idx="12"/>
          </p:nvPr>
        </p:nvSpPr>
        <p:spPr>
          <a:xfrm>
            <a:off x="7589520" y="6480969"/>
            <a:ext cx="502920" cy="301752"/>
          </a:xfrm>
        </p:spPr>
        <p:txBody>
          <a:bodyPr/>
          <a:lstStyle/>
          <a:p>
            <a:fld id="{B9AFDCA6-F524-4052-9662-E596AE3170DF}"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a:xfrm>
            <a:off x="4791456" y="6480969"/>
            <a:ext cx="2130552" cy="301752"/>
          </a:xfrm>
        </p:spPr>
        <p:txBody>
          <a:bodyPr/>
          <a:lstStyle/>
          <a:p>
            <a:fld id="{1AE1077A-4AD6-410A-B972-FE3047CD8199}" type="datetimeFigureOut">
              <a:rPr lang="cs-CZ" smtClean="0"/>
              <a:pPr/>
              <a:t>18.5.2012</a:t>
            </a:fld>
            <a:endParaRPr lang="cs-CZ"/>
          </a:p>
        </p:txBody>
      </p:sp>
      <p:sp>
        <p:nvSpPr>
          <p:cNvPr id="8" name="Zástupný symbol pro zápatí 7"/>
          <p:cNvSpPr>
            <a:spLocks noGrp="1"/>
          </p:cNvSpPr>
          <p:nvPr>
            <p:ph type="ftr" sz="quarter" idx="11"/>
          </p:nvPr>
        </p:nvSpPr>
        <p:spPr>
          <a:xfrm>
            <a:off x="457200" y="6480969"/>
            <a:ext cx="4261104" cy="301752"/>
          </a:xfrm>
        </p:spPr>
        <p:txBody>
          <a:bodyPr/>
          <a:lstStyle/>
          <a:p>
            <a:endParaRPr lang="cs-CZ"/>
          </a:p>
        </p:txBody>
      </p:sp>
      <p:sp>
        <p:nvSpPr>
          <p:cNvPr id="9" name="Zástupný symbol pro číslo snímku 8"/>
          <p:cNvSpPr>
            <a:spLocks noGrp="1"/>
          </p:cNvSpPr>
          <p:nvPr>
            <p:ph type="sldNum" sz="quarter" idx="12"/>
          </p:nvPr>
        </p:nvSpPr>
        <p:spPr>
          <a:xfrm>
            <a:off x="7589520" y="6483096"/>
            <a:ext cx="502920" cy="301752"/>
          </a:xfrm>
        </p:spPr>
        <p:txBody>
          <a:bodyPr/>
          <a:lstStyle>
            <a:lvl1pPr algn="ctr">
              <a:defRPr/>
            </a:lvl1pPr>
          </a:lstStyle>
          <a:p>
            <a:fld id="{B9AFDCA6-F524-4052-9662-E596AE3170DF}"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b="0"/>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1AE1077A-4AD6-410A-B972-FE3047CD8199}" type="datetimeFigureOut">
              <a:rPr lang="cs-CZ" smtClean="0"/>
              <a:pPr/>
              <a:t>18.5.2012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9AFDCA6-F524-4052-9662-E596AE3170DF}"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a:xfrm>
            <a:off x="4791456" y="6480969"/>
            <a:ext cx="2133600" cy="301752"/>
          </a:xfrm>
        </p:spPr>
        <p:txBody>
          <a:bodyPr/>
          <a:lstStyle/>
          <a:p>
            <a:fld id="{1AE1077A-4AD6-410A-B972-FE3047CD8199}" type="datetimeFigureOut">
              <a:rPr lang="cs-CZ" smtClean="0"/>
              <a:pPr/>
              <a:t>18.5.2012</a:t>
            </a:fld>
            <a:endParaRPr lang="cs-CZ"/>
          </a:p>
        </p:txBody>
      </p:sp>
      <p:sp>
        <p:nvSpPr>
          <p:cNvPr id="3" name="Zástupný symbol pro zápatí 2"/>
          <p:cNvSpPr>
            <a:spLocks noGrp="1"/>
          </p:cNvSpPr>
          <p:nvPr>
            <p:ph type="ftr" sz="quarter" idx="11"/>
          </p:nvPr>
        </p:nvSpPr>
        <p:spPr>
          <a:xfrm>
            <a:off x="457200" y="6481890"/>
            <a:ext cx="4260056" cy="300831"/>
          </a:xfrm>
        </p:spPr>
        <p:txBody>
          <a:bodyPr/>
          <a:lstStyle/>
          <a:p>
            <a:endParaRPr lang="cs-CZ"/>
          </a:p>
        </p:txBody>
      </p:sp>
      <p:sp>
        <p:nvSpPr>
          <p:cNvPr id="4" name="Zástupný symbol pro číslo snímku 3"/>
          <p:cNvSpPr>
            <a:spLocks noGrp="1"/>
          </p:cNvSpPr>
          <p:nvPr>
            <p:ph type="sldNum" sz="quarter" idx="12"/>
          </p:nvPr>
        </p:nvSpPr>
        <p:spPr>
          <a:xfrm>
            <a:off x="7589520" y="6480969"/>
            <a:ext cx="502920" cy="301752"/>
          </a:xfrm>
        </p:spPr>
        <p:txBody>
          <a:bodyPr/>
          <a:lstStyle/>
          <a:p>
            <a:fld id="{B9AFDCA6-F524-4052-9662-E596AE3170DF}"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a:xfrm>
            <a:off x="6278976" y="6556248"/>
            <a:ext cx="2133600" cy="301752"/>
          </a:xfrm>
        </p:spPr>
        <p:txBody>
          <a:bodyPr/>
          <a:lstStyle>
            <a:lvl1pPr>
              <a:defRPr sz="900"/>
            </a:lvl1pPr>
          </a:lstStyle>
          <a:p>
            <a:fld id="{1AE1077A-4AD6-410A-B972-FE3047CD8199}" type="datetimeFigureOut">
              <a:rPr lang="cs-CZ" smtClean="0"/>
              <a:pPr/>
              <a:t>18.5.2012</a:t>
            </a:fld>
            <a:endParaRPr lang="cs-CZ"/>
          </a:p>
        </p:txBody>
      </p:sp>
      <p:sp>
        <p:nvSpPr>
          <p:cNvPr id="6" name="Zástupný symbol pro zápatí 5"/>
          <p:cNvSpPr>
            <a:spLocks noGrp="1"/>
          </p:cNvSpPr>
          <p:nvPr>
            <p:ph type="ftr" sz="quarter" idx="11"/>
          </p:nvPr>
        </p:nvSpPr>
        <p:spPr>
          <a:xfrm>
            <a:off x="1135856" y="6556248"/>
            <a:ext cx="5143120" cy="301752"/>
          </a:xfrm>
        </p:spPr>
        <p:txBody>
          <a:bodyPr/>
          <a:lstStyle>
            <a:lvl1pPr>
              <a:defRPr sz="900"/>
            </a:lvl1pPr>
          </a:lstStyle>
          <a:p>
            <a:endParaRPr lang="cs-CZ"/>
          </a:p>
        </p:txBody>
      </p:sp>
      <p:sp>
        <p:nvSpPr>
          <p:cNvPr id="7" name="Zástupný symbol pro číslo snímku 6"/>
          <p:cNvSpPr>
            <a:spLocks noGrp="1"/>
          </p:cNvSpPr>
          <p:nvPr>
            <p:ph type="sldNum" sz="quarter" idx="12"/>
          </p:nvPr>
        </p:nvSpPr>
        <p:spPr>
          <a:xfrm>
            <a:off x="8410576" y="6556248"/>
            <a:ext cx="502920" cy="301752"/>
          </a:xfrm>
        </p:spPr>
        <p:txBody>
          <a:bodyPr/>
          <a:lstStyle>
            <a:lvl1pPr>
              <a:defRPr sz="900"/>
            </a:lvl1pPr>
          </a:lstStyle>
          <a:p>
            <a:fld id="{B9AFDCA6-F524-4052-9662-E596AE3170DF}"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a:xfrm>
            <a:off x="6108192" y="6556248"/>
            <a:ext cx="2103120" cy="301752"/>
          </a:xfrm>
        </p:spPr>
        <p:txBody>
          <a:bodyPr/>
          <a:lstStyle>
            <a:lvl1pPr>
              <a:defRPr sz="900"/>
            </a:lvl1pPr>
          </a:lstStyle>
          <a:p>
            <a:fld id="{1AE1077A-4AD6-410A-B972-FE3047CD8199}" type="datetimeFigureOut">
              <a:rPr lang="cs-CZ" smtClean="0"/>
              <a:pPr/>
              <a:t>18.5.2012</a:t>
            </a:fld>
            <a:endParaRPr lang="cs-CZ"/>
          </a:p>
        </p:txBody>
      </p:sp>
      <p:sp>
        <p:nvSpPr>
          <p:cNvPr id="6" name="Zástupný symbol pro zápatí 5"/>
          <p:cNvSpPr>
            <a:spLocks noGrp="1"/>
          </p:cNvSpPr>
          <p:nvPr>
            <p:ph type="ftr" sz="quarter" idx="11"/>
          </p:nvPr>
        </p:nvSpPr>
        <p:spPr>
          <a:xfrm>
            <a:off x="1170432" y="6557169"/>
            <a:ext cx="4948072" cy="301752"/>
          </a:xfrm>
        </p:spPr>
        <p:txBody>
          <a:bodyPr/>
          <a:lstStyle>
            <a:lvl1pPr>
              <a:defRPr sz="900"/>
            </a:lvl1pPr>
          </a:lstStyle>
          <a:p>
            <a:endParaRPr lang="cs-CZ"/>
          </a:p>
        </p:txBody>
      </p:sp>
      <p:sp>
        <p:nvSpPr>
          <p:cNvPr id="7" name="Zástupný symbol pro číslo snímku 6"/>
          <p:cNvSpPr>
            <a:spLocks noGrp="1"/>
          </p:cNvSpPr>
          <p:nvPr>
            <p:ph type="sldNum" sz="quarter" idx="12"/>
          </p:nvPr>
        </p:nvSpPr>
        <p:spPr>
          <a:xfrm>
            <a:off x="8217192" y="6556248"/>
            <a:ext cx="365760" cy="301752"/>
          </a:xfrm>
        </p:spPr>
        <p:txBody>
          <a:bodyPr/>
          <a:lstStyle>
            <a:lvl1pPr algn="ctr">
              <a:defRPr sz="900"/>
            </a:lvl1pPr>
          </a:lstStyle>
          <a:p>
            <a:fld id="{B9AFDCA6-F524-4052-9662-E596AE3170DF}"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Pravoúhlý trojúhelník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Přímá spojovací čára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Přímá spojovací čára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Zástupný symbol pro nadpis 21"/>
          <p:cNvSpPr>
            <a:spLocks noGrp="1"/>
          </p:cNvSpPr>
          <p:nvPr>
            <p:ph type="title"/>
          </p:nvPr>
        </p:nvSpPr>
        <p:spPr>
          <a:xfrm>
            <a:off x="457200" y="267494"/>
            <a:ext cx="8229600" cy="1399032"/>
          </a:xfrm>
          <a:prstGeom prst="rect">
            <a:avLst/>
          </a:prstGeom>
        </p:spPr>
        <p:txBody>
          <a:bodyPr vert="horz" anchor="ctr">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AE1077A-4AD6-410A-B972-FE3047CD8199}" type="datetimeFigureOut">
              <a:rPr lang="cs-CZ" smtClean="0"/>
              <a:pPr/>
              <a:t>18.5.2012</a:t>
            </a:fld>
            <a:endParaRPr lang="cs-CZ"/>
          </a:p>
        </p:txBody>
      </p:sp>
      <p:sp>
        <p:nvSpPr>
          <p:cNvPr id="3" name="Zástupný symbol pro zápatí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cs-CZ"/>
          </a:p>
        </p:txBody>
      </p:sp>
      <p:sp>
        <p:nvSpPr>
          <p:cNvPr id="23" name="Zástupný symbol pro číslo snímk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9AFDCA6-F524-4052-9662-E596AE3170DF}"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image" Target="../media/image10.jpeg"/><Relationship Id="rId5" Type="http://schemas.openxmlformats.org/officeDocument/2006/relationships/hyperlink" Target="http://www.lide.cz/" TargetMode="External"/><Relationship Id="rId4" Type="http://schemas.openxmlformats.org/officeDocument/2006/relationships/hyperlink" Target="http://www.facebook.com/" TargetMode="Externa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slide" Target="slide2.xml"/><Relationship Id="rId7" Type="http://schemas.openxmlformats.org/officeDocument/2006/relationships/image" Target="../media/image18.gif"/><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 Id="rId9" Type="http://schemas.openxmlformats.org/officeDocument/2006/relationships/image" Target="../media/image20.jpeg"/></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image" Target="../media/image21.wmf"/><Relationship Id="rId4" Type="http://schemas.openxmlformats.org/officeDocument/2006/relationships/hyperlink" Target="http://www.google.com/" TargetMode="Externa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22.wmf"/></Relationships>
</file>

<file path=ppt/slides/_rels/slide2.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xml"/><Relationship Id="rId7" Type="http://schemas.openxmlformats.org/officeDocument/2006/relationships/slide" Target="slide7.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slide" Target="slide6.xml"/><Relationship Id="rId11" Type="http://schemas.openxmlformats.org/officeDocument/2006/relationships/slide" Target="slide11.xml"/><Relationship Id="rId5" Type="http://schemas.openxmlformats.org/officeDocument/2006/relationships/slide" Target="slide5.xml"/><Relationship Id="rId10" Type="http://schemas.openxmlformats.org/officeDocument/2006/relationships/slide" Target="slide12.xml"/><Relationship Id="rId4" Type="http://schemas.openxmlformats.org/officeDocument/2006/relationships/slide" Target="slide4.xml"/><Relationship Id="rId9" Type="http://schemas.openxmlformats.org/officeDocument/2006/relationships/slide" Target="slide9.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slide" Target="slide2.xml"/><Relationship Id="rId7"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image" Target="../media/image6.pn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image" Target="../media/image6.png"/><Relationship Id="rId5" Type="http://schemas.openxmlformats.org/officeDocument/2006/relationships/image" Target="../media/image7.jpe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smtClean="0"/>
              <a:t>„</a:t>
            </a:r>
            <a:r>
              <a:rPr lang="cs-CZ" sz="4400" dirty="0" smtClean="0"/>
              <a:t>Jak ovlivňuje můj život současná technika“.</a:t>
            </a:r>
            <a:endParaRPr lang="cs-CZ" sz="4400" dirty="0"/>
          </a:p>
        </p:txBody>
      </p:sp>
      <p:sp>
        <p:nvSpPr>
          <p:cNvPr id="3" name="Podnadpis 2"/>
          <p:cNvSpPr>
            <a:spLocks noGrp="1"/>
          </p:cNvSpPr>
          <p:nvPr>
            <p:ph type="subTitle" idx="1"/>
          </p:nvPr>
        </p:nvSpPr>
        <p:spPr>
          <a:xfrm>
            <a:off x="1403648" y="3933056"/>
            <a:ext cx="6400800" cy="762000"/>
          </a:xfrm>
        </p:spPr>
        <p:txBody>
          <a:bodyPr>
            <a:normAutofit/>
          </a:bodyPr>
          <a:lstStyle/>
          <a:p>
            <a:r>
              <a:rPr lang="cs-CZ" sz="2800" dirty="0" smtClean="0"/>
              <a:t>Vytvořila: Kristina Thielová</a:t>
            </a:r>
            <a:endParaRPr lang="cs-CZ" sz="2800" dirty="0"/>
          </a:p>
        </p:txBody>
      </p:sp>
    </p:spTree>
    <p:custDataLst>
      <p:tags r:id="rId1"/>
    </p:custDataLst>
    <p:extLst>
      <p:ext uri="{BB962C8B-B14F-4D97-AF65-F5344CB8AC3E}">
        <p14:creationId xmlns:p14="http://schemas.microsoft.com/office/powerpoint/2010/main" xmlns="" val="1087877130"/>
      </p:ext>
    </p:extLst>
  </p:cSld>
  <p:clrMapOvr>
    <a:masterClrMapping/>
  </p:clrMapOvr>
  <p:transition advTm="453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out)">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03648" y="404664"/>
            <a:ext cx="6400800" cy="685800"/>
          </a:xfrm>
        </p:spPr>
        <p:txBody>
          <a:bodyPr>
            <a:normAutofit fontScale="90000"/>
          </a:bodyPr>
          <a:lstStyle/>
          <a:p>
            <a:r>
              <a:rPr lang="cs-CZ" dirty="0" smtClean="0">
                <a:hlinkClick r:id="rId3" action="ppaction://hlinksldjump"/>
              </a:rPr>
              <a:t>Počítače, notebooky</a:t>
            </a:r>
            <a:endParaRPr lang="cs-CZ" dirty="0"/>
          </a:p>
        </p:txBody>
      </p:sp>
      <p:sp>
        <p:nvSpPr>
          <p:cNvPr id="5" name="Zástupný symbol pro obsah 4"/>
          <p:cNvSpPr>
            <a:spLocks noGrp="1"/>
          </p:cNvSpPr>
          <p:nvPr>
            <p:ph idx="1"/>
          </p:nvPr>
        </p:nvSpPr>
        <p:spPr>
          <a:xfrm>
            <a:off x="467544" y="1484784"/>
            <a:ext cx="8229600" cy="4572000"/>
          </a:xfrm>
        </p:spPr>
        <p:txBody>
          <a:bodyPr/>
          <a:lstStyle/>
          <a:p>
            <a:r>
              <a:rPr lang="cs-CZ" dirty="0" smtClean="0"/>
              <a:t>Počítač či notebook má asi víc jak polovina lidí v domácnosti. Posíláme si </a:t>
            </a:r>
          </a:p>
          <a:p>
            <a:pPr>
              <a:buNone/>
            </a:pPr>
            <a:r>
              <a:rPr lang="cs-CZ" dirty="0" smtClean="0"/>
              <a:t> </a:t>
            </a:r>
            <a:r>
              <a:rPr lang="cs-CZ" dirty="0" smtClean="0"/>
              <a:t>   e-maily, spojujeme se třeba přes skype nebo </a:t>
            </a:r>
            <a:r>
              <a:rPr lang="cs-CZ" dirty="0" smtClean="0">
                <a:hlinkClick r:id="rId4"/>
              </a:rPr>
              <a:t>www.facebook.com</a:t>
            </a:r>
            <a:r>
              <a:rPr lang="cs-CZ" dirty="0" smtClean="0"/>
              <a:t> , můžeme se seznámit na </a:t>
            </a:r>
            <a:r>
              <a:rPr lang="cs-CZ" dirty="0" smtClean="0">
                <a:hlinkClick r:id="rId5"/>
              </a:rPr>
              <a:t>www.lide.cz</a:t>
            </a:r>
            <a:r>
              <a:rPr lang="cs-CZ" dirty="0" smtClean="0"/>
              <a:t> a podobně.</a:t>
            </a:r>
            <a:endParaRPr lang="cs-CZ" dirty="0"/>
          </a:p>
        </p:txBody>
      </p:sp>
      <p:pic>
        <p:nvPicPr>
          <p:cNvPr id="6" name="Obrázek 5" descr="počítáč.jpg"/>
          <p:cNvPicPr>
            <a:picLocks noChangeAspect="1"/>
          </p:cNvPicPr>
          <p:nvPr/>
        </p:nvPicPr>
        <p:blipFill>
          <a:blip r:embed="rId6" cstate="print"/>
          <a:stretch>
            <a:fillRect/>
          </a:stretch>
        </p:blipFill>
        <p:spPr>
          <a:xfrm>
            <a:off x="539552" y="4075652"/>
            <a:ext cx="2952328" cy="2546383"/>
          </a:xfrm>
          <a:prstGeom prst="rect">
            <a:avLst/>
          </a:prstGeom>
        </p:spPr>
      </p:pic>
      <p:pic>
        <p:nvPicPr>
          <p:cNvPr id="7" name="Obrázek 6" descr="apple_netbook_concept_4.jpg"/>
          <p:cNvPicPr>
            <a:picLocks noChangeAspect="1"/>
          </p:cNvPicPr>
          <p:nvPr/>
        </p:nvPicPr>
        <p:blipFill>
          <a:blip r:embed="rId7" cstate="print"/>
          <a:stretch>
            <a:fillRect/>
          </a:stretch>
        </p:blipFill>
        <p:spPr>
          <a:xfrm>
            <a:off x="4572001" y="3996018"/>
            <a:ext cx="3312368" cy="2633332"/>
          </a:xfrm>
          <a:prstGeom prst="rect">
            <a:avLst/>
          </a:prstGeom>
        </p:spPr>
      </p:pic>
      <p:cxnSp>
        <p:nvCxnSpPr>
          <p:cNvPr id="9" name="Přímá spojovací šipka 8"/>
          <p:cNvCxnSpPr/>
          <p:nvPr/>
        </p:nvCxnSpPr>
        <p:spPr>
          <a:xfrm>
            <a:off x="539552" y="1484784"/>
            <a:ext cx="360040" cy="266429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0" name="TextovéPole 9"/>
          <p:cNvSpPr txBox="1"/>
          <p:nvPr/>
        </p:nvSpPr>
        <p:spPr>
          <a:xfrm>
            <a:off x="7596336" y="1124744"/>
            <a:ext cx="1309974" cy="369332"/>
          </a:xfrm>
          <a:prstGeom prst="rect">
            <a:avLst/>
          </a:prstGeom>
          <a:noFill/>
        </p:spPr>
        <p:txBody>
          <a:bodyPr wrap="none" rtlCol="0">
            <a:spAutoFit/>
          </a:bodyPr>
          <a:lstStyle/>
          <a:p>
            <a:r>
              <a:rPr lang="cs-CZ" dirty="0" smtClean="0"/>
              <a:t>Notebook</a:t>
            </a:r>
            <a:endParaRPr lang="cs-CZ" dirty="0"/>
          </a:p>
        </p:txBody>
      </p:sp>
      <p:sp>
        <p:nvSpPr>
          <p:cNvPr id="11" name="TextovéPole 10"/>
          <p:cNvSpPr txBox="1"/>
          <p:nvPr/>
        </p:nvSpPr>
        <p:spPr>
          <a:xfrm>
            <a:off x="0" y="1052736"/>
            <a:ext cx="2051720" cy="369332"/>
          </a:xfrm>
          <a:prstGeom prst="rect">
            <a:avLst/>
          </a:prstGeom>
          <a:noFill/>
        </p:spPr>
        <p:txBody>
          <a:bodyPr wrap="square" rtlCol="0">
            <a:spAutoFit/>
          </a:bodyPr>
          <a:lstStyle/>
          <a:p>
            <a:r>
              <a:rPr lang="cs-CZ" dirty="0" smtClean="0"/>
              <a:t>Stolní počítač</a:t>
            </a:r>
            <a:endParaRPr lang="cs-CZ" dirty="0"/>
          </a:p>
        </p:txBody>
      </p:sp>
      <p:cxnSp>
        <p:nvCxnSpPr>
          <p:cNvPr id="15" name="Přímá spojovací šipka 14"/>
          <p:cNvCxnSpPr/>
          <p:nvPr/>
        </p:nvCxnSpPr>
        <p:spPr>
          <a:xfrm flipH="1">
            <a:off x="7452320" y="3068960"/>
            <a:ext cx="1224136" cy="136815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0" name="Přímá spojovací čára 19"/>
          <p:cNvCxnSpPr/>
          <p:nvPr/>
        </p:nvCxnSpPr>
        <p:spPr>
          <a:xfrm flipH="1" flipV="1">
            <a:off x="8532440" y="1484784"/>
            <a:ext cx="144016" cy="1584176"/>
          </a:xfrm>
          <a:prstGeom prst="line">
            <a:avLst/>
          </a:prstGeom>
        </p:spPr>
        <p:style>
          <a:lnRef idx="3">
            <a:schemeClr val="accent1"/>
          </a:lnRef>
          <a:fillRef idx="0">
            <a:schemeClr val="accent1"/>
          </a:fillRef>
          <a:effectRef idx="2">
            <a:schemeClr val="accent1"/>
          </a:effectRef>
          <a:fontRef idx="minor">
            <a:schemeClr val="tx1"/>
          </a:fontRef>
        </p:style>
      </p:cxnSp>
    </p:spTree>
    <p:custDataLst>
      <p:tags r:id="rId1"/>
    </p:custDataLst>
  </p:cSld>
  <p:clrMapOvr>
    <a:masterClrMapping/>
  </p:clrMapOvr>
  <p:transition advTm="1534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20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fade">
                                      <p:cBhvr>
                                        <p:cTn id="18" dur="20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animEffect transition="in" filter="fade">
                                      <p:cBhvr>
                                        <p:cTn id="23" dur="2000"/>
                                        <p:tgtEl>
                                          <p:spTgt spid="11">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Effect transition="in" filter="fade">
                                      <p:cBhvr>
                                        <p:cTn id="28" dur="2000"/>
                                        <p:tgtEl>
                                          <p:spTgt spid="10">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ppt_x"/>
                                          </p:val>
                                        </p:tav>
                                        <p:tav tm="100000">
                                          <p:val>
                                            <p:strVal val="#ppt_x"/>
                                          </p:val>
                                        </p:tav>
                                      </p:tavLst>
                                    </p:anim>
                                    <p:anim calcmode="lin" valueType="num">
                                      <p:cBhvr additive="base">
                                        <p:cTn id="3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additive="base">
                                        <p:cTn id="39" dur="500" fill="hold"/>
                                        <p:tgtEl>
                                          <p:spTgt spid="7"/>
                                        </p:tgtEl>
                                        <p:attrNameLst>
                                          <p:attrName>ppt_x</p:attrName>
                                        </p:attrNameLst>
                                      </p:cBhvr>
                                      <p:tavLst>
                                        <p:tav tm="0">
                                          <p:val>
                                            <p:strVal val="#ppt_x"/>
                                          </p:val>
                                        </p:tav>
                                        <p:tav tm="100000">
                                          <p:val>
                                            <p:strVal val="#ppt_x"/>
                                          </p:val>
                                        </p:tav>
                                      </p:tavLst>
                                    </p:anim>
                                    <p:anim calcmode="lin" valueType="num">
                                      <p:cBhvr additive="base">
                                        <p:cTn id="4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P spid="10" grpId="0" build="p"/>
      <p:bldP spid="1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hlinkClick r:id="rId3" action="ppaction://hlinksldjump"/>
              </a:rPr>
              <a:t>Fotoaparáty</a:t>
            </a:r>
            <a:endParaRPr lang="cs-CZ" dirty="0"/>
          </a:p>
        </p:txBody>
      </p:sp>
      <p:sp>
        <p:nvSpPr>
          <p:cNvPr id="3" name="Zástupný symbol pro obsah 2"/>
          <p:cNvSpPr>
            <a:spLocks noGrp="1"/>
          </p:cNvSpPr>
          <p:nvPr>
            <p:ph idx="1"/>
          </p:nvPr>
        </p:nvSpPr>
        <p:spPr/>
        <p:txBody>
          <a:bodyPr/>
          <a:lstStyle/>
          <a:p>
            <a:r>
              <a:rPr lang="cs-CZ" dirty="0" smtClean="0"/>
              <a:t>Pomocí fotoaparátu můžeme také zachytit něco nečekaného!</a:t>
            </a:r>
            <a:endParaRPr lang="cs-CZ" dirty="0"/>
          </a:p>
        </p:txBody>
      </p:sp>
      <p:pic>
        <p:nvPicPr>
          <p:cNvPr id="4" name="Obrázek 3" descr="6ab15e534d_77402543_o2.jpg"/>
          <p:cNvPicPr>
            <a:picLocks noChangeAspect="1"/>
          </p:cNvPicPr>
          <p:nvPr/>
        </p:nvPicPr>
        <p:blipFill>
          <a:blip r:embed="rId4" cstate="print"/>
          <a:stretch>
            <a:fillRect/>
          </a:stretch>
        </p:blipFill>
        <p:spPr>
          <a:xfrm>
            <a:off x="4562294" y="3573016"/>
            <a:ext cx="4187093" cy="2671366"/>
          </a:xfrm>
          <a:prstGeom prst="rect">
            <a:avLst/>
          </a:prstGeom>
        </p:spPr>
      </p:pic>
      <p:pic>
        <p:nvPicPr>
          <p:cNvPr id="5" name="Obrázek 4" descr="eos400d.jpg"/>
          <p:cNvPicPr>
            <a:picLocks noChangeAspect="1"/>
          </p:cNvPicPr>
          <p:nvPr/>
        </p:nvPicPr>
        <p:blipFill>
          <a:blip r:embed="rId5" cstate="print"/>
          <a:stretch>
            <a:fillRect/>
          </a:stretch>
        </p:blipFill>
        <p:spPr>
          <a:xfrm>
            <a:off x="467544" y="3501008"/>
            <a:ext cx="3810000" cy="2857500"/>
          </a:xfrm>
          <a:prstGeom prst="rect">
            <a:avLst/>
          </a:prstGeom>
        </p:spPr>
      </p:pic>
      <p:pic>
        <p:nvPicPr>
          <p:cNvPr id="6" name="Obrázek 5" descr="kompakt.jpg"/>
          <p:cNvPicPr>
            <a:picLocks noChangeAspect="1"/>
          </p:cNvPicPr>
          <p:nvPr/>
        </p:nvPicPr>
        <p:blipFill>
          <a:blip r:embed="rId6" cstate="print"/>
          <a:stretch>
            <a:fillRect/>
          </a:stretch>
        </p:blipFill>
        <p:spPr>
          <a:xfrm>
            <a:off x="4932040" y="188640"/>
            <a:ext cx="1948634" cy="1645010"/>
          </a:xfrm>
          <a:prstGeom prst="rect">
            <a:avLst/>
          </a:prstGeom>
        </p:spPr>
      </p:pic>
    </p:spTree>
    <p:custDataLst>
      <p:tags r:id="rId1"/>
    </p:custDataLst>
  </p:cSld>
  <p:clrMapOvr>
    <a:masterClrMapping/>
  </p:clrMapOvr>
  <p:transition advTm="801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ppt_x"/>
                                          </p:val>
                                        </p:tav>
                                        <p:tav tm="100000">
                                          <p:val>
                                            <p:strVal val="#ppt_x"/>
                                          </p:val>
                                        </p:tav>
                                      </p:tavLst>
                                    </p:anim>
                                    <p:anim calcmode="lin" valueType="num">
                                      <p:cBhvr additive="base">
                                        <p:cTn id="3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hlinkClick r:id="rId3" action="ppaction://hlinksldjump"/>
              </a:rPr>
              <a:t>Loga společnosti</a:t>
            </a:r>
            <a:endParaRPr lang="cs-CZ" dirty="0"/>
          </a:p>
        </p:txBody>
      </p:sp>
      <p:pic>
        <p:nvPicPr>
          <p:cNvPr id="4" name="Zástupný symbol pro obsah 3" descr="apple-logo.jpg"/>
          <p:cNvPicPr>
            <a:picLocks noGrp="1" noChangeAspect="1"/>
          </p:cNvPicPr>
          <p:nvPr>
            <p:ph idx="1"/>
          </p:nvPr>
        </p:nvPicPr>
        <p:blipFill>
          <a:blip r:embed="rId4" cstate="print"/>
          <a:stretch>
            <a:fillRect/>
          </a:stretch>
        </p:blipFill>
        <p:spPr>
          <a:xfrm>
            <a:off x="179512" y="1628800"/>
            <a:ext cx="1820415" cy="1973713"/>
          </a:xfrm>
        </p:spPr>
      </p:pic>
      <p:pic>
        <p:nvPicPr>
          <p:cNvPr id="5" name="Obrázek 4" descr="20112f32fsamsung-logo.jpg"/>
          <p:cNvPicPr>
            <a:picLocks noChangeAspect="1"/>
          </p:cNvPicPr>
          <p:nvPr/>
        </p:nvPicPr>
        <p:blipFill>
          <a:blip r:embed="rId5" cstate="print"/>
          <a:stretch>
            <a:fillRect/>
          </a:stretch>
        </p:blipFill>
        <p:spPr>
          <a:xfrm>
            <a:off x="4644008" y="2852936"/>
            <a:ext cx="3995936" cy="1334521"/>
          </a:xfrm>
          <a:prstGeom prst="rect">
            <a:avLst/>
          </a:prstGeom>
        </p:spPr>
      </p:pic>
      <p:pic>
        <p:nvPicPr>
          <p:cNvPr id="6" name="Obrázek 5" descr="hp-logo1.jpg"/>
          <p:cNvPicPr>
            <a:picLocks noChangeAspect="1"/>
          </p:cNvPicPr>
          <p:nvPr/>
        </p:nvPicPr>
        <p:blipFill>
          <a:blip r:embed="rId6" cstate="print"/>
          <a:stretch>
            <a:fillRect/>
          </a:stretch>
        </p:blipFill>
        <p:spPr>
          <a:xfrm>
            <a:off x="179512" y="3789040"/>
            <a:ext cx="2743200" cy="1734312"/>
          </a:xfrm>
          <a:prstGeom prst="rect">
            <a:avLst/>
          </a:prstGeom>
        </p:spPr>
      </p:pic>
      <p:pic>
        <p:nvPicPr>
          <p:cNvPr id="7" name="Obrázek 6" descr="lg-logo.gif"/>
          <p:cNvPicPr>
            <a:picLocks noChangeAspect="1"/>
          </p:cNvPicPr>
          <p:nvPr/>
        </p:nvPicPr>
        <p:blipFill>
          <a:blip r:embed="rId7" cstate="print"/>
          <a:stretch>
            <a:fillRect/>
          </a:stretch>
        </p:blipFill>
        <p:spPr>
          <a:xfrm>
            <a:off x="5076056" y="4437112"/>
            <a:ext cx="3744416" cy="1890385"/>
          </a:xfrm>
          <a:prstGeom prst="rect">
            <a:avLst/>
          </a:prstGeom>
        </p:spPr>
      </p:pic>
      <p:pic>
        <p:nvPicPr>
          <p:cNvPr id="8" name="Obrázek 7" descr="panasonic_logo.png"/>
          <p:cNvPicPr>
            <a:picLocks noChangeAspect="1"/>
          </p:cNvPicPr>
          <p:nvPr/>
        </p:nvPicPr>
        <p:blipFill>
          <a:blip r:embed="rId8" cstate="print"/>
          <a:stretch>
            <a:fillRect/>
          </a:stretch>
        </p:blipFill>
        <p:spPr>
          <a:xfrm>
            <a:off x="0" y="5589240"/>
            <a:ext cx="4368112" cy="1031966"/>
          </a:xfrm>
          <a:prstGeom prst="rect">
            <a:avLst/>
          </a:prstGeom>
        </p:spPr>
      </p:pic>
      <p:pic>
        <p:nvPicPr>
          <p:cNvPr id="9" name="Obrázek 8" descr="sony-ericsson-logo.jpg"/>
          <p:cNvPicPr>
            <a:picLocks noChangeAspect="1"/>
          </p:cNvPicPr>
          <p:nvPr/>
        </p:nvPicPr>
        <p:blipFill>
          <a:blip r:embed="rId9" cstate="print"/>
          <a:stretch>
            <a:fillRect/>
          </a:stretch>
        </p:blipFill>
        <p:spPr>
          <a:xfrm>
            <a:off x="6012160" y="332656"/>
            <a:ext cx="2592288" cy="1944216"/>
          </a:xfrm>
          <a:prstGeom prst="rect">
            <a:avLst/>
          </a:prstGeom>
        </p:spPr>
      </p:pic>
      <p:cxnSp>
        <p:nvCxnSpPr>
          <p:cNvPr id="11" name="Přímá spojovací šipka 10"/>
          <p:cNvCxnSpPr/>
          <p:nvPr/>
        </p:nvCxnSpPr>
        <p:spPr>
          <a:xfrm flipH="1">
            <a:off x="1763688" y="1916832"/>
            <a:ext cx="1080120" cy="64807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2" name="TextovéPole 11"/>
          <p:cNvSpPr txBox="1"/>
          <p:nvPr/>
        </p:nvSpPr>
        <p:spPr>
          <a:xfrm>
            <a:off x="2843808" y="1700808"/>
            <a:ext cx="867545" cy="369332"/>
          </a:xfrm>
          <a:prstGeom prst="rect">
            <a:avLst/>
          </a:prstGeom>
          <a:noFill/>
        </p:spPr>
        <p:txBody>
          <a:bodyPr wrap="none" rtlCol="0">
            <a:spAutoFit/>
          </a:bodyPr>
          <a:lstStyle/>
          <a:p>
            <a:r>
              <a:rPr lang="cs-CZ" b="1" dirty="0" smtClean="0">
                <a:solidFill>
                  <a:schemeClr val="accent2">
                    <a:lumMod val="60000"/>
                    <a:lumOff val="40000"/>
                  </a:schemeClr>
                </a:solidFill>
              </a:rPr>
              <a:t>Apple</a:t>
            </a:r>
            <a:endParaRPr lang="cs-CZ" b="1" dirty="0">
              <a:solidFill>
                <a:schemeClr val="accent2">
                  <a:lumMod val="60000"/>
                  <a:lumOff val="40000"/>
                </a:schemeClr>
              </a:solidFill>
            </a:endParaRPr>
          </a:p>
        </p:txBody>
      </p:sp>
      <p:cxnSp>
        <p:nvCxnSpPr>
          <p:cNvPr id="14" name="Přímá spojovací šipka 13"/>
          <p:cNvCxnSpPr/>
          <p:nvPr/>
        </p:nvCxnSpPr>
        <p:spPr>
          <a:xfrm flipV="1">
            <a:off x="5436096" y="1484784"/>
            <a:ext cx="1008112" cy="21602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9" name="TextovéPole 18"/>
          <p:cNvSpPr txBox="1"/>
          <p:nvPr/>
        </p:nvSpPr>
        <p:spPr>
          <a:xfrm>
            <a:off x="3851920" y="1412776"/>
            <a:ext cx="1673856" cy="369332"/>
          </a:xfrm>
          <a:prstGeom prst="rect">
            <a:avLst/>
          </a:prstGeom>
          <a:noFill/>
        </p:spPr>
        <p:txBody>
          <a:bodyPr wrap="none" rtlCol="0">
            <a:spAutoFit/>
          </a:bodyPr>
          <a:lstStyle/>
          <a:p>
            <a:r>
              <a:rPr lang="cs-CZ" b="1" dirty="0" smtClean="0">
                <a:solidFill>
                  <a:schemeClr val="accent2">
                    <a:lumMod val="60000"/>
                    <a:lumOff val="40000"/>
                  </a:schemeClr>
                </a:solidFill>
              </a:rPr>
              <a:t>Sony Ericsson</a:t>
            </a:r>
            <a:endParaRPr lang="cs-CZ" b="1" dirty="0">
              <a:solidFill>
                <a:schemeClr val="accent2">
                  <a:lumMod val="60000"/>
                  <a:lumOff val="40000"/>
                </a:schemeClr>
              </a:solidFill>
            </a:endParaRPr>
          </a:p>
        </p:txBody>
      </p:sp>
      <p:cxnSp>
        <p:nvCxnSpPr>
          <p:cNvPr id="21" name="Přímá spojovací šipka 20"/>
          <p:cNvCxnSpPr>
            <a:stCxn id="22" idx="2"/>
          </p:cNvCxnSpPr>
          <p:nvPr/>
        </p:nvCxnSpPr>
        <p:spPr>
          <a:xfrm>
            <a:off x="4164373" y="2502188"/>
            <a:ext cx="767667" cy="7107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2" name="TextovéPole 21"/>
          <p:cNvSpPr txBox="1"/>
          <p:nvPr/>
        </p:nvSpPr>
        <p:spPr>
          <a:xfrm>
            <a:off x="3563888" y="2132856"/>
            <a:ext cx="1200970" cy="369332"/>
          </a:xfrm>
          <a:prstGeom prst="rect">
            <a:avLst/>
          </a:prstGeom>
          <a:noFill/>
        </p:spPr>
        <p:txBody>
          <a:bodyPr wrap="none" rtlCol="0">
            <a:spAutoFit/>
          </a:bodyPr>
          <a:lstStyle/>
          <a:p>
            <a:r>
              <a:rPr lang="cs-CZ" b="1" dirty="0" smtClean="0">
                <a:solidFill>
                  <a:schemeClr val="accent2">
                    <a:lumMod val="60000"/>
                    <a:lumOff val="40000"/>
                  </a:schemeClr>
                </a:solidFill>
              </a:rPr>
              <a:t>Samsung</a:t>
            </a:r>
            <a:endParaRPr lang="cs-CZ" b="1" dirty="0">
              <a:solidFill>
                <a:schemeClr val="accent2">
                  <a:lumMod val="60000"/>
                  <a:lumOff val="40000"/>
                </a:schemeClr>
              </a:solidFill>
            </a:endParaRPr>
          </a:p>
        </p:txBody>
      </p:sp>
      <p:cxnSp>
        <p:nvCxnSpPr>
          <p:cNvPr id="25" name="Přímá spojovací šipka 24"/>
          <p:cNvCxnSpPr/>
          <p:nvPr/>
        </p:nvCxnSpPr>
        <p:spPr>
          <a:xfrm flipH="1">
            <a:off x="2699792" y="3429000"/>
            <a:ext cx="1008112" cy="108012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6" name="TextovéPole 25"/>
          <p:cNvSpPr txBox="1"/>
          <p:nvPr/>
        </p:nvSpPr>
        <p:spPr>
          <a:xfrm>
            <a:off x="3491880" y="3068960"/>
            <a:ext cx="478016" cy="369332"/>
          </a:xfrm>
          <a:prstGeom prst="rect">
            <a:avLst/>
          </a:prstGeom>
          <a:noFill/>
        </p:spPr>
        <p:txBody>
          <a:bodyPr wrap="none" rtlCol="0">
            <a:spAutoFit/>
          </a:bodyPr>
          <a:lstStyle/>
          <a:p>
            <a:r>
              <a:rPr lang="cs-CZ" b="1" dirty="0" smtClean="0">
                <a:solidFill>
                  <a:schemeClr val="accent2">
                    <a:lumMod val="60000"/>
                    <a:lumOff val="40000"/>
                  </a:schemeClr>
                </a:solidFill>
              </a:rPr>
              <a:t>HP</a:t>
            </a:r>
            <a:endParaRPr lang="cs-CZ" b="1" dirty="0">
              <a:solidFill>
                <a:schemeClr val="accent2">
                  <a:lumMod val="60000"/>
                  <a:lumOff val="40000"/>
                </a:schemeClr>
              </a:solidFill>
            </a:endParaRPr>
          </a:p>
        </p:txBody>
      </p:sp>
      <p:cxnSp>
        <p:nvCxnSpPr>
          <p:cNvPr id="28" name="Přímá spojovací šipka 27"/>
          <p:cNvCxnSpPr/>
          <p:nvPr/>
        </p:nvCxnSpPr>
        <p:spPr>
          <a:xfrm>
            <a:off x="4572000" y="4437112"/>
            <a:ext cx="720080" cy="57606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30" name="TextovéPole 29"/>
          <p:cNvSpPr txBox="1"/>
          <p:nvPr/>
        </p:nvSpPr>
        <p:spPr>
          <a:xfrm>
            <a:off x="3995936" y="4077072"/>
            <a:ext cx="494046" cy="369332"/>
          </a:xfrm>
          <a:prstGeom prst="rect">
            <a:avLst/>
          </a:prstGeom>
          <a:noFill/>
        </p:spPr>
        <p:txBody>
          <a:bodyPr wrap="square" rtlCol="0">
            <a:spAutoFit/>
          </a:bodyPr>
          <a:lstStyle/>
          <a:p>
            <a:r>
              <a:rPr lang="cs-CZ" b="1" dirty="0" smtClean="0">
                <a:solidFill>
                  <a:schemeClr val="accent2">
                    <a:lumMod val="60000"/>
                    <a:lumOff val="40000"/>
                  </a:schemeClr>
                </a:solidFill>
              </a:rPr>
              <a:t>LG</a:t>
            </a:r>
            <a:endParaRPr lang="cs-CZ" b="1" dirty="0">
              <a:solidFill>
                <a:schemeClr val="accent2">
                  <a:lumMod val="60000"/>
                  <a:lumOff val="40000"/>
                </a:schemeClr>
              </a:solidFill>
            </a:endParaRPr>
          </a:p>
        </p:txBody>
      </p:sp>
      <p:cxnSp>
        <p:nvCxnSpPr>
          <p:cNvPr id="32" name="Přímá spojovací šipka 31"/>
          <p:cNvCxnSpPr/>
          <p:nvPr/>
        </p:nvCxnSpPr>
        <p:spPr>
          <a:xfrm flipH="1">
            <a:off x="3275856" y="4941168"/>
            <a:ext cx="360040" cy="7920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33" name="TextovéPole 32"/>
          <p:cNvSpPr txBox="1"/>
          <p:nvPr/>
        </p:nvSpPr>
        <p:spPr>
          <a:xfrm>
            <a:off x="3131840" y="4581128"/>
            <a:ext cx="1346844" cy="369332"/>
          </a:xfrm>
          <a:prstGeom prst="rect">
            <a:avLst/>
          </a:prstGeom>
          <a:noFill/>
        </p:spPr>
        <p:txBody>
          <a:bodyPr wrap="none" rtlCol="0">
            <a:spAutoFit/>
          </a:bodyPr>
          <a:lstStyle/>
          <a:p>
            <a:r>
              <a:rPr lang="cs-CZ" b="1" dirty="0" smtClean="0">
                <a:solidFill>
                  <a:schemeClr val="accent2">
                    <a:lumMod val="60000"/>
                    <a:lumOff val="40000"/>
                  </a:schemeClr>
                </a:solidFill>
              </a:rPr>
              <a:t>Panasonic</a:t>
            </a:r>
            <a:endParaRPr lang="cs-CZ" b="1" dirty="0">
              <a:solidFill>
                <a:schemeClr val="accent2">
                  <a:lumMod val="60000"/>
                  <a:lumOff val="40000"/>
                </a:schemeClr>
              </a:solidFill>
            </a:endParaRPr>
          </a:p>
        </p:txBody>
      </p:sp>
      <p:sp>
        <p:nvSpPr>
          <p:cNvPr id="35" name="TextovéPole 34"/>
          <p:cNvSpPr txBox="1"/>
          <p:nvPr/>
        </p:nvSpPr>
        <p:spPr>
          <a:xfrm>
            <a:off x="4355976" y="6237312"/>
            <a:ext cx="3140603" cy="461665"/>
          </a:xfrm>
          <a:prstGeom prst="rect">
            <a:avLst/>
          </a:prstGeom>
          <a:noFill/>
        </p:spPr>
        <p:txBody>
          <a:bodyPr wrap="none" rtlCol="0">
            <a:spAutoFit/>
          </a:bodyPr>
          <a:lstStyle/>
          <a:p>
            <a:r>
              <a:rPr lang="cs-CZ" sz="2400" b="1" dirty="0" smtClean="0">
                <a:solidFill>
                  <a:schemeClr val="accent2">
                    <a:lumMod val="75000"/>
                  </a:schemeClr>
                </a:solidFill>
              </a:rPr>
              <a:t>A mnoho dalších ! ..</a:t>
            </a:r>
            <a:endParaRPr lang="cs-CZ" sz="2400" b="1" dirty="0">
              <a:solidFill>
                <a:schemeClr val="accent2">
                  <a:lumMod val="75000"/>
                </a:schemeClr>
              </a:solidFill>
            </a:endParaRPr>
          </a:p>
        </p:txBody>
      </p:sp>
    </p:spTree>
    <p:custDataLst>
      <p:tags r:id="rId1"/>
    </p:custDataLst>
  </p:cSld>
  <p:clrMapOvr>
    <a:masterClrMapping/>
  </p:clrMapOvr>
  <p:transition advTm="1754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9">
                                            <p:txEl>
                                              <p:pRg st="0" end="0"/>
                                            </p:txEl>
                                          </p:spTgt>
                                        </p:tgtEl>
                                        <p:attrNameLst>
                                          <p:attrName>style.visibility</p:attrName>
                                        </p:attrNameLst>
                                      </p:cBhvr>
                                      <p:to>
                                        <p:strVal val="visible"/>
                                      </p:to>
                                    </p:set>
                                    <p:animEffect transition="in" filter="fade">
                                      <p:cBhvr>
                                        <p:cTn id="13" dur="2000"/>
                                        <p:tgtEl>
                                          <p:spTgt spid="1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2">
                                            <p:txEl>
                                              <p:pRg st="0" end="0"/>
                                            </p:txEl>
                                          </p:spTgt>
                                        </p:tgtEl>
                                        <p:attrNameLst>
                                          <p:attrName>style.visibility</p:attrName>
                                        </p:attrNameLst>
                                      </p:cBhvr>
                                      <p:to>
                                        <p:strVal val="visible"/>
                                      </p:to>
                                    </p:set>
                                    <p:animEffect transition="in" filter="fade">
                                      <p:cBhvr>
                                        <p:cTn id="18" dur="2000"/>
                                        <p:tgtEl>
                                          <p:spTgt spid="12">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6">
                                            <p:txEl>
                                              <p:pRg st="0" end="0"/>
                                            </p:txEl>
                                          </p:spTgt>
                                        </p:tgtEl>
                                        <p:attrNameLst>
                                          <p:attrName>style.visibility</p:attrName>
                                        </p:attrNameLst>
                                      </p:cBhvr>
                                      <p:to>
                                        <p:strVal val="visible"/>
                                      </p:to>
                                    </p:set>
                                    <p:animEffect transition="in" filter="fade">
                                      <p:cBhvr>
                                        <p:cTn id="23" dur="2000"/>
                                        <p:tgtEl>
                                          <p:spTgt spid="2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2">
                                            <p:txEl>
                                              <p:pRg st="0" end="0"/>
                                            </p:txEl>
                                          </p:spTgt>
                                        </p:tgtEl>
                                        <p:attrNameLst>
                                          <p:attrName>style.visibility</p:attrName>
                                        </p:attrNameLst>
                                      </p:cBhvr>
                                      <p:to>
                                        <p:strVal val="visible"/>
                                      </p:to>
                                    </p:set>
                                    <p:animEffect transition="in" filter="fade">
                                      <p:cBhvr>
                                        <p:cTn id="28" dur="2000"/>
                                        <p:tgtEl>
                                          <p:spTgt spid="22">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0">
                                            <p:txEl>
                                              <p:pRg st="0" end="0"/>
                                            </p:txEl>
                                          </p:spTgt>
                                        </p:tgtEl>
                                        <p:attrNameLst>
                                          <p:attrName>style.visibility</p:attrName>
                                        </p:attrNameLst>
                                      </p:cBhvr>
                                      <p:to>
                                        <p:strVal val="visible"/>
                                      </p:to>
                                    </p:set>
                                    <p:animEffect transition="in" filter="fade">
                                      <p:cBhvr>
                                        <p:cTn id="33" dur="2000"/>
                                        <p:tgtEl>
                                          <p:spTgt spid="30">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3">
                                            <p:txEl>
                                              <p:pRg st="0" end="0"/>
                                            </p:txEl>
                                          </p:spTgt>
                                        </p:tgtEl>
                                        <p:attrNameLst>
                                          <p:attrName>style.visibility</p:attrName>
                                        </p:attrNameLst>
                                      </p:cBhvr>
                                      <p:to>
                                        <p:strVal val="visible"/>
                                      </p:to>
                                    </p:set>
                                    <p:animEffect transition="in" filter="fade">
                                      <p:cBhvr>
                                        <p:cTn id="38" dur="2000"/>
                                        <p:tgtEl>
                                          <p:spTgt spid="33">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5">
                                            <p:txEl>
                                              <p:pRg st="0" end="0"/>
                                            </p:txEl>
                                          </p:spTgt>
                                        </p:tgtEl>
                                        <p:attrNameLst>
                                          <p:attrName>style.visibility</p:attrName>
                                        </p:attrNameLst>
                                      </p:cBhvr>
                                      <p:to>
                                        <p:strVal val="visible"/>
                                      </p:to>
                                    </p:set>
                                    <p:animEffect transition="in" filter="fade">
                                      <p:cBhvr>
                                        <p:cTn id="43" dur="2000"/>
                                        <p:tgtEl>
                                          <p:spTgt spid="35">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4"/>
                                        </p:tgtEl>
                                        <p:attrNameLst>
                                          <p:attrName>style.visibility</p:attrName>
                                        </p:attrNameLst>
                                      </p:cBhvr>
                                      <p:to>
                                        <p:strVal val="visible"/>
                                      </p:to>
                                    </p:set>
                                    <p:anim calcmode="lin" valueType="num">
                                      <p:cBhvr additive="base">
                                        <p:cTn id="48" dur="500" fill="hold"/>
                                        <p:tgtEl>
                                          <p:spTgt spid="4"/>
                                        </p:tgtEl>
                                        <p:attrNameLst>
                                          <p:attrName>ppt_x</p:attrName>
                                        </p:attrNameLst>
                                      </p:cBhvr>
                                      <p:tavLst>
                                        <p:tav tm="0">
                                          <p:val>
                                            <p:strVal val="#ppt_x"/>
                                          </p:val>
                                        </p:tav>
                                        <p:tav tm="100000">
                                          <p:val>
                                            <p:strVal val="#ppt_x"/>
                                          </p:val>
                                        </p:tav>
                                      </p:tavLst>
                                    </p:anim>
                                    <p:anim calcmode="lin" valueType="num">
                                      <p:cBhvr additive="base">
                                        <p:cTn id="4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6"/>
                                        </p:tgtEl>
                                        <p:attrNameLst>
                                          <p:attrName>style.visibility</p:attrName>
                                        </p:attrNameLst>
                                      </p:cBhvr>
                                      <p:to>
                                        <p:strVal val="visible"/>
                                      </p:to>
                                    </p:set>
                                    <p:anim calcmode="lin" valueType="num">
                                      <p:cBhvr additive="base">
                                        <p:cTn id="54" dur="500" fill="hold"/>
                                        <p:tgtEl>
                                          <p:spTgt spid="6"/>
                                        </p:tgtEl>
                                        <p:attrNameLst>
                                          <p:attrName>ppt_x</p:attrName>
                                        </p:attrNameLst>
                                      </p:cBhvr>
                                      <p:tavLst>
                                        <p:tav tm="0">
                                          <p:val>
                                            <p:strVal val="#ppt_x"/>
                                          </p:val>
                                        </p:tav>
                                        <p:tav tm="100000">
                                          <p:val>
                                            <p:strVal val="#ppt_x"/>
                                          </p:val>
                                        </p:tav>
                                      </p:tavLst>
                                    </p:anim>
                                    <p:anim calcmode="lin" valueType="num">
                                      <p:cBhvr additive="base">
                                        <p:cTn id="5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8"/>
                                        </p:tgtEl>
                                        <p:attrNameLst>
                                          <p:attrName>style.visibility</p:attrName>
                                        </p:attrNameLst>
                                      </p:cBhvr>
                                      <p:to>
                                        <p:strVal val="visible"/>
                                      </p:to>
                                    </p:set>
                                    <p:anim calcmode="lin" valueType="num">
                                      <p:cBhvr additive="base">
                                        <p:cTn id="60" dur="500" fill="hold"/>
                                        <p:tgtEl>
                                          <p:spTgt spid="8"/>
                                        </p:tgtEl>
                                        <p:attrNameLst>
                                          <p:attrName>ppt_x</p:attrName>
                                        </p:attrNameLst>
                                      </p:cBhvr>
                                      <p:tavLst>
                                        <p:tav tm="0">
                                          <p:val>
                                            <p:strVal val="#ppt_x"/>
                                          </p:val>
                                        </p:tav>
                                        <p:tav tm="100000">
                                          <p:val>
                                            <p:strVal val="#ppt_x"/>
                                          </p:val>
                                        </p:tav>
                                      </p:tavLst>
                                    </p:anim>
                                    <p:anim calcmode="lin" valueType="num">
                                      <p:cBhvr additive="base">
                                        <p:cTn id="6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9"/>
                                        </p:tgtEl>
                                        <p:attrNameLst>
                                          <p:attrName>style.visibility</p:attrName>
                                        </p:attrNameLst>
                                      </p:cBhvr>
                                      <p:to>
                                        <p:strVal val="visible"/>
                                      </p:to>
                                    </p:set>
                                    <p:anim calcmode="lin" valueType="num">
                                      <p:cBhvr additive="base">
                                        <p:cTn id="66" dur="500" fill="hold"/>
                                        <p:tgtEl>
                                          <p:spTgt spid="9"/>
                                        </p:tgtEl>
                                        <p:attrNameLst>
                                          <p:attrName>ppt_x</p:attrName>
                                        </p:attrNameLst>
                                      </p:cBhvr>
                                      <p:tavLst>
                                        <p:tav tm="0">
                                          <p:val>
                                            <p:strVal val="#ppt_x"/>
                                          </p:val>
                                        </p:tav>
                                        <p:tav tm="100000">
                                          <p:val>
                                            <p:strVal val="#ppt_x"/>
                                          </p:val>
                                        </p:tav>
                                      </p:tavLst>
                                    </p:anim>
                                    <p:anim calcmode="lin" valueType="num">
                                      <p:cBhvr additive="base">
                                        <p:cTn id="6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nodeType="clickEffect">
                                  <p:stCondLst>
                                    <p:cond delay="0"/>
                                  </p:stCondLst>
                                  <p:childTnLst>
                                    <p:set>
                                      <p:cBhvr>
                                        <p:cTn id="71" dur="1" fill="hold">
                                          <p:stCondLst>
                                            <p:cond delay="0"/>
                                          </p:stCondLst>
                                        </p:cTn>
                                        <p:tgtEl>
                                          <p:spTgt spid="5"/>
                                        </p:tgtEl>
                                        <p:attrNameLst>
                                          <p:attrName>style.visibility</p:attrName>
                                        </p:attrNameLst>
                                      </p:cBhvr>
                                      <p:to>
                                        <p:strVal val="visible"/>
                                      </p:to>
                                    </p:set>
                                    <p:anim calcmode="lin" valueType="num">
                                      <p:cBhvr additive="base">
                                        <p:cTn id="72" dur="500" fill="hold"/>
                                        <p:tgtEl>
                                          <p:spTgt spid="5"/>
                                        </p:tgtEl>
                                        <p:attrNameLst>
                                          <p:attrName>ppt_x</p:attrName>
                                        </p:attrNameLst>
                                      </p:cBhvr>
                                      <p:tavLst>
                                        <p:tav tm="0">
                                          <p:val>
                                            <p:strVal val="#ppt_x"/>
                                          </p:val>
                                        </p:tav>
                                        <p:tav tm="100000">
                                          <p:val>
                                            <p:strVal val="#ppt_x"/>
                                          </p:val>
                                        </p:tav>
                                      </p:tavLst>
                                    </p:anim>
                                    <p:anim calcmode="lin" valueType="num">
                                      <p:cBhvr additive="base">
                                        <p:cTn id="7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nodeType="clickEffect">
                                  <p:stCondLst>
                                    <p:cond delay="0"/>
                                  </p:stCondLst>
                                  <p:childTnLst>
                                    <p:set>
                                      <p:cBhvr>
                                        <p:cTn id="77" dur="1" fill="hold">
                                          <p:stCondLst>
                                            <p:cond delay="0"/>
                                          </p:stCondLst>
                                        </p:cTn>
                                        <p:tgtEl>
                                          <p:spTgt spid="7"/>
                                        </p:tgtEl>
                                        <p:attrNameLst>
                                          <p:attrName>style.visibility</p:attrName>
                                        </p:attrNameLst>
                                      </p:cBhvr>
                                      <p:to>
                                        <p:strVal val="visible"/>
                                      </p:to>
                                    </p:set>
                                    <p:anim calcmode="lin" valueType="num">
                                      <p:cBhvr additive="base">
                                        <p:cTn id="78" dur="500" fill="hold"/>
                                        <p:tgtEl>
                                          <p:spTgt spid="7"/>
                                        </p:tgtEl>
                                        <p:attrNameLst>
                                          <p:attrName>ppt_x</p:attrName>
                                        </p:attrNameLst>
                                      </p:cBhvr>
                                      <p:tavLst>
                                        <p:tav tm="0">
                                          <p:val>
                                            <p:strVal val="#ppt_x"/>
                                          </p:val>
                                        </p:tav>
                                        <p:tav tm="100000">
                                          <p:val>
                                            <p:strVal val="#ppt_x"/>
                                          </p:val>
                                        </p:tav>
                                      </p:tavLst>
                                    </p:anim>
                                    <p:anim calcmode="lin" valueType="num">
                                      <p:cBhvr additive="base">
                                        <p:cTn id="7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build="p"/>
      <p:bldP spid="19" grpId="0" build="p"/>
      <p:bldP spid="22" grpId="0" build="p"/>
      <p:bldP spid="26" grpId="0" build="p"/>
      <p:bldP spid="30" grpId="0" build="p"/>
      <p:bldP spid="33" grpId="0" build="p"/>
      <p:bldP spid="3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hlinkClick r:id="rId3" action="ppaction://hlinksldjump"/>
              </a:rPr>
              <a:t>Zdroje</a:t>
            </a:r>
            <a:endParaRPr lang="cs-CZ" dirty="0"/>
          </a:p>
        </p:txBody>
      </p:sp>
      <p:sp>
        <p:nvSpPr>
          <p:cNvPr id="3" name="Zástupný symbol pro obsah 2"/>
          <p:cNvSpPr>
            <a:spLocks noGrp="1"/>
          </p:cNvSpPr>
          <p:nvPr>
            <p:ph idx="1"/>
          </p:nvPr>
        </p:nvSpPr>
        <p:spPr/>
        <p:txBody>
          <a:bodyPr>
            <a:normAutofit/>
          </a:bodyPr>
          <a:lstStyle/>
          <a:p>
            <a:r>
              <a:rPr lang="cs-CZ" dirty="0" smtClean="0">
                <a:hlinkClick r:id="rId4"/>
              </a:rPr>
              <a:t>www.</a:t>
            </a:r>
            <a:r>
              <a:rPr lang="cs-CZ" dirty="0" err="1" smtClean="0">
                <a:hlinkClick r:id="rId4"/>
              </a:rPr>
              <a:t>google.com</a:t>
            </a:r>
            <a:endParaRPr lang="cs-CZ" dirty="0"/>
          </a:p>
          <a:p>
            <a:r>
              <a:rPr lang="cs-CZ" dirty="0" smtClean="0"/>
              <a:t>Můj mozek :-D </a:t>
            </a:r>
          </a:p>
        </p:txBody>
      </p:sp>
      <p:pic>
        <p:nvPicPr>
          <p:cNvPr id="2050" name="Picture 2" descr="C:\Users\Žák\AppData\Local\Microsoft\Windows\Temporary Internet Files\Content.IE5\SV91H5V3\MC900437980[1].wmf"/>
          <p:cNvPicPr>
            <a:picLocks noChangeAspect="1" noChangeArrowheads="1"/>
          </p:cNvPicPr>
          <p:nvPr/>
        </p:nvPicPr>
        <p:blipFill>
          <a:blip r:embed="rId5" cstate="print"/>
          <a:srcRect/>
          <a:stretch>
            <a:fillRect/>
          </a:stretch>
        </p:blipFill>
        <p:spPr bwMode="auto">
          <a:xfrm>
            <a:off x="2987824" y="3068960"/>
            <a:ext cx="4625742" cy="3345953"/>
          </a:xfrm>
          <a:prstGeom prst="rect">
            <a:avLst/>
          </a:prstGeom>
          <a:noFill/>
        </p:spPr>
      </p:pic>
    </p:spTree>
    <p:custDataLst>
      <p:tags r:id="rId1"/>
    </p:custDataLst>
    <p:extLst>
      <p:ext uri="{BB962C8B-B14F-4D97-AF65-F5344CB8AC3E}">
        <p14:creationId xmlns:p14="http://schemas.microsoft.com/office/powerpoint/2010/main" xmlns="" val="1263933266"/>
      </p:ext>
    </p:extLst>
  </p:cSld>
  <p:clrMapOvr>
    <a:masterClrMapping/>
  </p:clrMapOvr>
  <p:transition advTm="646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050"/>
                                        </p:tgtEl>
                                        <p:attrNameLst>
                                          <p:attrName>style.visibility</p:attrName>
                                        </p:attrNameLst>
                                      </p:cBhvr>
                                      <p:to>
                                        <p:strVal val="visible"/>
                                      </p:to>
                                    </p:set>
                                    <p:anim calcmode="lin" valueType="num">
                                      <p:cBhvr additive="base">
                                        <p:cTn id="23" dur="500" fill="hold"/>
                                        <p:tgtEl>
                                          <p:spTgt spid="2050"/>
                                        </p:tgtEl>
                                        <p:attrNameLst>
                                          <p:attrName>ppt_x</p:attrName>
                                        </p:attrNameLst>
                                      </p:cBhvr>
                                      <p:tavLst>
                                        <p:tav tm="0">
                                          <p:val>
                                            <p:strVal val="#ppt_x"/>
                                          </p:val>
                                        </p:tav>
                                        <p:tav tm="100000">
                                          <p:val>
                                            <p:strVal val="#ppt_x"/>
                                          </p:val>
                                        </p:tav>
                                      </p:tavLst>
                                    </p:anim>
                                    <p:anim calcmode="lin" valueType="num">
                                      <p:cBhvr additive="base">
                                        <p:cTn id="24"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hlinkClick r:id="rId3" action="ppaction://hlinksldjump"/>
              </a:rPr>
              <a:t>Poděkování</a:t>
            </a:r>
            <a:endParaRPr lang="cs-CZ" dirty="0"/>
          </a:p>
        </p:txBody>
      </p:sp>
      <p:sp>
        <p:nvSpPr>
          <p:cNvPr id="3" name="Zástupný symbol pro obsah 2"/>
          <p:cNvSpPr>
            <a:spLocks noGrp="1"/>
          </p:cNvSpPr>
          <p:nvPr>
            <p:ph idx="1"/>
          </p:nvPr>
        </p:nvSpPr>
        <p:spPr/>
        <p:txBody>
          <a:bodyPr/>
          <a:lstStyle/>
          <a:p>
            <a:r>
              <a:rPr lang="cs-CZ" dirty="0" smtClean="0">
                <a:solidFill>
                  <a:schemeClr val="accent2">
                    <a:lumMod val="60000"/>
                    <a:lumOff val="40000"/>
                  </a:schemeClr>
                </a:solidFill>
              </a:rPr>
              <a:t>Moc děkuji, že jste shlédli mou prezentaci a doufám, že se Vám líbila.</a:t>
            </a:r>
            <a:br>
              <a:rPr lang="cs-CZ" dirty="0" smtClean="0">
                <a:solidFill>
                  <a:schemeClr val="accent2">
                    <a:lumMod val="60000"/>
                    <a:lumOff val="40000"/>
                  </a:schemeClr>
                </a:solidFill>
              </a:rPr>
            </a:br>
            <a:r>
              <a:rPr lang="cs-CZ" dirty="0" smtClean="0">
                <a:solidFill>
                  <a:schemeClr val="accent2">
                    <a:lumMod val="60000"/>
                    <a:lumOff val="40000"/>
                  </a:schemeClr>
                </a:solidFill>
              </a:rPr>
              <a:t/>
            </a:r>
            <a:br>
              <a:rPr lang="cs-CZ" dirty="0" smtClean="0">
                <a:solidFill>
                  <a:schemeClr val="accent2">
                    <a:lumMod val="60000"/>
                    <a:lumOff val="40000"/>
                  </a:schemeClr>
                </a:solidFill>
              </a:rPr>
            </a:br>
            <a:r>
              <a:rPr lang="cs-CZ" dirty="0" smtClean="0">
                <a:solidFill>
                  <a:schemeClr val="accent2">
                    <a:lumMod val="60000"/>
                    <a:lumOff val="40000"/>
                  </a:schemeClr>
                </a:solidFill>
              </a:rPr>
              <a:t/>
            </a:r>
            <a:br>
              <a:rPr lang="cs-CZ" dirty="0" smtClean="0">
                <a:solidFill>
                  <a:schemeClr val="accent2">
                    <a:lumMod val="60000"/>
                    <a:lumOff val="40000"/>
                  </a:schemeClr>
                </a:solidFill>
              </a:rPr>
            </a:br>
            <a:r>
              <a:rPr lang="cs-CZ" dirty="0" smtClean="0">
                <a:solidFill>
                  <a:schemeClr val="accent2">
                    <a:lumMod val="60000"/>
                    <a:lumOff val="40000"/>
                  </a:schemeClr>
                </a:solidFill>
              </a:rPr>
              <a:t/>
            </a:r>
            <a:br>
              <a:rPr lang="cs-CZ" dirty="0" smtClean="0">
                <a:solidFill>
                  <a:schemeClr val="accent2">
                    <a:lumMod val="60000"/>
                    <a:lumOff val="40000"/>
                  </a:schemeClr>
                </a:solidFill>
              </a:rPr>
            </a:br>
            <a:r>
              <a:rPr lang="cs-CZ" dirty="0" smtClean="0">
                <a:solidFill>
                  <a:schemeClr val="accent2">
                    <a:lumMod val="60000"/>
                    <a:lumOff val="40000"/>
                  </a:schemeClr>
                </a:solidFill>
              </a:rPr>
              <a:t>Kristina Thielová</a:t>
            </a:r>
            <a:endParaRPr lang="cs-CZ" dirty="0">
              <a:solidFill>
                <a:schemeClr val="accent2">
                  <a:lumMod val="60000"/>
                  <a:lumOff val="40000"/>
                </a:schemeClr>
              </a:solidFill>
            </a:endParaRPr>
          </a:p>
        </p:txBody>
      </p:sp>
      <p:pic>
        <p:nvPicPr>
          <p:cNvPr id="1027" name="Picture 3" descr="C:\Users\Žák\AppData\Local\Microsoft\Windows\Temporary Internet Files\Content.IE5\YCQX3NFH\MC900440432[1].wmf"/>
          <p:cNvPicPr>
            <a:picLocks noChangeAspect="1" noChangeArrowheads="1"/>
          </p:cNvPicPr>
          <p:nvPr/>
        </p:nvPicPr>
        <p:blipFill>
          <a:blip r:embed="rId4" cstate="print"/>
          <a:srcRect/>
          <a:stretch>
            <a:fillRect/>
          </a:stretch>
        </p:blipFill>
        <p:spPr bwMode="auto">
          <a:xfrm>
            <a:off x="4427984" y="3645024"/>
            <a:ext cx="2952328" cy="2876153"/>
          </a:xfrm>
          <a:prstGeom prst="rect">
            <a:avLst/>
          </a:prstGeom>
          <a:noFill/>
        </p:spPr>
      </p:pic>
    </p:spTree>
    <p:custDataLst>
      <p:tags r:id="rId1"/>
    </p:custDataLst>
    <p:extLst>
      <p:ext uri="{BB962C8B-B14F-4D97-AF65-F5344CB8AC3E}">
        <p14:creationId xmlns:p14="http://schemas.microsoft.com/office/powerpoint/2010/main" xmlns="" val="1256487916"/>
      </p:ext>
    </p:extLst>
  </p:cSld>
  <p:clrMapOvr>
    <a:masterClrMapping/>
  </p:clrMapOvr>
  <p:transition advTm="768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027"/>
                                        </p:tgtEl>
                                        <p:attrNameLst>
                                          <p:attrName>style.visibility</p:attrName>
                                        </p:attrNameLst>
                                      </p:cBhvr>
                                      <p:to>
                                        <p:strVal val="visible"/>
                                      </p:to>
                                    </p:set>
                                    <p:anim calcmode="lin" valueType="num">
                                      <p:cBhvr additive="base">
                                        <p:cTn id="18" dur="500" fill="hold"/>
                                        <p:tgtEl>
                                          <p:spTgt spid="1027"/>
                                        </p:tgtEl>
                                        <p:attrNameLst>
                                          <p:attrName>ppt_x</p:attrName>
                                        </p:attrNameLst>
                                      </p:cBhvr>
                                      <p:tavLst>
                                        <p:tav tm="0">
                                          <p:val>
                                            <p:strVal val="#ppt_x"/>
                                          </p:val>
                                        </p:tav>
                                        <p:tav tm="100000">
                                          <p:val>
                                            <p:strVal val="#ppt_x"/>
                                          </p:val>
                                        </p:tav>
                                      </p:tavLst>
                                    </p:anim>
                                    <p:anim calcmode="lin" valueType="num">
                                      <p:cBhvr additive="base">
                                        <p:cTn id="19"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Osnova</a:t>
            </a:r>
            <a:endParaRPr lang="cs-CZ" dirty="0"/>
          </a:p>
        </p:txBody>
      </p:sp>
      <p:sp>
        <p:nvSpPr>
          <p:cNvPr id="3" name="Zástupný symbol pro obsah 2"/>
          <p:cNvSpPr>
            <a:spLocks noGrp="1"/>
          </p:cNvSpPr>
          <p:nvPr>
            <p:ph idx="1"/>
          </p:nvPr>
        </p:nvSpPr>
        <p:spPr>
          <a:xfrm>
            <a:off x="467544" y="1628800"/>
            <a:ext cx="8229600" cy="4975192"/>
          </a:xfrm>
        </p:spPr>
        <p:txBody>
          <a:bodyPr>
            <a:normAutofit fontScale="92500" lnSpcReduction="10000"/>
          </a:bodyPr>
          <a:lstStyle/>
          <a:p>
            <a:r>
              <a:rPr lang="cs-CZ" dirty="0" smtClean="0">
                <a:solidFill>
                  <a:schemeClr val="accent2">
                    <a:lumMod val="75000"/>
                  </a:schemeClr>
                </a:solidFill>
                <a:hlinkClick r:id="rId3" action="ppaction://hlinksldjump"/>
              </a:rPr>
              <a:t>1. Dnešní technika</a:t>
            </a:r>
            <a:endParaRPr lang="cs-CZ" dirty="0" smtClean="0">
              <a:solidFill>
                <a:schemeClr val="accent2">
                  <a:lumMod val="75000"/>
                </a:schemeClr>
              </a:solidFill>
            </a:endParaRPr>
          </a:p>
          <a:p>
            <a:r>
              <a:rPr lang="cs-CZ" dirty="0" smtClean="0">
                <a:solidFill>
                  <a:schemeClr val="accent2">
                    <a:lumMod val="75000"/>
                  </a:schemeClr>
                </a:solidFill>
                <a:hlinkClick r:id="rId4" action="ppaction://hlinksldjump"/>
              </a:rPr>
              <a:t>2. Technika v domácnosti</a:t>
            </a:r>
            <a:endParaRPr lang="cs-CZ" dirty="0" smtClean="0">
              <a:solidFill>
                <a:schemeClr val="accent2">
                  <a:lumMod val="75000"/>
                </a:schemeClr>
              </a:solidFill>
            </a:endParaRPr>
          </a:p>
          <a:p>
            <a:r>
              <a:rPr lang="cs-CZ" dirty="0" smtClean="0">
                <a:solidFill>
                  <a:schemeClr val="accent2">
                    <a:lumMod val="75000"/>
                  </a:schemeClr>
                </a:solidFill>
                <a:hlinkClick r:id="rId5" action="ppaction://hlinksldjump"/>
              </a:rPr>
              <a:t>3. Rozhovor se slečnou  Thielovou</a:t>
            </a:r>
            <a:endParaRPr lang="cs-CZ" dirty="0" smtClean="0">
              <a:solidFill>
                <a:schemeClr val="accent2">
                  <a:lumMod val="75000"/>
                </a:schemeClr>
              </a:solidFill>
            </a:endParaRPr>
          </a:p>
          <a:p>
            <a:r>
              <a:rPr lang="cs-CZ" dirty="0" smtClean="0">
                <a:solidFill>
                  <a:schemeClr val="accent2">
                    <a:lumMod val="75000"/>
                  </a:schemeClr>
                </a:solidFill>
                <a:hlinkClick r:id="rId6" action="ppaction://hlinksldjump"/>
              </a:rPr>
              <a:t>4. Logo společnosti „Petzul Truz“</a:t>
            </a:r>
            <a:endParaRPr lang="cs-CZ" dirty="0" smtClean="0">
              <a:solidFill>
                <a:schemeClr val="accent2">
                  <a:lumMod val="75000"/>
                </a:schemeClr>
              </a:solidFill>
            </a:endParaRPr>
          </a:p>
          <a:p>
            <a:r>
              <a:rPr lang="cs-CZ" dirty="0" smtClean="0">
                <a:solidFill>
                  <a:schemeClr val="accent2">
                    <a:lumMod val="75000"/>
                  </a:schemeClr>
                </a:solidFill>
                <a:hlinkClick r:id="rId7" action="ppaction://hlinksldjump"/>
              </a:rPr>
              <a:t>5. Ukázka techniky</a:t>
            </a:r>
            <a:endParaRPr lang="cs-CZ" dirty="0" smtClean="0">
              <a:solidFill>
                <a:schemeClr val="accent2">
                  <a:lumMod val="75000"/>
                </a:schemeClr>
              </a:solidFill>
            </a:endParaRPr>
          </a:p>
          <a:p>
            <a:r>
              <a:rPr lang="cs-CZ" dirty="0" smtClean="0">
                <a:solidFill>
                  <a:schemeClr val="accent2">
                    <a:lumMod val="75000"/>
                  </a:schemeClr>
                </a:solidFill>
                <a:hlinkClick r:id="rId8" action="ppaction://hlinksldjump"/>
              </a:rPr>
              <a:t>6. </a:t>
            </a:r>
            <a:r>
              <a:rPr lang="cs-CZ" dirty="0" smtClean="0">
                <a:solidFill>
                  <a:schemeClr val="accent2">
                    <a:lumMod val="75000"/>
                  </a:schemeClr>
                </a:solidFill>
                <a:hlinkClick r:id="rId8" action="ppaction://hlinksldjump"/>
              </a:rPr>
              <a:t>Televizory</a:t>
            </a:r>
            <a:endParaRPr lang="cs-CZ" dirty="0" smtClean="0">
              <a:solidFill>
                <a:schemeClr val="accent2">
                  <a:lumMod val="75000"/>
                </a:schemeClr>
              </a:solidFill>
            </a:endParaRPr>
          </a:p>
          <a:p>
            <a:r>
              <a:rPr lang="cs-CZ" dirty="0" smtClean="0">
                <a:solidFill>
                  <a:schemeClr val="accent2">
                    <a:lumMod val="75000"/>
                  </a:schemeClr>
                </a:solidFill>
                <a:hlinkClick r:id="rId9" action="ppaction://hlinksldjump"/>
              </a:rPr>
              <a:t>7.Mobily</a:t>
            </a:r>
            <a:endParaRPr lang="cs-CZ" dirty="0" smtClean="0">
              <a:solidFill>
                <a:schemeClr val="accent2">
                  <a:lumMod val="75000"/>
                </a:schemeClr>
              </a:solidFill>
            </a:endParaRPr>
          </a:p>
          <a:p>
            <a:r>
              <a:rPr lang="cs-CZ" dirty="0" smtClean="0">
                <a:solidFill>
                  <a:schemeClr val="accent2">
                    <a:lumMod val="75000"/>
                  </a:schemeClr>
                </a:solidFill>
                <a:hlinkClick r:id="" action="ppaction://noaction"/>
              </a:rPr>
              <a:t>8.Počítače, notebooky</a:t>
            </a:r>
            <a:endParaRPr lang="cs-CZ" dirty="0" smtClean="0">
              <a:solidFill>
                <a:schemeClr val="accent2">
                  <a:lumMod val="75000"/>
                </a:schemeClr>
              </a:solidFill>
            </a:endParaRPr>
          </a:p>
          <a:p>
            <a:r>
              <a:rPr lang="cs-CZ" dirty="0" smtClean="0">
                <a:solidFill>
                  <a:schemeClr val="accent2">
                    <a:lumMod val="75000"/>
                  </a:schemeClr>
                </a:solidFill>
                <a:hlinkClick r:id="rId10" action="ppaction://hlinksldjump"/>
              </a:rPr>
              <a:t>9.Loga společností</a:t>
            </a:r>
            <a:endParaRPr lang="cs-CZ" dirty="0" smtClean="0">
              <a:solidFill>
                <a:schemeClr val="accent2">
                  <a:lumMod val="75000"/>
                </a:schemeClr>
              </a:solidFill>
            </a:endParaRPr>
          </a:p>
          <a:p>
            <a:r>
              <a:rPr lang="cs-CZ" dirty="0" smtClean="0">
                <a:solidFill>
                  <a:schemeClr val="accent2">
                    <a:lumMod val="75000"/>
                  </a:schemeClr>
                </a:solidFill>
                <a:hlinkClick r:id="rId11" action="ppaction://hlinksldjump"/>
              </a:rPr>
              <a:t>10. Fotoaparáty</a:t>
            </a:r>
            <a:endParaRPr lang="cs-CZ" dirty="0" smtClean="0">
              <a:solidFill>
                <a:schemeClr val="accent2">
                  <a:lumMod val="75000"/>
                </a:schemeClr>
              </a:solidFill>
            </a:endParaRPr>
          </a:p>
          <a:p>
            <a:endParaRPr lang="cs-CZ" dirty="0"/>
          </a:p>
        </p:txBody>
      </p:sp>
    </p:spTree>
    <p:custDataLst>
      <p:tags r:id="rId1"/>
    </p:custDataLst>
    <p:extLst>
      <p:ext uri="{BB962C8B-B14F-4D97-AF65-F5344CB8AC3E}">
        <p14:creationId xmlns:p14="http://schemas.microsoft.com/office/powerpoint/2010/main" xmlns="" val="813482081"/>
      </p:ext>
    </p:extLst>
  </p:cSld>
  <p:clrMapOvr>
    <a:masterClrMapping/>
  </p:clrMapOvr>
  <p:transition advTm="2309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2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20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20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2000"/>
                                        <p:tgtEl>
                                          <p:spTgt spid="3">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2000"/>
                                        <p:tgtEl>
                                          <p:spTgt spid="3">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hlinkClick r:id="rId3" action="ppaction://hlinksldjump"/>
              </a:rPr>
              <a:t>Dnešní technika</a:t>
            </a:r>
            <a:endParaRPr lang="cs-CZ" dirty="0"/>
          </a:p>
        </p:txBody>
      </p:sp>
      <p:sp>
        <p:nvSpPr>
          <p:cNvPr id="3" name="Zástupný symbol pro obsah 2"/>
          <p:cNvSpPr>
            <a:spLocks noGrp="1"/>
          </p:cNvSpPr>
          <p:nvPr>
            <p:ph idx="1"/>
          </p:nvPr>
        </p:nvSpPr>
        <p:spPr/>
        <p:txBody>
          <a:bodyPr>
            <a:normAutofit/>
          </a:bodyPr>
          <a:lstStyle/>
          <a:p>
            <a:r>
              <a:rPr lang="cs-CZ" sz="2400" dirty="0" smtClean="0"/>
              <a:t>Dnešní technika je dokonalejší a daleko jinde než ta co bývala. Teď je to samý počítač, každý má mobil, tablety, notebooky.  Já osobně jsem za to ráda, že něco takového existuje! Někteří by se jinak než přes e-mail nebo facebook domluvit.</a:t>
            </a:r>
            <a:endParaRPr lang="cs-CZ" sz="2400" dirty="0"/>
          </a:p>
        </p:txBody>
      </p:sp>
    </p:spTree>
    <p:custDataLst>
      <p:tags r:id="rId1"/>
    </p:custDataLst>
    <p:extLst>
      <p:ext uri="{BB962C8B-B14F-4D97-AF65-F5344CB8AC3E}">
        <p14:creationId xmlns:p14="http://schemas.microsoft.com/office/powerpoint/2010/main" xmlns="" val="1580733785"/>
      </p:ext>
    </p:extLst>
  </p:cSld>
  <p:clrMapOvr>
    <a:masterClrMapping/>
  </p:clrMapOvr>
  <p:transition advTm="471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843808" y="2574360"/>
            <a:ext cx="4803224" cy="3048001"/>
          </a:xfrm>
        </p:spPr>
        <p:txBody>
          <a:bodyPr>
            <a:normAutofit/>
          </a:bodyPr>
          <a:lstStyle/>
          <a:p>
            <a:r>
              <a:rPr lang="cs-CZ" sz="2400" dirty="0" smtClean="0"/>
              <a:t>Technika je modernější a v domácnosti cca. </a:t>
            </a:r>
            <a:r>
              <a:rPr lang="cs-CZ" sz="2400" dirty="0"/>
              <a:t>p</a:t>
            </a:r>
            <a:r>
              <a:rPr lang="cs-CZ" sz="2400" dirty="0" smtClean="0"/>
              <a:t>racuje 7 hodin. Je to málo nebo hodně?  Tak středně někdo tráví třeba jen 20 minut někdo zase 12 či 15 hodin. Je to rozdílné.</a:t>
            </a:r>
            <a:endParaRPr lang="cs-CZ" sz="2400" dirty="0"/>
          </a:p>
        </p:txBody>
      </p:sp>
      <p:sp>
        <p:nvSpPr>
          <p:cNvPr id="4" name="Oválný popisek 3"/>
          <p:cNvSpPr/>
          <p:nvPr/>
        </p:nvSpPr>
        <p:spPr>
          <a:xfrm rot="492336">
            <a:off x="1518089" y="1016731"/>
            <a:ext cx="6768752" cy="1080120"/>
          </a:xfrm>
          <a:prstGeom prst="wedgeEllipseCallout">
            <a:avLst/>
          </a:prstGeom>
        </p:spPr>
        <p:style>
          <a:lnRef idx="3">
            <a:schemeClr val="lt1"/>
          </a:lnRef>
          <a:fillRef idx="1">
            <a:schemeClr val="dk1"/>
          </a:fillRef>
          <a:effectRef idx="1">
            <a:schemeClr val="dk1"/>
          </a:effectRef>
          <a:fontRef idx="minor">
            <a:schemeClr val="lt1"/>
          </a:fontRef>
        </p:style>
        <p:txBody>
          <a:bodyPr rtlCol="0" anchor="ctr"/>
          <a:lstStyle/>
          <a:p>
            <a:pPr algn="ctr"/>
            <a:r>
              <a:rPr lang="cs-CZ" sz="3200" dirty="0" smtClean="0">
                <a:solidFill>
                  <a:schemeClr val="tx1"/>
                </a:solidFill>
                <a:hlinkClick r:id="rId3" action="ppaction://hlinksldjump"/>
              </a:rPr>
              <a:t>Technika v domácnosti</a:t>
            </a:r>
            <a:endParaRPr lang="cs-CZ" sz="3200" dirty="0">
              <a:solidFill>
                <a:schemeClr val="tx1"/>
              </a:solidFill>
            </a:endParaRPr>
          </a:p>
        </p:txBody>
      </p:sp>
      <p:pic>
        <p:nvPicPr>
          <p:cNvPr id="6" name="Obrázek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971600" y="1782272"/>
            <a:ext cx="1605488" cy="1584176"/>
          </a:xfrm>
          <a:prstGeom prst="rect">
            <a:avLst/>
          </a:prstGeom>
        </p:spPr>
      </p:pic>
    </p:spTree>
    <p:custDataLst>
      <p:tags r:id="rId1"/>
    </p:custDataLst>
    <p:extLst>
      <p:ext uri="{BB962C8B-B14F-4D97-AF65-F5344CB8AC3E}">
        <p14:creationId xmlns:p14="http://schemas.microsoft.com/office/powerpoint/2010/main" xmlns="" val="2791905759"/>
      </p:ext>
    </p:extLst>
  </p:cSld>
  <p:clrMapOvr>
    <a:masterClrMapping/>
  </p:clrMapOvr>
  <p:transition advTm="1304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59632" y="692696"/>
            <a:ext cx="6400800" cy="685800"/>
          </a:xfrm>
        </p:spPr>
        <p:txBody>
          <a:bodyPr>
            <a:noAutofit/>
          </a:bodyPr>
          <a:lstStyle/>
          <a:p>
            <a:r>
              <a:rPr lang="cs-CZ" sz="3600" dirty="0" smtClean="0">
                <a:hlinkClick r:id="rId3" action="ppaction://hlinksldjump"/>
              </a:rPr>
              <a:t>Rozhovor se slečnou thielovou ředitelkou společnosti </a:t>
            </a:r>
            <a:r>
              <a:rPr lang="cs-CZ" sz="3600" dirty="0" smtClean="0">
                <a:hlinkClick r:id="rId3" action="ppaction://hlinksldjump"/>
              </a:rPr>
              <a:t>„</a:t>
            </a:r>
            <a:r>
              <a:rPr lang="cs-CZ" sz="3600" dirty="0" err="1" smtClean="0">
                <a:hlinkClick r:id="rId3" action="ppaction://hlinksldjump"/>
              </a:rPr>
              <a:t>Petzul</a:t>
            </a:r>
            <a:r>
              <a:rPr lang="cs-CZ" sz="3600" dirty="0" smtClean="0">
                <a:hlinkClick r:id="rId3" action="ppaction://hlinksldjump"/>
              </a:rPr>
              <a:t>-</a:t>
            </a:r>
            <a:r>
              <a:rPr lang="cs-CZ" sz="3600" dirty="0" err="1" smtClean="0">
                <a:hlinkClick r:id="rId3" action="ppaction://hlinksldjump"/>
              </a:rPr>
              <a:t>truz</a:t>
            </a:r>
            <a:r>
              <a:rPr lang="cs-CZ" sz="3600" dirty="0" smtClean="0">
                <a:hlinkClick r:id="rId3" action="ppaction://hlinksldjump"/>
              </a:rPr>
              <a:t>“.</a:t>
            </a:r>
            <a:endParaRPr lang="cs-CZ" sz="3600" dirty="0"/>
          </a:p>
        </p:txBody>
      </p:sp>
      <p:sp>
        <p:nvSpPr>
          <p:cNvPr id="3" name="Zástupný symbol pro obsah 2"/>
          <p:cNvSpPr>
            <a:spLocks noGrp="1"/>
          </p:cNvSpPr>
          <p:nvPr>
            <p:ph idx="1"/>
          </p:nvPr>
        </p:nvSpPr>
        <p:spPr/>
        <p:txBody>
          <a:bodyPr/>
          <a:lstStyle/>
          <a:p>
            <a:r>
              <a:rPr lang="cs-CZ" b="1" i="1" dirty="0" smtClean="0"/>
              <a:t>TV</a:t>
            </a:r>
            <a:r>
              <a:rPr lang="cs-CZ" dirty="0" smtClean="0"/>
              <a:t>: „Slečno Thielová jak se daří vaší společnosti?“</a:t>
            </a:r>
            <a:br>
              <a:rPr lang="cs-CZ" dirty="0" smtClean="0"/>
            </a:br>
            <a:r>
              <a:rPr lang="cs-CZ" b="1" i="1" dirty="0" smtClean="0"/>
              <a:t>Thielová</a:t>
            </a:r>
            <a:r>
              <a:rPr lang="cs-CZ" dirty="0" smtClean="0"/>
              <a:t>: „ Mohu říct, že jsme na světové špičce, dotáhli jsme to až tak daleko jak jsme sice nechtěli, ale zase se nám daří víc a ví o nás celý svět!“</a:t>
            </a:r>
            <a:br>
              <a:rPr lang="cs-CZ" dirty="0" smtClean="0"/>
            </a:br>
            <a:r>
              <a:rPr lang="cs-CZ" b="1" i="1" dirty="0" smtClean="0"/>
              <a:t>TV</a:t>
            </a:r>
            <a:r>
              <a:rPr lang="cs-CZ" dirty="0" smtClean="0"/>
              <a:t>: „ Odpověděla jste nám na vše moc děkujeme a těšíme se na další rozhovory s vámi! </a:t>
            </a:r>
            <a:r>
              <a:rPr lang="cs-CZ" dirty="0" smtClean="0">
                <a:sym typeface="Wingdings" pitchFamily="2" charset="2"/>
              </a:rPr>
              <a:t></a:t>
            </a:r>
            <a:endParaRPr lang="cs-CZ" dirty="0"/>
          </a:p>
        </p:txBody>
      </p:sp>
    </p:spTree>
    <p:custDataLst>
      <p:tags r:id="rId1"/>
    </p:custDataLst>
    <p:extLst>
      <p:ext uri="{BB962C8B-B14F-4D97-AF65-F5344CB8AC3E}">
        <p14:creationId xmlns:p14="http://schemas.microsoft.com/office/powerpoint/2010/main" xmlns="" val="4271471486"/>
      </p:ext>
    </p:extLst>
  </p:cSld>
  <p:clrMapOvr>
    <a:masterClrMapping/>
  </p:clrMapOvr>
  <p:transition advTm="1562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31640" y="980728"/>
            <a:ext cx="6400800" cy="685800"/>
          </a:xfrm>
        </p:spPr>
        <p:txBody>
          <a:bodyPr>
            <a:normAutofit fontScale="90000"/>
          </a:bodyPr>
          <a:lstStyle/>
          <a:p>
            <a:r>
              <a:rPr lang="cs-CZ" dirty="0" smtClean="0">
                <a:hlinkClick r:id="rId3" action="ppaction://hlinksldjump"/>
              </a:rPr>
              <a:t>Logo společnosti </a:t>
            </a:r>
            <a:r>
              <a:rPr lang="cs-CZ" dirty="0" smtClean="0">
                <a:hlinkClick r:id="rId3" action="ppaction://hlinksldjump"/>
              </a:rPr>
              <a:t>„</a:t>
            </a:r>
            <a:r>
              <a:rPr lang="cs-CZ" dirty="0" err="1" smtClean="0">
                <a:hlinkClick r:id="rId3" action="ppaction://hlinksldjump"/>
              </a:rPr>
              <a:t>Petzul</a:t>
            </a:r>
            <a:r>
              <a:rPr lang="cs-CZ" dirty="0" smtClean="0">
                <a:hlinkClick r:id="rId3" action="ppaction://hlinksldjump"/>
              </a:rPr>
              <a:t>-</a:t>
            </a:r>
            <a:r>
              <a:rPr lang="cs-CZ" dirty="0" err="1" smtClean="0">
                <a:hlinkClick r:id="rId3" action="ppaction://hlinksldjump"/>
              </a:rPr>
              <a:t>truz</a:t>
            </a:r>
            <a:r>
              <a:rPr lang="cs-CZ" dirty="0" smtClean="0">
                <a:hlinkClick r:id="rId3" action="ppaction://hlinksldjump"/>
              </a:rPr>
              <a:t>“</a:t>
            </a:r>
            <a:endParaRPr lang="cs-CZ" dirty="0"/>
          </a:p>
        </p:txBody>
      </p:sp>
      <p:pic>
        <p:nvPicPr>
          <p:cNvPr id="4" name="Zástupný symbol pro obsah 3"/>
          <p:cNvPicPr>
            <a:picLocks noGrp="1" noChangeAspect="1"/>
          </p:cNvPicPr>
          <p:nvPr>
            <p:ph idx="1"/>
          </p:nvPr>
        </p:nvPicPr>
        <p:blipFill>
          <a:blip r:embed="rId4" cstate="print">
            <a:extLst>
              <a:ext uri="{28A0092B-C50C-407E-A947-70E740481C1C}">
                <a14:useLocalDpi xmlns:a14="http://schemas.microsoft.com/office/drawing/2010/main" xmlns="" val="0"/>
              </a:ext>
            </a:extLst>
          </a:blip>
          <a:stretch>
            <a:fillRect/>
          </a:stretch>
        </p:blipFill>
        <p:spPr>
          <a:xfrm>
            <a:off x="457200" y="2498471"/>
            <a:ext cx="8229600" cy="3340608"/>
          </a:xfrm>
        </p:spPr>
      </p:pic>
      <p:cxnSp>
        <p:nvCxnSpPr>
          <p:cNvPr id="7" name="Přímá spojnice se šipkou 6"/>
          <p:cNvCxnSpPr/>
          <p:nvPr/>
        </p:nvCxnSpPr>
        <p:spPr>
          <a:xfrm>
            <a:off x="5004048" y="2060848"/>
            <a:ext cx="0" cy="266429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ustDataLst>
      <p:tags r:id="rId1"/>
    </p:custDataLst>
    <p:extLst>
      <p:ext uri="{BB962C8B-B14F-4D97-AF65-F5344CB8AC3E}">
        <p14:creationId xmlns:p14="http://schemas.microsoft.com/office/powerpoint/2010/main" xmlns="" val="956742799"/>
      </p:ext>
    </p:extLst>
  </p:cSld>
  <p:clrMapOvr>
    <a:masterClrMapping/>
  </p:clrMapOvr>
  <p:transition advTm="479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hlinkClick r:id="rId3" action="ppaction://hlinksldjump"/>
              </a:rPr>
              <a:t>Ukázka techniky</a:t>
            </a:r>
            <a:endParaRPr lang="cs-CZ" dirty="0"/>
          </a:p>
        </p:txBody>
      </p:sp>
      <p:pic>
        <p:nvPicPr>
          <p:cNvPr id="4" name="Zástupný symbol pro obsah 3" descr="normalmobil.jpg"/>
          <p:cNvPicPr>
            <a:picLocks noGrp="1" noChangeAspect="1"/>
          </p:cNvPicPr>
          <p:nvPr>
            <p:ph idx="1"/>
          </p:nvPr>
        </p:nvPicPr>
        <p:blipFill>
          <a:blip r:embed="rId4" cstate="print"/>
          <a:stretch>
            <a:fillRect/>
          </a:stretch>
        </p:blipFill>
        <p:spPr>
          <a:xfrm>
            <a:off x="3419872" y="1628800"/>
            <a:ext cx="2381250" cy="2381250"/>
          </a:xfrm>
        </p:spPr>
      </p:pic>
      <p:pic>
        <p:nvPicPr>
          <p:cNvPr id="6" name="Obrázek 5" descr="dotkovymobilsqwerty.jpg"/>
          <p:cNvPicPr>
            <a:picLocks noChangeAspect="1"/>
          </p:cNvPicPr>
          <p:nvPr/>
        </p:nvPicPr>
        <p:blipFill>
          <a:blip r:embed="rId5" cstate="print"/>
          <a:stretch>
            <a:fillRect/>
          </a:stretch>
        </p:blipFill>
        <p:spPr>
          <a:xfrm>
            <a:off x="6084168" y="2420888"/>
            <a:ext cx="2810876" cy="2241674"/>
          </a:xfrm>
          <a:prstGeom prst="rect">
            <a:avLst/>
          </a:prstGeom>
        </p:spPr>
      </p:pic>
      <p:pic>
        <p:nvPicPr>
          <p:cNvPr id="7" name="Obrázek 6" descr="google-tv-ads.png"/>
          <p:cNvPicPr>
            <a:picLocks noChangeAspect="1"/>
          </p:cNvPicPr>
          <p:nvPr/>
        </p:nvPicPr>
        <p:blipFill>
          <a:blip r:embed="rId6" cstate="print"/>
          <a:stretch>
            <a:fillRect/>
          </a:stretch>
        </p:blipFill>
        <p:spPr>
          <a:xfrm>
            <a:off x="3491880" y="4437112"/>
            <a:ext cx="2088232" cy="2042504"/>
          </a:xfrm>
          <a:prstGeom prst="rect">
            <a:avLst/>
          </a:prstGeom>
        </p:spPr>
      </p:pic>
      <p:pic>
        <p:nvPicPr>
          <p:cNvPr id="8" name="Obrázek 7" descr="detail_televize-lg-42ld420.jpg"/>
          <p:cNvPicPr>
            <a:picLocks noChangeAspect="1"/>
          </p:cNvPicPr>
          <p:nvPr/>
        </p:nvPicPr>
        <p:blipFill>
          <a:blip r:embed="rId7" cstate="print"/>
          <a:stretch>
            <a:fillRect/>
          </a:stretch>
        </p:blipFill>
        <p:spPr>
          <a:xfrm>
            <a:off x="611560" y="4221088"/>
            <a:ext cx="2160240" cy="2400266"/>
          </a:xfrm>
          <a:prstGeom prst="rect">
            <a:avLst/>
          </a:prstGeom>
        </p:spPr>
      </p:pic>
      <p:pic>
        <p:nvPicPr>
          <p:cNvPr id="9" name="Obrázek 8" descr="7335-televize.jpeg"/>
          <p:cNvPicPr>
            <a:picLocks noChangeAspect="1"/>
          </p:cNvPicPr>
          <p:nvPr/>
        </p:nvPicPr>
        <p:blipFill>
          <a:blip r:embed="rId8" cstate="print"/>
          <a:stretch>
            <a:fillRect/>
          </a:stretch>
        </p:blipFill>
        <p:spPr>
          <a:xfrm>
            <a:off x="6372200" y="188640"/>
            <a:ext cx="2049016" cy="2049016"/>
          </a:xfrm>
          <a:prstGeom prst="rect">
            <a:avLst/>
          </a:prstGeom>
        </p:spPr>
      </p:pic>
      <p:pic>
        <p:nvPicPr>
          <p:cNvPr id="10" name="Obrázek 9" descr="dotykovýmobil.jpg"/>
          <p:cNvPicPr>
            <a:picLocks noChangeAspect="1"/>
          </p:cNvPicPr>
          <p:nvPr/>
        </p:nvPicPr>
        <p:blipFill>
          <a:blip r:embed="rId9" cstate="print"/>
          <a:stretch>
            <a:fillRect/>
          </a:stretch>
        </p:blipFill>
        <p:spPr>
          <a:xfrm>
            <a:off x="6228184" y="4797152"/>
            <a:ext cx="2588327" cy="1872208"/>
          </a:xfrm>
          <a:prstGeom prst="rect">
            <a:avLst/>
          </a:prstGeom>
        </p:spPr>
      </p:pic>
      <p:pic>
        <p:nvPicPr>
          <p:cNvPr id="11" name="Obrázek 10" descr="počítáč.jpg"/>
          <p:cNvPicPr>
            <a:picLocks noChangeAspect="1"/>
          </p:cNvPicPr>
          <p:nvPr/>
        </p:nvPicPr>
        <p:blipFill>
          <a:blip r:embed="rId10" cstate="print"/>
          <a:stretch>
            <a:fillRect/>
          </a:stretch>
        </p:blipFill>
        <p:spPr>
          <a:xfrm>
            <a:off x="251520" y="1700808"/>
            <a:ext cx="2823363" cy="2435151"/>
          </a:xfrm>
          <a:prstGeom prst="rect">
            <a:avLst/>
          </a:prstGeom>
        </p:spPr>
      </p:pic>
    </p:spTree>
    <p:custDataLst>
      <p:tags r:id="rId1"/>
    </p:custDataLst>
    <p:extLst>
      <p:ext uri="{BB962C8B-B14F-4D97-AF65-F5344CB8AC3E}">
        <p14:creationId xmlns:p14="http://schemas.microsoft.com/office/powerpoint/2010/main" xmlns="" val="3081012075"/>
      </p:ext>
    </p:extLst>
  </p:cSld>
  <p:clrMapOvr>
    <a:masterClrMapping/>
  </p:clrMapOvr>
  <p:transition advTm="974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500" fill="hold"/>
                                        <p:tgtEl>
                                          <p:spTgt spid="6"/>
                                        </p:tgtEl>
                                        <p:attrNameLst>
                                          <p:attrName>ppt_x</p:attrName>
                                        </p:attrNameLst>
                                      </p:cBhvr>
                                      <p:tavLst>
                                        <p:tav tm="0">
                                          <p:val>
                                            <p:strVal val="#ppt_x"/>
                                          </p:val>
                                        </p:tav>
                                        <p:tav tm="100000">
                                          <p:val>
                                            <p:strVal val="#ppt_x"/>
                                          </p:val>
                                        </p:tav>
                                      </p:tavLst>
                                    </p:anim>
                                    <p:anim calcmode="lin" valueType="num">
                                      <p:cBhvr additive="base">
                                        <p:cTn id="4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hlinkClick r:id="rId3" action="ppaction://hlinksldjump"/>
              </a:rPr>
              <a:t>Televizory</a:t>
            </a:r>
            <a:endParaRPr lang="cs-CZ" dirty="0"/>
          </a:p>
        </p:txBody>
      </p:sp>
      <p:sp>
        <p:nvSpPr>
          <p:cNvPr id="3" name="Zástupný symbol pro obsah 2"/>
          <p:cNvSpPr>
            <a:spLocks noGrp="1"/>
          </p:cNvSpPr>
          <p:nvPr>
            <p:ph idx="1"/>
          </p:nvPr>
        </p:nvSpPr>
        <p:spPr/>
        <p:txBody>
          <a:bodyPr/>
          <a:lstStyle/>
          <a:p>
            <a:r>
              <a:rPr lang="cs-CZ" dirty="0" smtClean="0"/>
              <a:t>Kdyby nebyly televize nevěděli bychom co se stalo například ve světě nebo v ČR. Pomáhají nám se dozvědět různé akce co byly nebo budou. A má jí asi každý z nás doma.</a:t>
            </a:r>
            <a:endParaRPr lang="cs-CZ" dirty="0"/>
          </a:p>
        </p:txBody>
      </p:sp>
      <p:pic>
        <p:nvPicPr>
          <p:cNvPr id="4" name="Obrázek 3" descr="7335-televize.jpeg"/>
          <p:cNvPicPr>
            <a:picLocks noChangeAspect="1"/>
          </p:cNvPicPr>
          <p:nvPr/>
        </p:nvPicPr>
        <p:blipFill>
          <a:blip r:embed="rId4" cstate="print"/>
          <a:stretch>
            <a:fillRect/>
          </a:stretch>
        </p:blipFill>
        <p:spPr>
          <a:xfrm>
            <a:off x="5724128" y="3861048"/>
            <a:ext cx="2736304" cy="2736304"/>
          </a:xfrm>
          <a:prstGeom prst="rect">
            <a:avLst/>
          </a:prstGeom>
        </p:spPr>
      </p:pic>
      <p:pic>
        <p:nvPicPr>
          <p:cNvPr id="5" name="Obrázek 4" descr="detail_televize-lg-42ld420.jpg"/>
          <p:cNvPicPr>
            <a:picLocks noChangeAspect="1"/>
          </p:cNvPicPr>
          <p:nvPr/>
        </p:nvPicPr>
        <p:blipFill>
          <a:blip r:embed="rId5" cstate="print"/>
          <a:stretch>
            <a:fillRect/>
          </a:stretch>
        </p:blipFill>
        <p:spPr>
          <a:xfrm>
            <a:off x="3419872" y="4437112"/>
            <a:ext cx="1944216" cy="2160240"/>
          </a:xfrm>
          <a:prstGeom prst="rect">
            <a:avLst/>
          </a:prstGeom>
        </p:spPr>
      </p:pic>
      <p:pic>
        <p:nvPicPr>
          <p:cNvPr id="6" name="Obrázek 5" descr="google-tv-ads.png"/>
          <p:cNvPicPr>
            <a:picLocks noChangeAspect="1"/>
          </p:cNvPicPr>
          <p:nvPr/>
        </p:nvPicPr>
        <p:blipFill>
          <a:blip r:embed="rId6" cstate="print"/>
          <a:stretch>
            <a:fillRect/>
          </a:stretch>
        </p:blipFill>
        <p:spPr>
          <a:xfrm>
            <a:off x="899592" y="4365104"/>
            <a:ext cx="2254227" cy="2204864"/>
          </a:xfrm>
          <a:prstGeom prst="rect">
            <a:avLst/>
          </a:prstGeom>
        </p:spPr>
      </p:pic>
    </p:spTree>
    <p:custDataLst>
      <p:tags r:id="rId1"/>
    </p:custDataLst>
    <p:extLst>
      <p:ext uri="{BB962C8B-B14F-4D97-AF65-F5344CB8AC3E}">
        <p14:creationId xmlns:p14="http://schemas.microsoft.com/office/powerpoint/2010/main" xmlns="" val="254948666"/>
      </p:ext>
    </p:extLst>
  </p:cSld>
  <p:clrMapOvr>
    <a:masterClrMapping/>
  </p:clrMapOvr>
  <p:transition advTm="1214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ppt_x"/>
                                          </p:val>
                                        </p:tav>
                                        <p:tav tm="100000">
                                          <p:val>
                                            <p:strVal val="#ppt_x"/>
                                          </p:val>
                                        </p:tav>
                                      </p:tavLst>
                                    </p:anim>
                                    <p:anim calcmode="lin" valueType="num">
                                      <p:cBhvr additive="base">
                                        <p:cTn id="3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60648"/>
            <a:ext cx="8229600" cy="1399032"/>
          </a:xfrm>
        </p:spPr>
        <p:txBody>
          <a:bodyPr/>
          <a:lstStyle/>
          <a:p>
            <a:pPr algn="ctr"/>
            <a:r>
              <a:rPr lang="cs-CZ" dirty="0" smtClean="0">
                <a:hlinkClick r:id="rId3" action="ppaction://hlinksldjump"/>
              </a:rPr>
              <a:t>Mobily</a:t>
            </a:r>
            <a:endParaRPr lang="cs-CZ" dirty="0"/>
          </a:p>
        </p:txBody>
      </p:sp>
      <p:sp>
        <p:nvSpPr>
          <p:cNvPr id="3" name="Zástupný symbol pro obsah 2"/>
          <p:cNvSpPr>
            <a:spLocks noGrp="1"/>
          </p:cNvSpPr>
          <p:nvPr>
            <p:ph idx="1"/>
          </p:nvPr>
        </p:nvSpPr>
        <p:spPr>
          <a:xfrm>
            <a:off x="1403648" y="2276872"/>
            <a:ext cx="6400800" cy="3048001"/>
          </a:xfrm>
        </p:spPr>
        <p:txBody>
          <a:bodyPr>
            <a:normAutofit/>
          </a:bodyPr>
          <a:lstStyle/>
          <a:p>
            <a:r>
              <a:rPr lang="cs-CZ" sz="1400" dirty="0" smtClean="0"/>
              <a:t>Mobil máme asi všichni.. Ale každý máme jiný! Někdo má dotykový někdo s klávesnicí a něco dotykový s QWERTY klávesnicí. </a:t>
            </a:r>
          </a:p>
          <a:p>
            <a:r>
              <a:rPr lang="cs-CZ" sz="1400" dirty="0" smtClean="0"/>
              <a:t>Přes mobil si můžeme posílat SMSky, MMS nebo si telefonovat.</a:t>
            </a:r>
            <a:endParaRPr lang="cs-CZ" sz="1400" dirty="0"/>
          </a:p>
        </p:txBody>
      </p:sp>
      <p:pic>
        <p:nvPicPr>
          <p:cNvPr id="4" name="Obrázek 3" descr="dotykovýmobil.jpg"/>
          <p:cNvPicPr>
            <a:picLocks noChangeAspect="1"/>
          </p:cNvPicPr>
          <p:nvPr/>
        </p:nvPicPr>
        <p:blipFill>
          <a:blip r:embed="rId4" cstate="print"/>
          <a:stretch>
            <a:fillRect/>
          </a:stretch>
        </p:blipFill>
        <p:spPr>
          <a:xfrm>
            <a:off x="2843808" y="3789040"/>
            <a:ext cx="3782939" cy="2736304"/>
          </a:xfrm>
          <a:prstGeom prst="rect">
            <a:avLst/>
          </a:prstGeom>
        </p:spPr>
      </p:pic>
      <p:pic>
        <p:nvPicPr>
          <p:cNvPr id="5" name="Obrázek 4" descr="normalmobil.jpg"/>
          <p:cNvPicPr>
            <a:picLocks noChangeAspect="1"/>
          </p:cNvPicPr>
          <p:nvPr/>
        </p:nvPicPr>
        <p:blipFill>
          <a:blip r:embed="rId5" cstate="print"/>
          <a:stretch>
            <a:fillRect/>
          </a:stretch>
        </p:blipFill>
        <p:spPr>
          <a:xfrm>
            <a:off x="251520" y="4005064"/>
            <a:ext cx="2520280" cy="2520280"/>
          </a:xfrm>
          <a:prstGeom prst="rect">
            <a:avLst/>
          </a:prstGeom>
        </p:spPr>
      </p:pic>
      <p:pic>
        <p:nvPicPr>
          <p:cNvPr id="6" name="Obrázek 5" descr="dotkovymobilsqwerty.jpg"/>
          <p:cNvPicPr>
            <a:picLocks noChangeAspect="1"/>
          </p:cNvPicPr>
          <p:nvPr/>
        </p:nvPicPr>
        <p:blipFill>
          <a:blip r:embed="rId6" cstate="print"/>
          <a:stretch>
            <a:fillRect/>
          </a:stretch>
        </p:blipFill>
        <p:spPr>
          <a:xfrm rot="5400000">
            <a:off x="6289301" y="3871939"/>
            <a:ext cx="2952328" cy="2354482"/>
          </a:xfrm>
          <a:prstGeom prst="rect">
            <a:avLst/>
          </a:prstGeom>
        </p:spPr>
      </p:pic>
      <p:cxnSp>
        <p:nvCxnSpPr>
          <p:cNvPr id="8" name="Přímá spojovací šipka 7"/>
          <p:cNvCxnSpPr/>
          <p:nvPr/>
        </p:nvCxnSpPr>
        <p:spPr>
          <a:xfrm flipH="1">
            <a:off x="7308304" y="2060848"/>
            <a:ext cx="792088" cy="158417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9" name="TextovéPole 8"/>
          <p:cNvSpPr txBox="1"/>
          <p:nvPr/>
        </p:nvSpPr>
        <p:spPr>
          <a:xfrm>
            <a:off x="6588224" y="1412776"/>
            <a:ext cx="2070567" cy="646331"/>
          </a:xfrm>
          <a:prstGeom prst="rect">
            <a:avLst/>
          </a:prstGeom>
          <a:noFill/>
        </p:spPr>
        <p:txBody>
          <a:bodyPr wrap="none" rtlCol="0">
            <a:spAutoFit/>
          </a:bodyPr>
          <a:lstStyle/>
          <a:p>
            <a:r>
              <a:rPr lang="cs-CZ" dirty="0" smtClean="0"/>
              <a:t>Dotykový mobil s </a:t>
            </a:r>
          </a:p>
          <a:p>
            <a:r>
              <a:rPr lang="cs-CZ" dirty="0" smtClean="0"/>
              <a:t>QWERTY klávesnicí</a:t>
            </a:r>
            <a:endParaRPr lang="cs-CZ" dirty="0"/>
          </a:p>
        </p:txBody>
      </p:sp>
      <p:cxnSp>
        <p:nvCxnSpPr>
          <p:cNvPr id="12" name="Přímá spojovací šipka 11"/>
          <p:cNvCxnSpPr/>
          <p:nvPr/>
        </p:nvCxnSpPr>
        <p:spPr>
          <a:xfrm>
            <a:off x="2555776" y="2996952"/>
            <a:ext cx="360040" cy="93610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4" name="TextovéPole 13"/>
          <p:cNvSpPr txBox="1"/>
          <p:nvPr/>
        </p:nvSpPr>
        <p:spPr>
          <a:xfrm>
            <a:off x="1475656" y="1700808"/>
            <a:ext cx="1643783" cy="369332"/>
          </a:xfrm>
          <a:prstGeom prst="rect">
            <a:avLst/>
          </a:prstGeom>
          <a:noFill/>
        </p:spPr>
        <p:txBody>
          <a:bodyPr wrap="none" rtlCol="0">
            <a:spAutoFit/>
          </a:bodyPr>
          <a:lstStyle/>
          <a:p>
            <a:r>
              <a:rPr lang="cs-CZ" dirty="0" smtClean="0"/>
              <a:t>Dotykový mobil</a:t>
            </a:r>
            <a:endParaRPr lang="cs-CZ" dirty="0"/>
          </a:p>
        </p:txBody>
      </p:sp>
      <p:cxnSp>
        <p:nvCxnSpPr>
          <p:cNvPr id="17" name="Přímá spojovací čára 16"/>
          <p:cNvCxnSpPr>
            <a:endCxn id="14" idx="2"/>
          </p:cNvCxnSpPr>
          <p:nvPr/>
        </p:nvCxnSpPr>
        <p:spPr>
          <a:xfrm flipH="1" flipV="1">
            <a:off x="2297548" y="2070140"/>
            <a:ext cx="42204" cy="206732"/>
          </a:xfrm>
          <a:prstGeom prst="line">
            <a:avLst/>
          </a:prstGeom>
          <a:ln/>
        </p:spPr>
        <p:style>
          <a:lnRef idx="3">
            <a:schemeClr val="accent1"/>
          </a:lnRef>
          <a:fillRef idx="0">
            <a:schemeClr val="accent1"/>
          </a:fillRef>
          <a:effectRef idx="2">
            <a:schemeClr val="accent1"/>
          </a:effectRef>
          <a:fontRef idx="minor">
            <a:schemeClr val="tx1"/>
          </a:fontRef>
        </p:style>
      </p:cxnSp>
      <p:cxnSp>
        <p:nvCxnSpPr>
          <p:cNvPr id="19" name="Přímá spojovací šipka 18"/>
          <p:cNvCxnSpPr/>
          <p:nvPr/>
        </p:nvCxnSpPr>
        <p:spPr>
          <a:xfrm>
            <a:off x="827584" y="1772816"/>
            <a:ext cx="144016" cy="237626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5" name="TextovéPole 24"/>
          <p:cNvSpPr txBox="1"/>
          <p:nvPr/>
        </p:nvSpPr>
        <p:spPr>
          <a:xfrm>
            <a:off x="0" y="1340768"/>
            <a:ext cx="1635961" cy="369332"/>
          </a:xfrm>
          <a:prstGeom prst="rect">
            <a:avLst/>
          </a:prstGeom>
          <a:noFill/>
        </p:spPr>
        <p:txBody>
          <a:bodyPr wrap="none" rtlCol="0">
            <a:spAutoFit/>
          </a:bodyPr>
          <a:lstStyle/>
          <a:p>
            <a:r>
              <a:rPr lang="cs-CZ" dirty="0" smtClean="0"/>
              <a:t>Normální mobil</a:t>
            </a:r>
            <a:endParaRPr lang="cs-CZ" dirty="0"/>
          </a:p>
        </p:txBody>
      </p:sp>
    </p:spTree>
    <p:custDataLst>
      <p:tags r:id="rId1"/>
    </p:custDataLst>
    <p:extLst>
      <p:ext uri="{BB962C8B-B14F-4D97-AF65-F5344CB8AC3E}">
        <p14:creationId xmlns:p14="http://schemas.microsoft.com/office/powerpoint/2010/main" xmlns="" val="1208278422"/>
      </p:ext>
    </p:extLst>
  </p:cSld>
  <p:clrMapOvr>
    <a:masterClrMapping/>
  </p:clrMapOvr>
  <p:transition advTm="1973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5">
                                            <p:txEl>
                                              <p:pRg st="0" end="0"/>
                                            </p:txEl>
                                          </p:spTgt>
                                        </p:tgtEl>
                                        <p:attrNameLst>
                                          <p:attrName>style.visibility</p:attrName>
                                        </p:attrNameLst>
                                      </p:cBhvr>
                                      <p:to>
                                        <p:strVal val="visible"/>
                                      </p:to>
                                    </p:set>
                                    <p:animEffect transition="in" filter="fade">
                                      <p:cBhvr>
                                        <p:cTn id="21" dur="2000"/>
                                        <p:tgtEl>
                                          <p:spTgt spid="25">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4">
                                            <p:txEl>
                                              <p:pRg st="0" end="0"/>
                                            </p:txEl>
                                          </p:spTgt>
                                        </p:tgtEl>
                                        <p:attrNameLst>
                                          <p:attrName>style.visibility</p:attrName>
                                        </p:attrNameLst>
                                      </p:cBhvr>
                                      <p:to>
                                        <p:strVal val="visible"/>
                                      </p:to>
                                    </p:set>
                                    <p:animEffect transition="in" filter="fade">
                                      <p:cBhvr>
                                        <p:cTn id="26" dur="2000"/>
                                        <p:tgtEl>
                                          <p:spTgt spid="14">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Effect transition="in" filter="fade">
                                      <p:cBhvr>
                                        <p:cTn id="31" dur="2000"/>
                                        <p:tgtEl>
                                          <p:spTgt spid="9">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9">
                                            <p:txEl>
                                              <p:pRg st="1" end="1"/>
                                            </p:txEl>
                                          </p:spTgt>
                                        </p:tgtEl>
                                        <p:attrNameLst>
                                          <p:attrName>style.visibility</p:attrName>
                                        </p:attrNameLst>
                                      </p:cBhvr>
                                      <p:to>
                                        <p:strVal val="visible"/>
                                      </p:to>
                                    </p:set>
                                    <p:animEffect transition="in" filter="fade">
                                      <p:cBhvr>
                                        <p:cTn id="36" dur="2000"/>
                                        <p:tgtEl>
                                          <p:spTgt spid="9">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ppt_x"/>
                                          </p:val>
                                        </p:tav>
                                        <p:tav tm="100000">
                                          <p:val>
                                            <p:strVal val="#ppt_x"/>
                                          </p:val>
                                        </p:tav>
                                      </p:tavLst>
                                    </p:anim>
                                    <p:anim calcmode="lin" valueType="num">
                                      <p:cBhvr additive="base">
                                        <p:cTn id="4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 calcmode="lin" valueType="num">
                                      <p:cBhvr additive="base">
                                        <p:cTn id="47" dur="500" fill="hold"/>
                                        <p:tgtEl>
                                          <p:spTgt spid="4"/>
                                        </p:tgtEl>
                                        <p:attrNameLst>
                                          <p:attrName>ppt_x</p:attrName>
                                        </p:attrNameLst>
                                      </p:cBhvr>
                                      <p:tavLst>
                                        <p:tav tm="0">
                                          <p:val>
                                            <p:strVal val="#ppt_x"/>
                                          </p:val>
                                        </p:tav>
                                        <p:tav tm="100000">
                                          <p:val>
                                            <p:strVal val="#ppt_x"/>
                                          </p:val>
                                        </p:tav>
                                      </p:tavLst>
                                    </p:anim>
                                    <p:anim calcmode="lin" valueType="num">
                                      <p:cBhvr additive="base">
                                        <p:cTn id="4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6"/>
                                        </p:tgtEl>
                                        <p:attrNameLst>
                                          <p:attrName>style.visibility</p:attrName>
                                        </p:attrNameLst>
                                      </p:cBhvr>
                                      <p:to>
                                        <p:strVal val="visible"/>
                                      </p:to>
                                    </p:set>
                                    <p:anim calcmode="lin" valueType="num">
                                      <p:cBhvr additive="base">
                                        <p:cTn id="53" dur="500" fill="hold"/>
                                        <p:tgtEl>
                                          <p:spTgt spid="6"/>
                                        </p:tgtEl>
                                        <p:attrNameLst>
                                          <p:attrName>ppt_x</p:attrName>
                                        </p:attrNameLst>
                                      </p:cBhvr>
                                      <p:tavLst>
                                        <p:tav tm="0">
                                          <p:val>
                                            <p:strVal val="#ppt_x"/>
                                          </p:val>
                                        </p:tav>
                                        <p:tav tm="100000">
                                          <p:val>
                                            <p:strVal val="#ppt_x"/>
                                          </p:val>
                                        </p:tav>
                                      </p:tavLst>
                                    </p:anim>
                                    <p:anim calcmode="lin" valueType="num">
                                      <p:cBhvr additive="base">
                                        <p:cTn id="5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P spid="9" grpId="0" build="p"/>
      <p:bldP spid="14" grpId="0" build="p"/>
      <p:bldP spid="25"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2|1.6"/>
</p:tagLst>
</file>

<file path=ppt/tags/tag10.xml><?xml version="1.0" encoding="utf-8"?>
<p:tagLst xmlns:a="http://schemas.openxmlformats.org/drawingml/2006/main" xmlns:r="http://schemas.openxmlformats.org/officeDocument/2006/relationships" xmlns:p="http://schemas.openxmlformats.org/presentationml/2006/main">
  <p:tag name="TIMING" val="|0.6|1|2.6|5.1|1.8|1.6|1.2"/>
</p:tagLst>
</file>

<file path=ppt/tags/tag11.xml><?xml version="1.0" encoding="utf-8"?>
<p:tagLst xmlns:a="http://schemas.openxmlformats.org/drawingml/2006/main" xmlns:r="http://schemas.openxmlformats.org/officeDocument/2006/relationships" xmlns:p="http://schemas.openxmlformats.org/presentationml/2006/main">
  <p:tag name="TIMING" val="|0.6|1|2.9|1.2|0.9"/>
</p:tagLst>
</file>

<file path=ppt/tags/tag12.xml><?xml version="1.0" encoding="utf-8"?>
<p:tagLst xmlns:a="http://schemas.openxmlformats.org/drawingml/2006/main" xmlns:r="http://schemas.openxmlformats.org/officeDocument/2006/relationships" xmlns:p="http://schemas.openxmlformats.org/presentationml/2006/main">
  <p:tag name="TIMING" val="|0.6|1|1.9|1.6|1.2|1.5|1.5|1.5|1.6|0.5|0.8|0.7|0.9|0.5"/>
</p:tagLst>
</file>

<file path=ppt/tags/tag13.xml><?xml version="1.0" encoding="utf-8"?>
<p:tagLst xmlns:a="http://schemas.openxmlformats.org/drawingml/2006/main" xmlns:r="http://schemas.openxmlformats.org/officeDocument/2006/relationships" xmlns:p="http://schemas.openxmlformats.org/presentationml/2006/main">
  <p:tag name="TIMING" val="|0.6|0.8|1.7|1.7"/>
</p:tagLst>
</file>

<file path=ppt/tags/tag14.xml><?xml version="1.0" encoding="utf-8"?>
<p:tagLst xmlns:a="http://schemas.openxmlformats.org/drawingml/2006/main" xmlns:r="http://schemas.openxmlformats.org/officeDocument/2006/relationships" xmlns:p="http://schemas.openxmlformats.org/presentationml/2006/main">
  <p:tag name="TIMING" val="|0.7|1.3|3.6"/>
</p:tagLst>
</file>

<file path=ppt/tags/tag2.xml><?xml version="1.0" encoding="utf-8"?>
<p:tagLst xmlns:a="http://schemas.openxmlformats.org/drawingml/2006/main" xmlns:r="http://schemas.openxmlformats.org/officeDocument/2006/relationships" xmlns:p="http://schemas.openxmlformats.org/presentationml/2006/main">
  <p:tag name="TIMING" val="|0.8|1|2.1|2|2|2|2.2|2.1|1.9|2.1|1.9"/>
</p:tagLst>
</file>

<file path=ppt/tags/tag3.xml><?xml version="1.0" encoding="utf-8"?>
<p:tagLst xmlns:a="http://schemas.openxmlformats.org/drawingml/2006/main" xmlns:r="http://schemas.openxmlformats.org/officeDocument/2006/relationships" xmlns:p="http://schemas.openxmlformats.org/presentationml/2006/main">
  <p:tag name="TIMING" val="|0.9|1"/>
</p:tagLst>
</file>

<file path=ppt/tags/tag4.xml><?xml version="1.0" encoding="utf-8"?>
<p:tagLst xmlns:a="http://schemas.openxmlformats.org/drawingml/2006/main" xmlns:r="http://schemas.openxmlformats.org/officeDocument/2006/relationships" xmlns:p="http://schemas.openxmlformats.org/presentationml/2006/main">
  <p:tag name="TIMING" val="|1.3|1.2|1.1"/>
</p:tagLst>
</file>

<file path=ppt/tags/tag5.xml><?xml version="1.0" encoding="utf-8"?>
<p:tagLst xmlns:a="http://schemas.openxmlformats.org/drawingml/2006/main" xmlns:r="http://schemas.openxmlformats.org/officeDocument/2006/relationships" xmlns:p="http://schemas.openxmlformats.org/presentationml/2006/main">
  <p:tag name="TIMING" val="|0.8|1.8"/>
</p:tagLst>
</file>

<file path=ppt/tags/tag6.xml><?xml version="1.0" encoding="utf-8"?>
<p:tagLst xmlns:a="http://schemas.openxmlformats.org/drawingml/2006/main" xmlns:r="http://schemas.openxmlformats.org/officeDocument/2006/relationships" xmlns:p="http://schemas.openxmlformats.org/presentationml/2006/main">
  <p:tag name="TIMING" val="|0.7|1.5"/>
</p:tagLst>
</file>

<file path=ppt/tags/tag7.xml><?xml version="1.0" encoding="utf-8"?>
<p:tagLst xmlns:a="http://schemas.openxmlformats.org/drawingml/2006/main" xmlns:r="http://schemas.openxmlformats.org/officeDocument/2006/relationships" xmlns:p="http://schemas.openxmlformats.org/presentationml/2006/main">
  <p:tag name="TIMING" val="|0.6|0.9|1|0.9|0.9|1|0.9|0.8"/>
</p:tagLst>
</file>

<file path=ppt/tags/tag8.xml><?xml version="1.0" encoding="utf-8"?>
<p:tagLst xmlns:a="http://schemas.openxmlformats.org/drawingml/2006/main" xmlns:r="http://schemas.openxmlformats.org/officeDocument/2006/relationships" xmlns:p="http://schemas.openxmlformats.org/presentationml/2006/main">
  <p:tag name="TIMING" val="|0.7|0.9|7.2|0.9|0.8"/>
</p:tagLst>
</file>

<file path=ppt/tags/tag9.xml><?xml version="1.0" encoding="utf-8"?>
<p:tagLst xmlns:a="http://schemas.openxmlformats.org/drawingml/2006/main" xmlns:r="http://schemas.openxmlformats.org/officeDocument/2006/relationships" xmlns:p="http://schemas.openxmlformats.org/presentationml/2006/main">
  <p:tag name="TIMING" val="|0.5|0.9|7.6|1.5|1.3|1.7|1.8|0.7|0.8"/>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alent">
  <a:themeElements>
    <a:clrScheme name="Talent">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Talent">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Talent">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133</TotalTime>
  <Words>336</Words>
  <Application>Microsoft Office PowerPoint</Application>
  <PresentationFormat>Předvádění na obrazovce (4:3)</PresentationFormat>
  <Paragraphs>50</Paragraphs>
  <Slides>14</Slides>
  <Notes>0</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Talent</vt:lpstr>
      <vt:lpstr>„Jak ovlivňuje můj život současná technika“.</vt:lpstr>
      <vt:lpstr>Osnova</vt:lpstr>
      <vt:lpstr>Dnešní technika</vt:lpstr>
      <vt:lpstr>Snímek 4</vt:lpstr>
      <vt:lpstr>Rozhovor se slečnou thielovou ředitelkou společnosti „Petzul-truz“.</vt:lpstr>
      <vt:lpstr>Logo společnosti „Petzul-truz“</vt:lpstr>
      <vt:lpstr>Ukázka techniky</vt:lpstr>
      <vt:lpstr>Televizory</vt:lpstr>
      <vt:lpstr>Mobily</vt:lpstr>
      <vt:lpstr>Počítače, notebooky</vt:lpstr>
      <vt:lpstr>Fotoaparáty</vt:lpstr>
      <vt:lpstr>Loga společnosti</vt:lpstr>
      <vt:lpstr>Zdroje</vt:lpstr>
      <vt:lpstr>Poděkování</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Žák</dc:creator>
  <cp:lastModifiedBy>Pr</cp:lastModifiedBy>
  <cp:revision>14</cp:revision>
  <dcterms:created xsi:type="dcterms:W3CDTF">2012-05-18T06:22:14Z</dcterms:created>
  <dcterms:modified xsi:type="dcterms:W3CDTF">2012-05-18T08:50:09Z</dcterms:modified>
</cp:coreProperties>
</file>