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898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29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2309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091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5670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7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4192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055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657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1819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2173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5B50-8188-4B8D-B429-ED4EB468B3C0}" type="datetimeFigureOut">
              <a:rPr lang="cs-CZ" smtClean="0"/>
              <a:pPr/>
              <a:t>18.5.2012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FCB4-032B-4C03-92E6-41F1E9446D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42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seznam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281474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Zdroj: </a:t>
            </a:r>
            <a:r>
              <a:rPr lang="cs-CZ" dirty="0" smtClean="0">
                <a:hlinkClick r:id="rId2"/>
              </a:rPr>
              <a:t>www.seznam.cz</a:t>
            </a:r>
            <a:r>
              <a:rPr lang="cs-CZ" dirty="0" smtClean="0"/>
              <a:t>,  </a:t>
            </a:r>
            <a:r>
              <a:rPr lang="cs-CZ" dirty="0" smtClean="0">
                <a:hlinkClick r:id="rId3"/>
              </a:rPr>
              <a:t>www.google.cz</a:t>
            </a:r>
            <a:r>
              <a:rPr lang="cs-CZ" dirty="0" smtClean="0"/>
              <a:t> (obrázky)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>
                <a:solidFill>
                  <a:schemeClr val="accent6"/>
                </a:solidFill>
                <a:latin typeface="Arabic Typesetting" pitchFamily="66" charset="-78"/>
                <a:cs typeface="Arabic Typesetting" pitchFamily="66" charset="-78"/>
              </a:rPr>
              <a:t>Jak ovlivňuje můj život současná technika</a:t>
            </a:r>
            <a:endParaRPr lang="cs-CZ" sz="9600" dirty="0">
              <a:solidFill>
                <a:schemeClr val="accent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6952"/>
            <a:ext cx="1733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767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950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7"/>
            <a:ext cx="1584176" cy="120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1561630"/>
      </p:ext>
    </p:extLst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6000" dirty="0" err="1" smtClean="0">
                <a:solidFill>
                  <a:schemeClr val="accent2">
                    <a:lumMod val="75000"/>
                  </a:schemeClr>
                </a:solidFill>
              </a:rPr>
              <a:t>End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za pozornost.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ransition spd="slow" advClick="0" advTm="5000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accent5"/>
                </a:solidFill>
              </a:rPr>
              <a:t>Počítače</a:t>
            </a:r>
            <a:endParaRPr lang="cs-CZ" sz="6000" dirty="0">
              <a:solidFill>
                <a:schemeClr val="accent5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Počítače jsou užitečné, ale když je používáme musíme myslet na to že u nich nemůžeme sedět věčně. Počítače používáme jako stroje které nám ulehčí práci, vzdělávají nás, baví nás ,ale také když to přeženeme můžou nám škodit. Takže z toho plyne že na počítači s mírou.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0466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552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02" y="4815846"/>
            <a:ext cx="294372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4624718"/>
      </p:ext>
    </p:extLst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Televize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Televizi </a:t>
            </a:r>
            <a:r>
              <a:rPr lang="cs-CZ" sz="2800" dirty="0" smtClean="0"/>
              <a:t>má doma asi 99 % lidí rádi ji sledujeme. Vydržíme u ní </a:t>
            </a:r>
            <a:r>
              <a:rPr lang="cs-CZ" sz="2800" dirty="0" smtClean="0"/>
              <a:t>celé </a:t>
            </a:r>
            <a:r>
              <a:rPr lang="cs-CZ" sz="2800" dirty="0" smtClean="0"/>
              <a:t>dny. Člověk si myslí že když máme televizi nemusíme chodit ani ven. Ale televize nás neinformuje o naší rodině, kamarádech a příbuzných. Je to </a:t>
            </a:r>
            <a:r>
              <a:rPr lang="cs-CZ" sz="2800" dirty="0" smtClean="0"/>
              <a:t>naopak </a:t>
            </a:r>
            <a:r>
              <a:rPr lang="cs-CZ" sz="2800" dirty="0" smtClean="0"/>
              <a:t>televize nás odrazuje od našich blízkých. U televize </a:t>
            </a:r>
            <a:r>
              <a:rPr lang="cs-CZ" sz="2800" dirty="0" smtClean="0"/>
              <a:t>bychom </a:t>
            </a:r>
            <a:r>
              <a:rPr lang="cs-CZ" sz="2800" dirty="0" smtClean="0"/>
              <a:t>měli strávit max. 1 </a:t>
            </a:r>
            <a:r>
              <a:rPr lang="cs-CZ" sz="2800" dirty="0" smtClean="0"/>
              <a:t>hodinu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2909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0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4746872"/>
      </p:ext>
    </p:extLst>
  </p:cSld>
  <p:clrMapOvr>
    <a:masterClrMapping/>
  </p:clrMapOvr>
  <p:transition advClick="0" advTm="2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Mobily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Proč telefony škodí ?</a:t>
            </a:r>
          </a:p>
          <a:p>
            <a:r>
              <a:rPr lang="cs-CZ" sz="2800" dirty="0" smtClean="0"/>
              <a:t>Telefony nemusí vůbec škodit. Ale musíme vnímat i realitu  a ne jen telefony. Telefony jsou stvořeny proto abychom se mohli domluvit na dálku kdyby se něco stalo</a:t>
            </a:r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561"/>
            <a:ext cx="2304256" cy="19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4477365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8173231"/>
      </p:ext>
    </p:extLst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Tablety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 smtClean="0"/>
              <a:t>Když se řekne slovo tablety tak si představíme led dotykovou obrazovku. Asi 50% lidí má tablet. Je to jakýsi malý přenosný počítač. Pro zábavu a taky do práce.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10" y="188640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789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676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047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10" y="42816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39807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/>
                </a:solidFill>
              </a:rPr>
              <a:t>Radio</a:t>
            </a:r>
            <a:r>
              <a:rPr lang="cs-CZ" dirty="0" smtClean="0">
                <a:solidFill>
                  <a:schemeClr val="tx2"/>
                </a:solidFill>
              </a:rPr>
              <a:t> a MP3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err="1" smtClean="0"/>
              <a:t>Radio</a:t>
            </a:r>
            <a:r>
              <a:rPr lang="cs-CZ" sz="2800" dirty="0" smtClean="0"/>
              <a:t> vlastně nejlepší technika vzdělává ,informuje, zabaví. </a:t>
            </a:r>
            <a:r>
              <a:rPr lang="cs-CZ" sz="2800" dirty="0" err="1" smtClean="0"/>
              <a:t>Radio</a:t>
            </a:r>
            <a:r>
              <a:rPr lang="cs-CZ" sz="2800" dirty="0" smtClean="0"/>
              <a:t> je nejlepší. </a:t>
            </a:r>
            <a:r>
              <a:rPr lang="cs-CZ" sz="2800" dirty="0" smtClean="0">
                <a:sym typeface="Wingdings" pitchFamily="2" charset="2"/>
              </a:rPr>
              <a:t> Mp3</a:t>
            </a:r>
          </a:p>
          <a:p>
            <a:r>
              <a:rPr lang="cs-CZ" sz="2800" dirty="0" smtClean="0">
                <a:sym typeface="Wingdings" pitchFamily="2" charset="2"/>
              </a:rPr>
              <a:t>Malé přenosné rádio se sluchátky.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43708" cy="20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092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251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9330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333746"/>
      </p:ext>
    </p:extLst>
  </p:cSld>
  <p:clrMapOvr>
    <a:masterClrMapping/>
  </p:clrMapOvr>
  <p:transition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Fotoaparáty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Fotoaparáty mají lidé rádi jelikož si na nich můžou zaznamenat krásné momenty.</a:t>
            </a:r>
            <a:endParaRPr lang="cs-CZ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00425"/>
            <a:ext cx="5191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8515273"/>
      </p:ext>
    </p:extLst>
  </p:cSld>
  <p:clrMapOvr>
    <a:masterClrMapping/>
  </p:clrMapOvr>
  <p:transition advClick="0" advTm="8000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Moje logo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Moje vlastní </a:t>
            </a:r>
            <a:r>
              <a:rPr lang="cs-CZ" dirty="0" smtClean="0"/>
              <a:t>logo fiktivní společnosti </a:t>
            </a:r>
            <a:r>
              <a:rPr lang="cs-CZ" dirty="0" smtClean="0"/>
              <a:t>zabývající se  moderní technikou společnost : </a:t>
            </a:r>
            <a:r>
              <a:rPr lang="cs-CZ" dirty="0" err="1" smtClean="0"/>
              <a:t>kikbajt</a:t>
            </a:r>
            <a:endParaRPr lang="cs-CZ" dirty="0"/>
          </a:p>
        </p:txBody>
      </p:sp>
      <p:pic>
        <p:nvPicPr>
          <p:cNvPr id="2050" name="Picture 2" descr="\\sblan2\share\Práce žáků\Počítačová soutěž Bajtík 2012\Kategorie Megabajtík\Ďurkovičová Kristýna\Techni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" y="2708920"/>
            <a:ext cx="9144000" cy="3570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0501282"/>
      </p:ext>
    </p:extLst>
  </p:cSld>
  <p:clrMapOvr>
    <a:masterClrMapping/>
  </p:clrMapOvr>
  <p:transition advClick="0" advTm="6000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?Technika?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Pomáhá nám nová technika???</a:t>
            </a:r>
          </a:p>
          <a:p>
            <a:r>
              <a:rPr lang="cs-CZ" sz="2800" dirty="0" smtClean="0"/>
              <a:t> Rozhodně ano. Ulehčuje nám práci, zabaví, poučí. Ale vždy všeho s mírou.</a:t>
            </a:r>
            <a:endParaRPr lang="cs-CZ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0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newsflash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283</Words>
  <Application>Microsoft Office PowerPoint</Application>
  <PresentationFormat>Předvádění na obrazovce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Jak ovlivňuje můj život současná technika</vt:lpstr>
      <vt:lpstr>Počítače</vt:lpstr>
      <vt:lpstr>Televize</vt:lpstr>
      <vt:lpstr>Mobily</vt:lpstr>
      <vt:lpstr>Tablety</vt:lpstr>
      <vt:lpstr>Radio a MP3</vt:lpstr>
      <vt:lpstr>Fotoaparáty</vt:lpstr>
      <vt:lpstr>Moje logo</vt:lpstr>
      <vt:lpstr>?Technika?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Žák</cp:lastModifiedBy>
  <cp:revision>13</cp:revision>
  <dcterms:created xsi:type="dcterms:W3CDTF">2012-05-18T06:24:13Z</dcterms:created>
  <dcterms:modified xsi:type="dcterms:W3CDTF">2012-05-18T08:20:18Z</dcterms:modified>
</cp:coreProperties>
</file>