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3094337-040A-4F3C-9F97-172DE03AE958}">
          <p14:sldIdLst>
            <p14:sldId id="256"/>
            <p14:sldId id="257"/>
            <p14:sldId id="258"/>
            <p14:sldId id="259"/>
            <p14:sldId id="260"/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9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98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85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68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97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39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43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9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26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81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7914-2B7D-40E2-9BAD-9795376E2B6B}" type="datetimeFigureOut">
              <a:rPr lang="cs-CZ" smtClean="0"/>
              <a:t>18.5.2012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AE4F5-FCC6-43BF-9917-5A0529B3A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5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tapety-wallpapers.eu/upload/640x480/barevne-vlakna-09-06-2009-16-54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443475">
            <a:off x="3595869" y="2334953"/>
            <a:ext cx="4277804" cy="805560"/>
          </a:xfrm>
          <a:solidFill>
            <a:schemeClr val="bg1"/>
          </a:solidFill>
          <a:ln w="34925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>
            <a:normAutofit/>
          </a:bodyPr>
          <a:lstStyle/>
          <a:p>
            <a:r>
              <a:rPr lang="cs-CZ" sz="3300" dirty="0" smtClean="0">
                <a:solidFill>
                  <a:schemeClr val="tx1"/>
                </a:solidFill>
              </a:rPr>
              <a:t>Současná</a:t>
            </a:r>
            <a:r>
              <a:rPr lang="cs-CZ" dirty="0" smtClean="0">
                <a:solidFill>
                  <a:schemeClr val="tx1"/>
                </a:solidFill>
              </a:rPr>
              <a:t> technika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 rot="608104">
            <a:off x="896282" y="1005039"/>
            <a:ext cx="7772400" cy="1470025"/>
          </a:xfrm>
          <a:solidFill>
            <a:schemeClr val="bg1"/>
          </a:solidFill>
          <a:ln w="34925">
            <a:solidFill>
              <a:srgbClr val="FF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/>
          <a:lstStyle/>
          <a:p>
            <a:r>
              <a:rPr lang="cs-CZ" dirty="0" smtClean="0"/>
              <a:t>Jak ovlivňuje můj život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94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3"/>
    </mc:Choice>
    <mc:Fallback>
      <p:transition spd="slow" advTm="1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r>
              <a:rPr lang="cs-CZ" dirty="0" smtClean="0"/>
              <a:t>Vždycky když mám čas ráno tak si zajdu na notebook.</a:t>
            </a:r>
            <a:br>
              <a:rPr lang="cs-CZ" dirty="0" smtClean="0"/>
            </a:br>
            <a:r>
              <a:rPr lang="cs-CZ" dirty="0" smtClean="0"/>
              <a:t>Když </a:t>
            </a:r>
            <a:r>
              <a:rPr lang="cs-CZ" dirty="0" err="1" smtClean="0"/>
              <a:t>příjdu</a:t>
            </a:r>
            <a:r>
              <a:rPr lang="cs-CZ" dirty="0" smtClean="0"/>
              <a:t> ze školy podívám se na novinky na notebooku.</a:t>
            </a:r>
            <a:br>
              <a:rPr lang="cs-CZ" dirty="0" smtClean="0"/>
            </a:br>
            <a:r>
              <a:rPr lang="cs-CZ" dirty="0" smtClean="0"/>
              <a:t>Zjistím sem tak něco nového, a třeba i zahraju nějakou hru přes internet</a:t>
            </a:r>
            <a:endParaRPr lang="cs-CZ" dirty="0"/>
          </a:p>
        </p:txBody>
      </p:sp>
      <p:pic>
        <p:nvPicPr>
          <p:cNvPr id="7" name="Picture 4" descr="http://gamingirresponsibly.com/wp-content/uploads/2011/06/2Iow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1752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8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5"/>
    </mc:Choice>
    <mc:Fallback>
      <p:transition spd="slow" advTm="1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2736304"/>
          </a:xfrm>
        </p:spPr>
        <p:txBody>
          <a:bodyPr/>
          <a:lstStyle/>
          <a:p>
            <a:r>
              <a:rPr lang="cs-CZ" dirty="0" smtClean="0"/>
              <a:t>Elektronika v mém světě není až tak moc důležitá ale bez ní by byla nuda a navíc kdybych neměl mobil tak bych si musel kontrolovat častěji kolik je hodin a to by byla ještě větší nuda</a:t>
            </a:r>
            <a:endParaRPr lang="cs-CZ" dirty="0"/>
          </a:p>
        </p:txBody>
      </p:sp>
      <p:pic>
        <p:nvPicPr>
          <p:cNvPr id="2052" name="Picture 4" descr="http://gamingirresponsibly.com/wp-content/uploads/2011/06/2Iow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34" y="3068960"/>
            <a:ext cx="1752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646127">
            <a:off x="3801051" y="5179441"/>
            <a:ext cx="2218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Elekroniku mam pro zábavu i pro učení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5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9"/>
    </mc:Choice>
    <mc:Fallback>
      <p:transition spd="slow" advTm="1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1.66667E-6 0.25 " pathEditMode="relative" ptsTypes="AA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Žák\Desktop\megabajtik-Jakub-Juraš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Kdybych vytvářel elektroniku</a:t>
            </a:r>
            <a:br>
              <a:rPr lang="cs-CZ" dirty="0" smtClean="0"/>
            </a:br>
            <a:r>
              <a:rPr lang="cs-CZ" dirty="0" smtClean="0"/>
              <a:t>vyráběl bych                     TABLETY</a:t>
            </a:r>
            <a:br>
              <a:rPr lang="cs-CZ" dirty="0" smtClean="0"/>
            </a:br>
            <a:r>
              <a:rPr lang="cs-CZ" dirty="0" smtClean="0"/>
              <a:t>Hry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                            PC                       </a:t>
            </a:r>
            <a:endParaRPr lang="cs-CZ" dirty="0"/>
          </a:p>
        </p:txBody>
      </p:sp>
      <p:pic>
        <p:nvPicPr>
          <p:cNvPr id="4" name="Picture 4" descr="http://gamingirresponsibly.com/wp-content/uploads/2011/06/2Iow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97152"/>
            <a:ext cx="1752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5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3"/>
    </mc:Choice>
    <mc:Fallback>
      <p:transition spd="slow" advTm="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96997 -0.02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07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Nashledanou</a:t>
            </a:r>
            <a:r>
              <a:rPr lang="cs-CZ" dirty="0" smtClean="0"/>
              <a:t> a pěkný 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8" name="Picture 4" descr="http://www.deviantart.com/download/189929353/dark_portal_gif_by_starwolf597-d352uf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gamingirresponsibly.com/wp-content/uploads/2011/06/2Iow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26" y="1772816"/>
            <a:ext cx="1752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7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6"/>
    </mc:Choice>
    <mc:Fallback>
      <p:transition spd="slow" advTm="10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Nashledanou</a:t>
            </a:r>
            <a:r>
              <a:rPr lang="cs-CZ" dirty="0" smtClean="0"/>
              <a:t> a pěkný den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8" name="Picture 4" descr="http://www.deviantart.com/download/189929353/dark_portal_gif_by_starwolf597-d352uf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gamingirresponsibly.com/wp-content/uploads/2011/06/2Iow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26" y="1772816"/>
            <a:ext cx="1752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4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"/>
    </mc:Choice>
    <mc:Fallback>
      <p:transition spd="slow" advTm="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L -0.14236 -0.00023 C -0.20608 -0.00023 -0.28437 -0.13171 -0.28437 -0.23773 L -0.28437 -0.47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71</Words>
  <Application>Microsoft Office PowerPoint</Application>
  <PresentationFormat>Předvádění na obrazovce (4:3)</PresentationFormat>
  <Paragraphs>8</Paragraphs>
  <Slides>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Jak ovlivňuje můj život</vt:lpstr>
      <vt:lpstr>Prezentace aplikace PowerPoint</vt:lpstr>
      <vt:lpstr>Prezentace aplikace PowerPoint</vt:lpstr>
      <vt:lpstr>Prezentace aplikace PowerPoint</vt:lpstr>
      <vt:lpstr>Nashledanou a pěkný den</vt:lpstr>
      <vt:lpstr>Nashledanou a pěkný 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ovlivňuje můj život</dc:title>
  <dc:creator>Žák</dc:creator>
  <cp:lastModifiedBy>Žák</cp:lastModifiedBy>
  <cp:revision>10</cp:revision>
  <dcterms:created xsi:type="dcterms:W3CDTF">2012-05-18T07:29:26Z</dcterms:created>
  <dcterms:modified xsi:type="dcterms:W3CDTF">2012-05-18T09:08:39Z</dcterms:modified>
</cp:coreProperties>
</file>