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2" r:id="rId8"/>
    <p:sldId id="261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5BA8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slide" Target="../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2FE9E0-B484-4E2A-9264-0D71900DE4B4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E2C0A0B-F718-4D83-AA70-2E57CFAD8A44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cs-CZ" sz="2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  <a:hlinkClick xmlns:r="http://schemas.openxmlformats.org/officeDocument/2006/relationships" r:id="" action="ppaction://hlinkshowjump?jump=nextslide"/>
            </a:rPr>
            <a:t>Z mého pohledu</a:t>
          </a:r>
          <a:r>
            <a:rPr lang="cs-CZ" sz="36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:</a:t>
          </a:r>
          <a:endParaRPr lang="cs-CZ" sz="36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324FB262-805D-4D21-B038-1550F8F6D22F}" type="parTrans" cxnId="{AA01C8E1-FB0B-45A6-A65F-6ECC082BCBC9}">
      <dgm:prSet/>
      <dgm:spPr/>
      <dgm:t>
        <a:bodyPr/>
        <a:lstStyle/>
        <a:p>
          <a:endParaRPr lang="cs-CZ"/>
        </a:p>
      </dgm:t>
    </dgm:pt>
    <dgm:pt modelId="{B24FA10F-F2FD-4F61-9F1F-0A011FE3B16C}" type="sibTrans" cxnId="{AA01C8E1-FB0B-45A6-A65F-6ECC082BCBC9}">
      <dgm:prSet/>
      <dgm:spPr/>
      <dgm:t>
        <a:bodyPr/>
        <a:lstStyle/>
        <a:p>
          <a:endParaRPr lang="cs-CZ"/>
        </a:p>
      </dgm:t>
    </dgm:pt>
    <dgm:pt modelId="{1FDD8FE3-ACE2-49A4-AA47-722B65C5D86D}">
      <dgm:prSet phldrT="[Text]" custT="1"/>
      <dgm:spPr/>
      <dgm:t>
        <a:bodyPr/>
        <a:lstStyle/>
        <a:p>
          <a:r>
            <a:rPr lang="cs-CZ" sz="2400" dirty="0" smtClean="0"/>
            <a:t>děti</a:t>
          </a:r>
          <a:endParaRPr lang="cs-CZ" sz="2400" dirty="0"/>
        </a:p>
      </dgm:t>
    </dgm:pt>
    <dgm:pt modelId="{CF550B7A-0AC9-46C8-AB21-A80277B9A78E}" type="parTrans" cxnId="{7C665AC7-1567-4907-94DF-74F2ABA3E004}">
      <dgm:prSet/>
      <dgm:spPr/>
      <dgm:t>
        <a:bodyPr/>
        <a:lstStyle/>
        <a:p>
          <a:endParaRPr lang="cs-CZ"/>
        </a:p>
      </dgm:t>
    </dgm:pt>
    <dgm:pt modelId="{ABC182A3-BA7C-4827-BB69-88995C54CBD4}" type="sibTrans" cxnId="{7C665AC7-1567-4907-94DF-74F2ABA3E004}">
      <dgm:prSet/>
      <dgm:spPr/>
      <dgm:t>
        <a:bodyPr/>
        <a:lstStyle/>
        <a:p>
          <a:endParaRPr lang="cs-CZ"/>
        </a:p>
      </dgm:t>
    </dgm:pt>
    <dgm:pt modelId="{184222A3-146E-4E30-A715-BCB10F05D2D6}">
      <dgm:prSet phldrT="[Text]" custT="1"/>
      <dgm:spPr/>
      <dgm:t>
        <a:bodyPr/>
        <a:lstStyle/>
        <a:p>
          <a:r>
            <a:rPr lang="cs-CZ" sz="2400" dirty="0" smtClean="0"/>
            <a:t>Jaký má na nás  vliv</a:t>
          </a:r>
          <a:endParaRPr lang="cs-CZ" sz="2400" dirty="0"/>
        </a:p>
      </dgm:t>
    </dgm:pt>
    <dgm:pt modelId="{78034B45-A1C1-4423-A036-45F210A12362}" type="parTrans" cxnId="{48CFFE84-57ED-4F20-BB89-94AFB84ED425}">
      <dgm:prSet/>
      <dgm:spPr/>
      <dgm:t>
        <a:bodyPr/>
        <a:lstStyle/>
        <a:p>
          <a:endParaRPr lang="cs-CZ"/>
        </a:p>
      </dgm:t>
    </dgm:pt>
    <dgm:pt modelId="{EBF7D243-FAB7-4194-B65E-B99BAD727D03}" type="sibTrans" cxnId="{48CFFE84-57ED-4F20-BB89-94AFB84ED425}">
      <dgm:prSet/>
      <dgm:spPr/>
      <dgm:t>
        <a:bodyPr/>
        <a:lstStyle/>
        <a:p>
          <a:endParaRPr lang="cs-CZ"/>
        </a:p>
      </dgm:t>
    </dgm:pt>
    <dgm:pt modelId="{9BCBB4CD-35B5-4759-BBB6-361D7ED01315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cs-CZ" sz="28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hlinkClick xmlns:r="http://schemas.openxmlformats.org/officeDocument/2006/relationships" r:id="rId1" action="ppaction://hlinksldjump"/>
            </a:rPr>
            <a:t>Jak se postupně vyvíjí</a:t>
          </a:r>
          <a:r>
            <a:rPr lang="cs-CZ" sz="32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:</a:t>
          </a:r>
          <a:endParaRPr lang="cs-CZ" sz="32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93B439C3-FA27-4D4B-BACD-EE7F3BA8F5C0}" type="parTrans" cxnId="{3CAC6377-4D53-499A-AD55-E1B4A7A48855}">
      <dgm:prSet/>
      <dgm:spPr/>
      <dgm:t>
        <a:bodyPr/>
        <a:lstStyle/>
        <a:p>
          <a:endParaRPr lang="cs-CZ"/>
        </a:p>
      </dgm:t>
    </dgm:pt>
    <dgm:pt modelId="{11C8E9A2-308E-430A-BEA1-D44F87F9D441}" type="sibTrans" cxnId="{3CAC6377-4D53-499A-AD55-E1B4A7A48855}">
      <dgm:prSet/>
      <dgm:spPr/>
      <dgm:t>
        <a:bodyPr/>
        <a:lstStyle/>
        <a:p>
          <a:endParaRPr lang="cs-CZ"/>
        </a:p>
      </dgm:t>
    </dgm:pt>
    <dgm:pt modelId="{2270B7E7-45AB-4AAE-A67E-95901F085F1D}">
      <dgm:prSet phldrT="[Text]" custT="1"/>
      <dgm:spPr/>
      <dgm:t>
        <a:bodyPr/>
        <a:lstStyle/>
        <a:p>
          <a:r>
            <a:rPr lang="cs-CZ" sz="2400" dirty="0" smtClean="0"/>
            <a:t>elektronika</a:t>
          </a:r>
          <a:endParaRPr lang="cs-CZ" sz="2400" dirty="0"/>
        </a:p>
      </dgm:t>
    </dgm:pt>
    <dgm:pt modelId="{C41BC895-B05B-4347-B790-689A57A00EE1}" type="parTrans" cxnId="{F116F397-3389-4377-A0A2-2EBAA7D622EB}">
      <dgm:prSet/>
      <dgm:spPr/>
      <dgm:t>
        <a:bodyPr/>
        <a:lstStyle/>
        <a:p>
          <a:endParaRPr lang="cs-CZ"/>
        </a:p>
      </dgm:t>
    </dgm:pt>
    <dgm:pt modelId="{029AB700-492F-4D82-8CC0-A7A395F35AF3}" type="sibTrans" cxnId="{F116F397-3389-4377-A0A2-2EBAA7D622EB}">
      <dgm:prSet/>
      <dgm:spPr/>
      <dgm:t>
        <a:bodyPr/>
        <a:lstStyle/>
        <a:p>
          <a:endParaRPr lang="cs-CZ"/>
        </a:p>
      </dgm:t>
    </dgm:pt>
    <dgm:pt modelId="{D7DD2ADD-1BFD-4969-90E4-0C5C3A2723EC}">
      <dgm:prSet phldrT="[Text]" custT="1"/>
      <dgm:spPr/>
      <dgm:t>
        <a:bodyPr/>
        <a:lstStyle/>
        <a:p>
          <a:r>
            <a:rPr lang="cs-CZ" sz="2400" dirty="0" smtClean="0"/>
            <a:t>Nové objevy</a:t>
          </a:r>
          <a:endParaRPr lang="cs-CZ" sz="2400" dirty="0"/>
        </a:p>
      </dgm:t>
    </dgm:pt>
    <dgm:pt modelId="{E8835AC8-70BF-4C25-885F-02309BCFB796}" type="parTrans" cxnId="{AB7296D8-974A-4FD2-BF26-F8B23021BC3E}">
      <dgm:prSet/>
      <dgm:spPr/>
      <dgm:t>
        <a:bodyPr/>
        <a:lstStyle/>
        <a:p>
          <a:endParaRPr lang="cs-CZ"/>
        </a:p>
      </dgm:t>
    </dgm:pt>
    <dgm:pt modelId="{C396B352-04B9-4B10-AE05-F18C1F0C83F7}" type="sibTrans" cxnId="{AB7296D8-974A-4FD2-BF26-F8B23021BC3E}">
      <dgm:prSet/>
      <dgm:spPr/>
      <dgm:t>
        <a:bodyPr/>
        <a:lstStyle/>
        <a:p>
          <a:endParaRPr lang="cs-CZ"/>
        </a:p>
      </dgm:t>
    </dgm:pt>
    <dgm:pt modelId="{2A11379E-3FE8-4C9D-A50C-20620EB13997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cs-CZ" sz="24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hlinkClick xmlns:r="http://schemas.openxmlformats.org/officeDocument/2006/relationships" r:id="rId2" action="ppaction://hlinksldjump"/>
            </a:rPr>
            <a:t>Jak ovlivňuje životní prostředí </a:t>
          </a:r>
          <a:r>
            <a:rPr lang="cs-CZ" sz="27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:</a:t>
          </a:r>
          <a:endParaRPr lang="cs-CZ" sz="2700" dirty="0"/>
        </a:p>
      </dgm:t>
    </dgm:pt>
    <dgm:pt modelId="{EAFD9692-E103-44C2-8663-8D72D2B61967}" type="parTrans" cxnId="{6A48BC42-72A0-4716-899E-F023F7AC8F65}">
      <dgm:prSet/>
      <dgm:spPr/>
      <dgm:t>
        <a:bodyPr/>
        <a:lstStyle/>
        <a:p>
          <a:endParaRPr lang="cs-CZ"/>
        </a:p>
      </dgm:t>
    </dgm:pt>
    <dgm:pt modelId="{CA52AC73-E907-40A9-8220-6B8B3EAC3A43}" type="sibTrans" cxnId="{6A48BC42-72A0-4716-899E-F023F7AC8F65}">
      <dgm:prSet/>
      <dgm:spPr/>
      <dgm:t>
        <a:bodyPr/>
        <a:lstStyle/>
        <a:p>
          <a:endParaRPr lang="cs-CZ"/>
        </a:p>
      </dgm:t>
    </dgm:pt>
    <dgm:pt modelId="{8005F3F6-032F-426A-8A9F-117D329EB2D8}">
      <dgm:prSet phldrT="[Text]" custT="1"/>
      <dgm:spPr/>
      <dgm:t>
        <a:bodyPr/>
        <a:lstStyle/>
        <a:p>
          <a:r>
            <a:rPr lang="cs-CZ" sz="2400" dirty="0" smtClean="0"/>
            <a:t>Jak</a:t>
          </a:r>
          <a:r>
            <a:rPr lang="cs-CZ" sz="2400" baseline="0" dirty="0" smtClean="0"/>
            <a:t> je užitečná</a:t>
          </a:r>
          <a:endParaRPr lang="cs-CZ" sz="2400" dirty="0"/>
        </a:p>
      </dgm:t>
    </dgm:pt>
    <dgm:pt modelId="{58C755CC-6438-4065-88AA-9F5152728378}" type="parTrans" cxnId="{E158C42C-FE51-478E-B973-8D9CD98ADFC2}">
      <dgm:prSet/>
      <dgm:spPr/>
      <dgm:t>
        <a:bodyPr/>
        <a:lstStyle/>
        <a:p>
          <a:endParaRPr lang="cs-CZ"/>
        </a:p>
      </dgm:t>
    </dgm:pt>
    <dgm:pt modelId="{0BC04871-7EF8-4CC2-AE3B-FA717112CD76}" type="sibTrans" cxnId="{E158C42C-FE51-478E-B973-8D9CD98ADFC2}">
      <dgm:prSet/>
      <dgm:spPr/>
      <dgm:t>
        <a:bodyPr/>
        <a:lstStyle/>
        <a:p>
          <a:endParaRPr lang="cs-CZ"/>
        </a:p>
      </dgm:t>
    </dgm:pt>
    <dgm:pt modelId="{0E900834-D552-4C6B-A994-A4170D48F853}">
      <dgm:prSet phldrT="[Text]" custT="1"/>
      <dgm:spPr/>
      <dgm:t>
        <a:bodyPr/>
        <a:lstStyle/>
        <a:p>
          <a:r>
            <a:rPr lang="cs-CZ" sz="2400" dirty="0" smtClean="0"/>
            <a:t>Jak škodí</a:t>
          </a:r>
          <a:endParaRPr lang="cs-CZ" sz="2400" dirty="0"/>
        </a:p>
      </dgm:t>
    </dgm:pt>
    <dgm:pt modelId="{C2C318FB-A448-479A-9049-493EF425C70E}" type="parTrans" cxnId="{BE861EC5-8F8E-4DFE-B78A-6DD6C366CDEF}">
      <dgm:prSet/>
      <dgm:spPr/>
    </dgm:pt>
    <dgm:pt modelId="{9973DCDB-D480-4D66-876C-21DB670ACE2A}" type="sibTrans" cxnId="{BE861EC5-8F8E-4DFE-B78A-6DD6C366CDEF}">
      <dgm:prSet/>
      <dgm:spPr/>
    </dgm:pt>
    <dgm:pt modelId="{8BDA1EB7-72C3-4FF9-A173-EDA4ACCB07D3}" type="pres">
      <dgm:prSet presAssocID="{5D2FE9E0-B484-4E2A-9264-0D71900DE4B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E1E7839-8DCE-4F66-8869-8E9EBC3555A2}" type="pres">
      <dgm:prSet presAssocID="{2E2C0A0B-F718-4D83-AA70-2E57CFAD8A44}" presName="circle1" presStyleLbl="node1" presStyleIdx="0" presStyleCnt="3"/>
      <dgm:spPr>
        <a:solidFill>
          <a:srgbClr val="1C5BA8"/>
        </a:solidFill>
      </dgm:spPr>
    </dgm:pt>
    <dgm:pt modelId="{519DA69D-B2F3-4331-A80F-D65E69E8416E}" type="pres">
      <dgm:prSet presAssocID="{2E2C0A0B-F718-4D83-AA70-2E57CFAD8A44}" presName="space" presStyleCnt="0"/>
      <dgm:spPr/>
    </dgm:pt>
    <dgm:pt modelId="{5AA858C1-C1E6-4663-AFFE-8DBCB41D31DF}" type="pres">
      <dgm:prSet presAssocID="{2E2C0A0B-F718-4D83-AA70-2E57CFAD8A44}" presName="rect1" presStyleLbl="alignAcc1" presStyleIdx="0" presStyleCnt="3" custScaleY="102522" custLinFactNeighborX="805" custLinFactNeighborY="760"/>
      <dgm:spPr/>
      <dgm:t>
        <a:bodyPr/>
        <a:lstStyle/>
        <a:p>
          <a:endParaRPr lang="cs-CZ"/>
        </a:p>
      </dgm:t>
    </dgm:pt>
    <dgm:pt modelId="{6C81DF35-BE9F-4440-8816-2E35A8FC7EB7}" type="pres">
      <dgm:prSet presAssocID="{9BCBB4CD-35B5-4759-BBB6-361D7ED01315}" presName="vertSpace2" presStyleLbl="node1" presStyleIdx="0" presStyleCnt="3"/>
      <dgm:spPr/>
    </dgm:pt>
    <dgm:pt modelId="{71121ACA-88FF-4684-9820-1CD6A7CC9CC1}" type="pres">
      <dgm:prSet presAssocID="{9BCBB4CD-35B5-4759-BBB6-361D7ED01315}" presName="circle2" presStyleLbl="node1" presStyleIdx="1" presStyleCnt="3"/>
      <dgm:spPr>
        <a:solidFill>
          <a:schemeClr val="accent1">
            <a:lumMod val="60000"/>
            <a:lumOff val="40000"/>
          </a:schemeClr>
        </a:solidFill>
      </dgm:spPr>
    </dgm:pt>
    <dgm:pt modelId="{0A52431F-F6B5-4F6F-82A0-17712C4DFDF2}" type="pres">
      <dgm:prSet presAssocID="{9BCBB4CD-35B5-4759-BBB6-361D7ED01315}" presName="rect2" presStyleLbl="alignAcc1" presStyleIdx="1" presStyleCnt="3"/>
      <dgm:spPr/>
      <dgm:t>
        <a:bodyPr/>
        <a:lstStyle/>
        <a:p>
          <a:endParaRPr lang="cs-CZ"/>
        </a:p>
      </dgm:t>
    </dgm:pt>
    <dgm:pt modelId="{D6792965-2654-415F-9115-7A572332904E}" type="pres">
      <dgm:prSet presAssocID="{2A11379E-3FE8-4C9D-A50C-20620EB13997}" presName="vertSpace3" presStyleLbl="node1" presStyleIdx="1" presStyleCnt="3"/>
      <dgm:spPr/>
    </dgm:pt>
    <dgm:pt modelId="{986809D6-1EC9-4F8C-B878-6A45113B665D}" type="pres">
      <dgm:prSet presAssocID="{2A11379E-3FE8-4C9D-A50C-20620EB13997}" presName="circle3" presStyleLbl="node1" presStyleIdx="2" presStyleCnt="3"/>
      <dgm:spPr/>
    </dgm:pt>
    <dgm:pt modelId="{8F15BCB2-5BD7-4F24-8433-F18CD1C2FDE1}" type="pres">
      <dgm:prSet presAssocID="{2A11379E-3FE8-4C9D-A50C-20620EB13997}" presName="rect3" presStyleLbl="alignAcc1" presStyleIdx="2" presStyleCnt="3" custLinFactNeighborX="-535" custLinFactNeighborY="463"/>
      <dgm:spPr/>
      <dgm:t>
        <a:bodyPr/>
        <a:lstStyle/>
        <a:p>
          <a:endParaRPr lang="cs-CZ"/>
        </a:p>
      </dgm:t>
    </dgm:pt>
    <dgm:pt modelId="{80012B8C-2489-4D01-B33B-95C38185D4BE}" type="pres">
      <dgm:prSet presAssocID="{2E2C0A0B-F718-4D83-AA70-2E57CFAD8A44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D763F7E-5CE7-491E-B6DC-613BAFCEE3F0}" type="pres">
      <dgm:prSet presAssocID="{2E2C0A0B-F718-4D83-AA70-2E57CFAD8A44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2D85F05-638B-414F-B884-EC397E62E332}" type="pres">
      <dgm:prSet presAssocID="{9BCBB4CD-35B5-4759-BBB6-361D7ED01315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31F6D4-7F86-4BFE-90E4-A7568CF78467}" type="pres">
      <dgm:prSet presAssocID="{9BCBB4CD-35B5-4759-BBB6-361D7ED01315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3DC4853-BD39-4D73-8A5C-4B50F1E12266}" type="pres">
      <dgm:prSet presAssocID="{2A11379E-3FE8-4C9D-A50C-20620EB13997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3EAF4D5-427B-4FBF-AC65-7012570AB1EE}" type="pres">
      <dgm:prSet presAssocID="{2A11379E-3FE8-4C9D-A50C-20620EB13997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CAC6377-4D53-499A-AD55-E1B4A7A48855}" srcId="{5D2FE9E0-B484-4E2A-9264-0D71900DE4B4}" destId="{9BCBB4CD-35B5-4759-BBB6-361D7ED01315}" srcOrd="1" destOrd="0" parTransId="{93B439C3-FA27-4D4B-BACD-EE7F3BA8F5C0}" sibTransId="{11C8E9A2-308E-430A-BEA1-D44F87F9D441}"/>
    <dgm:cxn modelId="{86B54E76-1564-456E-BC77-1B71E64060C7}" type="presOf" srcId="{2E2C0A0B-F718-4D83-AA70-2E57CFAD8A44}" destId="{5AA858C1-C1E6-4663-AFFE-8DBCB41D31DF}" srcOrd="0" destOrd="0" presId="urn:microsoft.com/office/officeart/2005/8/layout/target3"/>
    <dgm:cxn modelId="{00286F15-F575-49F0-9C7A-F35031F8270C}" type="presOf" srcId="{9BCBB4CD-35B5-4759-BBB6-361D7ED01315}" destId="{0A52431F-F6B5-4F6F-82A0-17712C4DFDF2}" srcOrd="0" destOrd="0" presId="urn:microsoft.com/office/officeart/2005/8/layout/target3"/>
    <dgm:cxn modelId="{3F38AFA0-FF46-416B-A991-52A0665A40A5}" type="presOf" srcId="{184222A3-146E-4E30-A715-BCB10F05D2D6}" destId="{DD763F7E-5CE7-491E-B6DC-613BAFCEE3F0}" srcOrd="0" destOrd="1" presId="urn:microsoft.com/office/officeart/2005/8/layout/target3"/>
    <dgm:cxn modelId="{48CFFE84-57ED-4F20-BB89-94AFB84ED425}" srcId="{2E2C0A0B-F718-4D83-AA70-2E57CFAD8A44}" destId="{184222A3-146E-4E30-A715-BCB10F05D2D6}" srcOrd="1" destOrd="0" parTransId="{78034B45-A1C1-4423-A036-45F210A12362}" sibTransId="{EBF7D243-FAB7-4194-B65E-B99BAD727D03}"/>
    <dgm:cxn modelId="{B0F71174-E8CB-4214-85CC-CB2386A432EA}" type="presOf" srcId="{8005F3F6-032F-426A-8A9F-117D329EB2D8}" destId="{93EAF4D5-427B-4FBF-AC65-7012570AB1EE}" srcOrd="0" destOrd="0" presId="urn:microsoft.com/office/officeart/2005/8/layout/target3"/>
    <dgm:cxn modelId="{E158C42C-FE51-478E-B973-8D9CD98ADFC2}" srcId="{2A11379E-3FE8-4C9D-A50C-20620EB13997}" destId="{8005F3F6-032F-426A-8A9F-117D329EB2D8}" srcOrd="0" destOrd="0" parTransId="{58C755CC-6438-4065-88AA-9F5152728378}" sibTransId="{0BC04871-7EF8-4CC2-AE3B-FA717112CD76}"/>
    <dgm:cxn modelId="{0BC883F8-A9D3-46EB-9DDB-7FA0938AB919}" type="presOf" srcId="{2A11379E-3FE8-4C9D-A50C-20620EB13997}" destId="{8F15BCB2-5BD7-4F24-8433-F18CD1C2FDE1}" srcOrd="0" destOrd="0" presId="urn:microsoft.com/office/officeart/2005/8/layout/target3"/>
    <dgm:cxn modelId="{E57E4A9A-60CF-4106-80B0-2F9336FE9A1E}" type="presOf" srcId="{9BCBB4CD-35B5-4759-BBB6-361D7ED01315}" destId="{62D85F05-638B-414F-B884-EC397E62E332}" srcOrd="1" destOrd="0" presId="urn:microsoft.com/office/officeart/2005/8/layout/target3"/>
    <dgm:cxn modelId="{307749ED-EE59-4E2A-ABD1-8A5CF69A1DDA}" type="presOf" srcId="{0E900834-D552-4C6B-A994-A4170D48F853}" destId="{93EAF4D5-427B-4FBF-AC65-7012570AB1EE}" srcOrd="0" destOrd="1" presId="urn:microsoft.com/office/officeart/2005/8/layout/target3"/>
    <dgm:cxn modelId="{BE861EC5-8F8E-4DFE-B78A-6DD6C366CDEF}" srcId="{2A11379E-3FE8-4C9D-A50C-20620EB13997}" destId="{0E900834-D552-4C6B-A994-A4170D48F853}" srcOrd="1" destOrd="0" parTransId="{C2C318FB-A448-479A-9049-493EF425C70E}" sibTransId="{9973DCDB-D480-4D66-876C-21DB670ACE2A}"/>
    <dgm:cxn modelId="{AA01C8E1-FB0B-45A6-A65F-6ECC082BCBC9}" srcId="{5D2FE9E0-B484-4E2A-9264-0D71900DE4B4}" destId="{2E2C0A0B-F718-4D83-AA70-2E57CFAD8A44}" srcOrd="0" destOrd="0" parTransId="{324FB262-805D-4D21-B038-1550F8F6D22F}" sibTransId="{B24FA10F-F2FD-4F61-9F1F-0A011FE3B16C}"/>
    <dgm:cxn modelId="{F116F397-3389-4377-A0A2-2EBAA7D622EB}" srcId="{9BCBB4CD-35B5-4759-BBB6-361D7ED01315}" destId="{2270B7E7-45AB-4AAE-A67E-95901F085F1D}" srcOrd="0" destOrd="0" parTransId="{C41BC895-B05B-4347-B790-689A57A00EE1}" sibTransId="{029AB700-492F-4D82-8CC0-A7A395F35AF3}"/>
    <dgm:cxn modelId="{B8AED416-210F-4408-A116-4F583A1F0BEA}" type="presOf" srcId="{5D2FE9E0-B484-4E2A-9264-0D71900DE4B4}" destId="{8BDA1EB7-72C3-4FF9-A173-EDA4ACCB07D3}" srcOrd="0" destOrd="0" presId="urn:microsoft.com/office/officeart/2005/8/layout/target3"/>
    <dgm:cxn modelId="{B15C89BF-7524-44EB-8ADD-CC4C6ABD8E60}" type="presOf" srcId="{2A11379E-3FE8-4C9D-A50C-20620EB13997}" destId="{C3DC4853-BD39-4D73-8A5C-4B50F1E12266}" srcOrd="1" destOrd="0" presId="urn:microsoft.com/office/officeart/2005/8/layout/target3"/>
    <dgm:cxn modelId="{563065D6-A7FC-432A-B6C5-ED899ADC8C0D}" type="presOf" srcId="{2270B7E7-45AB-4AAE-A67E-95901F085F1D}" destId="{DC31F6D4-7F86-4BFE-90E4-A7568CF78467}" srcOrd="0" destOrd="0" presId="urn:microsoft.com/office/officeart/2005/8/layout/target3"/>
    <dgm:cxn modelId="{6A48BC42-72A0-4716-899E-F023F7AC8F65}" srcId="{5D2FE9E0-B484-4E2A-9264-0D71900DE4B4}" destId="{2A11379E-3FE8-4C9D-A50C-20620EB13997}" srcOrd="2" destOrd="0" parTransId="{EAFD9692-E103-44C2-8663-8D72D2B61967}" sibTransId="{CA52AC73-E907-40A9-8220-6B8B3EAC3A43}"/>
    <dgm:cxn modelId="{00D3B442-FDDA-46CA-BC55-C1EB3019F587}" type="presOf" srcId="{1FDD8FE3-ACE2-49A4-AA47-722B65C5D86D}" destId="{DD763F7E-5CE7-491E-B6DC-613BAFCEE3F0}" srcOrd="0" destOrd="0" presId="urn:microsoft.com/office/officeart/2005/8/layout/target3"/>
    <dgm:cxn modelId="{AB7296D8-974A-4FD2-BF26-F8B23021BC3E}" srcId="{9BCBB4CD-35B5-4759-BBB6-361D7ED01315}" destId="{D7DD2ADD-1BFD-4969-90E4-0C5C3A2723EC}" srcOrd="1" destOrd="0" parTransId="{E8835AC8-70BF-4C25-885F-02309BCFB796}" sibTransId="{C396B352-04B9-4B10-AE05-F18C1F0C83F7}"/>
    <dgm:cxn modelId="{7C665AC7-1567-4907-94DF-74F2ABA3E004}" srcId="{2E2C0A0B-F718-4D83-AA70-2E57CFAD8A44}" destId="{1FDD8FE3-ACE2-49A4-AA47-722B65C5D86D}" srcOrd="0" destOrd="0" parTransId="{CF550B7A-0AC9-46C8-AB21-A80277B9A78E}" sibTransId="{ABC182A3-BA7C-4827-BB69-88995C54CBD4}"/>
    <dgm:cxn modelId="{32089034-92F7-4F87-B183-D6D94294094B}" type="presOf" srcId="{2E2C0A0B-F718-4D83-AA70-2E57CFAD8A44}" destId="{80012B8C-2489-4D01-B33B-95C38185D4BE}" srcOrd="1" destOrd="0" presId="urn:microsoft.com/office/officeart/2005/8/layout/target3"/>
    <dgm:cxn modelId="{3A70DE1C-582E-4FEF-86A4-5E9B6F5373A8}" type="presOf" srcId="{D7DD2ADD-1BFD-4969-90E4-0C5C3A2723EC}" destId="{DC31F6D4-7F86-4BFE-90E4-A7568CF78467}" srcOrd="0" destOrd="1" presId="urn:microsoft.com/office/officeart/2005/8/layout/target3"/>
    <dgm:cxn modelId="{FE3872DE-F897-4121-9837-A871D33FF324}" type="presParOf" srcId="{8BDA1EB7-72C3-4FF9-A173-EDA4ACCB07D3}" destId="{5E1E7839-8DCE-4F66-8869-8E9EBC3555A2}" srcOrd="0" destOrd="0" presId="urn:microsoft.com/office/officeart/2005/8/layout/target3"/>
    <dgm:cxn modelId="{8F65DD90-9403-4E68-80C5-D776986C5645}" type="presParOf" srcId="{8BDA1EB7-72C3-4FF9-A173-EDA4ACCB07D3}" destId="{519DA69D-B2F3-4331-A80F-D65E69E8416E}" srcOrd="1" destOrd="0" presId="urn:microsoft.com/office/officeart/2005/8/layout/target3"/>
    <dgm:cxn modelId="{AFFB8A91-C87E-4E7B-91C2-CA795F7B8D3B}" type="presParOf" srcId="{8BDA1EB7-72C3-4FF9-A173-EDA4ACCB07D3}" destId="{5AA858C1-C1E6-4663-AFFE-8DBCB41D31DF}" srcOrd="2" destOrd="0" presId="urn:microsoft.com/office/officeart/2005/8/layout/target3"/>
    <dgm:cxn modelId="{C57C27DA-4BD5-4B46-818C-0CB3230D1CAA}" type="presParOf" srcId="{8BDA1EB7-72C3-4FF9-A173-EDA4ACCB07D3}" destId="{6C81DF35-BE9F-4440-8816-2E35A8FC7EB7}" srcOrd="3" destOrd="0" presId="urn:microsoft.com/office/officeart/2005/8/layout/target3"/>
    <dgm:cxn modelId="{EF977D1B-165D-4057-852B-A58F4881E828}" type="presParOf" srcId="{8BDA1EB7-72C3-4FF9-A173-EDA4ACCB07D3}" destId="{71121ACA-88FF-4684-9820-1CD6A7CC9CC1}" srcOrd="4" destOrd="0" presId="urn:microsoft.com/office/officeart/2005/8/layout/target3"/>
    <dgm:cxn modelId="{30915973-3DEB-4E6A-B210-4241F2B473D9}" type="presParOf" srcId="{8BDA1EB7-72C3-4FF9-A173-EDA4ACCB07D3}" destId="{0A52431F-F6B5-4F6F-82A0-17712C4DFDF2}" srcOrd="5" destOrd="0" presId="urn:microsoft.com/office/officeart/2005/8/layout/target3"/>
    <dgm:cxn modelId="{5F8D17F4-CC71-492E-B020-71883CDD2D7B}" type="presParOf" srcId="{8BDA1EB7-72C3-4FF9-A173-EDA4ACCB07D3}" destId="{D6792965-2654-415F-9115-7A572332904E}" srcOrd="6" destOrd="0" presId="urn:microsoft.com/office/officeart/2005/8/layout/target3"/>
    <dgm:cxn modelId="{D96C1ADD-1F86-43C9-9B16-C3066CCDD2F9}" type="presParOf" srcId="{8BDA1EB7-72C3-4FF9-A173-EDA4ACCB07D3}" destId="{986809D6-1EC9-4F8C-B878-6A45113B665D}" srcOrd="7" destOrd="0" presId="urn:microsoft.com/office/officeart/2005/8/layout/target3"/>
    <dgm:cxn modelId="{20BDC7F2-6E53-44A7-B7F2-07DDBB4DD0BD}" type="presParOf" srcId="{8BDA1EB7-72C3-4FF9-A173-EDA4ACCB07D3}" destId="{8F15BCB2-5BD7-4F24-8433-F18CD1C2FDE1}" srcOrd="8" destOrd="0" presId="urn:microsoft.com/office/officeart/2005/8/layout/target3"/>
    <dgm:cxn modelId="{C96D4DF5-4262-4029-9AF7-A530FAC1AB47}" type="presParOf" srcId="{8BDA1EB7-72C3-4FF9-A173-EDA4ACCB07D3}" destId="{80012B8C-2489-4D01-B33B-95C38185D4BE}" srcOrd="9" destOrd="0" presId="urn:microsoft.com/office/officeart/2005/8/layout/target3"/>
    <dgm:cxn modelId="{031ED96D-6349-4CDC-829B-C80D30DD8967}" type="presParOf" srcId="{8BDA1EB7-72C3-4FF9-A173-EDA4ACCB07D3}" destId="{DD763F7E-5CE7-491E-B6DC-613BAFCEE3F0}" srcOrd="10" destOrd="0" presId="urn:microsoft.com/office/officeart/2005/8/layout/target3"/>
    <dgm:cxn modelId="{22B1C78B-D332-42BB-BFAB-B0076C29FBA1}" type="presParOf" srcId="{8BDA1EB7-72C3-4FF9-A173-EDA4ACCB07D3}" destId="{62D85F05-638B-414F-B884-EC397E62E332}" srcOrd="11" destOrd="0" presId="urn:microsoft.com/office/officeart/2005/8/layout/target3"/>
    <dgm:cxn modelId="{4DAA2481-155C-4BE1-824D-3FC0E3E05BD7}" type="presParOf" srcId="{8BDA1EB7-72C3-4FF9-A173-EDA4ACCB07D3}" destId="{DC31F6D4-7F86-4BFE-90E4-A7568CF78467}" srcOrd="12" destOrd="0" presId="urn:microsoft.com/office/officeart/2005/8/layout/target3"/>
    <dgm:cxn modelId="{EEF77350-800A-4BC5-9679-8BAC8E522AC8}" type="presParOf" srcId="{8BDA1EB7-72C3-4FF9-A173-EDA4ACCB07D3}" destId="{C3DC4853-BD39-4D73-8A5C-4B50F1E12266}" srcOrd="13" destOrd="0" presId="urn:microsoft.com/office/officeart/2005/8/layout/target3"/>
    <dgm:cxn modelId="{93147675-9A23-4F65-AA06-9A11F0FB54EB}" type="presParOf" srcId="{8BDA1EB7-72C3-4FF9-A173-EDA4ACCB07D3}" destId="{93EAF4D5-427B-4FBF-AC65-7012570AB1EE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1E7839-8DCE-4F66-8869-8E9EBC3555A2}">
      <dsp:nvSpPr>
        <dsp:cNvPr id="0" name=""/>
        <dsp:cNvSpPr/>
      </dsp:nvSpPr>
      <dsp:spPr>
        <a:xfrm>
          <a:off x="0" y="58102"/>
          <a:ext cx="4608195" cy="4608195"/>
        </a:xfrm>
        <a:prstGeom prst="pie">
          <a:avLst>
            <a:gd name="adj1" fmla="val 5400000"/>
            <a:gd name="adj2" fmla="val 16200000"/>
          </a:avLst>
        </a:prstGeom>
        <a:solidFill>
          <a:srgbClr val="1C5BA8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A858C1-C1E6-4663-AFFE-8DBCB41D31DF}">
      <dsp:nvSpPr>
        <dsp:cNvPr id="0" name=""/>
        <dsp:cNvSpPr/>
      </dsp:nvSpPr>
      <dsp:spPr>
        <a:xfrm>
          <a:off x="2304097" y="-6"/>
          <a:ext cx="5376227" cy="4724413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905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  <a:hlinkClick xmlns:r="http://schemas.openxmlformats.org/officeDocument/2006/relationships" r:id="" action="ppaction://hlinkshowjump?jump=nextslide"/>
            </a:rPr>
            <a:t>Z mého pohledu</a:t>
          </a:r>
          <a:r>
            <a:rPr lang="cs-CZ" sz="36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:</a:t>
          </a:r>
          <a:endParaRPr lang="cs-CZ" sz="36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2304097" y="-6"/>
        <a:ext cx="2688113" cy="1417327"/>
      </dsp:txXfrm>
    </dsp:sp>
    <dsp:sp modelId="{71121ACA-88FF-4684-9820-1CD6A7CC9CC1}">
      <dsp:nvSpPr>
        <dsp:cNvPr id="0" name=""/>
        <dsp:cNvSpPr/>
      </dsp:nvSpPr>
      <dsp:spPr>
        <a:xfrm>
          <a:off x="806435" y="1440563"/>
          <a:ext cx="2995323" cy="299532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52431F-F6B5-4F6F-82A0-17712C4DFDF2}">
      <dsp:nvSpPr>
        <dsp:cNvPr id="0" name=""/>
        <dsp:cNvSpPr/>
      </dsp:nvSpPr>
      <dsp:spPr>
        <a:xfrm>
          <a:off x="2304097" y="1440563"/>
          <a:ext cx="5376227" cy="2995323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hlinkClick xmlns:r="http://schemas.openxmlformats.org/officeDocument/2006/relationships" r:id="" action="ppaction://hlinksldjump"/>
            </a:rPr>
            <a:t>Jak se postupně vyvíjí</a:t>
          </a:r>
          <a:r>
            <a:rPr lang="cs-CZ" sz="3200" b="1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:</a:t>
          </a:r>
          <a:endParaRPr lang="cs-CZ" sz="3200" b="1" kern="1200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sp:txBody>
      <dsp:txXfrm>
        <a:off x="2304097" y="1440563"/>
        <a:ext cx="2688113" cy="1382456"/>
      </dsp:txXfrm>
    </dsp:sp>
    <dsp:sp modelId="{986809D6-1EC9-4F8C-B878-6A45113B665D}">
      <dsp:nvSpPr>
        <dsp:cNvPr id="0" name=""/>
        <dsp:cNvSpPr/>
      </dsp:nvSpPr>
      <dsp:spPr>
        <a:xfrm>
          <a:off x="1612868" y="2823020"/>
          <a:ext cx="1382457" cy="138245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15BCB2-5BD7-4F24-8433-F18CD1C2FDE1}">
      <dsp:nvSpPr>
        <dsp:cNvPr id="0" name=""/>
        <dsp:cNvSpPr/>
      </dsp:nvSpPr>
      <dsp:spPr>
        <a:xfrm>
          <a:off x="2275334" y="2829421"/>
          <a:ext cx="5376227" cy="1382457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hlinkClick xmlns:r="http://schemas.openxmlformats.org/officeDocument/2006/relationships" r:id="" action="ppaction://hlinksldjump"/>
            </a:rPr>
            <a:t>Jak ovlivňuje životní prostředí </a:t>
          </a:r>
          <a:r>
            <a:rPr lang="cs-CZ" sz="2700" b="1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:</a:t>
          </a:r>
          <a:endParaRPr lang="cs-CZ" sz="2700" kern="1200" dirty="0"/>
        </a:p>
      </dsp:txBody>
      <dsp:txXfrm>
        <a:off x="2275334" y="2829421"/>
        <a:ext cx="2688113" cy="1382457"/>
      </dsp:txXfrm>
    </dsp:sp>
    <dsp:sp modelId="{DD763F7E-5CE7-491E-B6DC-613BAFCEE3F0}">
      <dsp:nvSpPr>
        <dsp:cNvPr id="0" name=""/>
        <dsp:cNvSpPr/>
      </dsp:nvSpPr>
      <dsp:spPr>
        <a:xfrm>
          <a:off x="4992211" y="58102"/>
          <a:ext cx="2688113" cy="1382461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děti</a:t>
          </a:r>
          <a:endParaRPr lang="cs-CZ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Jaký má na nás  vliv</a:t>
          </a:r>
          <a:endParaRPr lang="cs-CZ" sz="2400" kern="1200" dirty="0"/>
        </a:p>
      </dsp:txBody>
      <dsp:txXfrm>
        <a:off x="4992211" y="58102"/>
        <a:ext cx="2688113" cy="1382461"/>
      </dsp:txXfrm>
    </dsp:sp>
    <dsp:sp modelId="{DC31F6D4-7F86-4BFE-90E4-A7568CF78467}">
      <dsp:nvSpPr>
        <dsp:cNvPr id="0" name=""/>
        <dsp:cNvSpPr/>
      </dsp:nvSpPr>
      <dsp:spPr>
        <a:xfrm>
          <a:off x="4992211" y="1440563"/>
          <a:ext cx="2688113" cy="1382456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elektronika</a:t>
          </a:r>
          <a:endParaRPr lang="cs-CZ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Nové objevy</a:t>
          </a:r>
          <a:endParaRPr lang="cs-CZ" sz="2400" kern="1200" dirty="0"/>
        </a:p>
      </dsp:txBody>
      <dsp:txXfrm>
        <a:off x="4992211" y="1440563"/>
        <a:ext cx="2688113" cy="1382456"/>
      </dsp:txXfrm>
    </dsp:sp>
    <dsp:sp modelId="{93EAF4D5-427B-4FBF-AC65-7012570AB1EE}">
      <dsp:nvSpPr>
        <dsp:cNvPr id="0" name=""/>
        <dsp:cNvSpPr/>
      </dsp:nvSpPr>
      <dsp:spPr>
        <a:xfrm>
          <a:off x="4992211" y="2823020"/>
          <a:ext cx="2688113" cy="1382457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Jak</a:t>
          </a:r>
          <a:r>
            <a:rPr lang="cs-CZ" sz="2400" kern="1200" baseline="0" dirty="0" smtClean="0"/>
            <a:t> je užitečná</a:t>
          </a:r>
          <a:endParaRPr lang="cs-CZ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Jak škodí</a:t>
          </a:r>
          <a:endParaRPr lang="cs-CZ" sz="2400" kern="1200" dirty="0"/>
        </a:p>
      </dsp:txBody>
      <dsp:txXfrm>
        <a:off x="4992211" y="2823020"/>
        <a:ext cx="2688113" cy="13824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B3818-3F2D-4B30-9112-F412F5177E05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F3B0A1-507C-4631-81A0-5BC4043B2E10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B3818-3F2D-4B30-9112-F412F5177E05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B0A1-507C-4631-81A0-5BC4043B2E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B3818-3F2D-4B30-9112-F412F5177E05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B0A1-507C-4631-81A0-5BC4043B2E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08B3818-3F2D-4B30-9112-F412F5177E05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9F3B0A1-507C-4631-81A0-5BC4043B2E1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B3818-3F2D-4B30-9112-F412F5177E05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F3B0A1-507C-4631-81A0-5BC4043B2E1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08B3818-3F2D-4B30-9112-F412F5177E05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9F3B0A1-507C-4631-81A0-5BC4043B2E10}" type="slidenum">
              <a:rPr lang="cs-CZ" smtClean="0"/>
              <a:t>‹#›</a:t>
            </a:fld>
            <a:endParaRPr lang="cs-CZ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108B3818-3F2D-4B30-9112-F412F5177E05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9F3B0A1-507C-4631-81A0-5BC4043B2E10}" type="slidenum">
              <a:rPr lang="cs-CZ" smtClean="0"/>
              <a:t>‹#›</a:t>
            </a:fld>
            <a:endParaRPr lang="cs-CZ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B3818-3F2D-4B30-9112-F412F5177E05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F3B0A1-507C-4631-81A0-5BC4043B2E10}" type="slidenum">
              <a:rPr lang="cs-CZ" smtClean="0"/>
              <a:t>‹#›</a:t>
            </a:fld>
            <a:endParaRPr lang="cs-CZ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B3818-3F2D-4B30-9112-F412F5177E05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F3B0A1-507C-4631-81A0-5BC4043B2E10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08B3818-3F2D-4B30-9112-F412F5177E05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9F3B0A1-507C-4631-81A0-5BC4043B2E10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08B3818-3F2D-4B30-9112-F412F5177E05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9F3B0A1-507C-4631-81A0-5BC4043B2E1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108B3818-3F2D-4B30-9112-F412F5177E05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F9F3B0A1-507C-4631-81A0-5BC4043B2E10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cover/>
  </p:transition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slide" Target="slide3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Technologie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780928"/>
            <a:ext cx="4812070" cy="3487560"/>
          </a:xfrm>
        </p:spPr>
      </p:pic>
    </p:spTree>
    <p:extLst>
      <p:ext uri="{BB962C8B-B14F-4D97-AF65-F5344CB8AC3E}">
        <p14:creationId xmlns:p14="http://schemas.microsoft.com/office/powerpoint/2010/main" val="84699825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99992" y="6165304"/>
            <a:ext cx="4572000" cy="576710"/>
          </a:xfrm>
        </p:spPr>
        <p:txBody>
          <a:bodyPr/>
          <a:lstStyle/>
          <a:p>
            <a:r>
              <a:rPr lang="cs-CZ" dirty="0" smtClean="0"/>
              <a:t>Vytvořila: Markéta </a:t>
            </a:r>
            <a:r>
              <a:rPr lang="cs-CZ" dirty="0" err="1" smtClean="0"/>
              <a:t>Mezlová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Moderní technika</a:t>
            </a:r>
            <a:endParaRPr lang="cs-CZ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373846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877088208"/>
              </p:ext>
            </p:extLst>
          </p:nvPr>
        </p:nvGraphicFramePr>
        <p:xfrm>
          <a:off x="352425" y="1463675"/>
          <a:ext cx="7680325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Menu</a:t>
            </a:r>
            <a:endParaRPr lang="cs-CZ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95747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 dnešní době tráví hodně dětí svůj volný čas u počítačů. Ale proč? Tak určitě, počítače jsou dobrý vynález, umožňují nám mnoho věcí, ale všeho s mírou…  Tak třeba když se posuneme o takových 30-40 let, naši rodiče, když byli ještě dětmi, svůj volný čas trávili spíše někde venku, podnikali různá dobrodružství, za to dnes děti hrají různé počítačové hry a nebo sledují televizní seriály. Zkusme se nad tím zamyslet…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+mn-lt"/>
              </a:rPr>
              <a:t>Z mého pohledu</a:t>
            </a:r>
            <a:endParaRPr lang="cs-CZ" dirty="0">
              <a:latin typeface="+mn-lt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3" y="4509120"/>
            <a:ext cx="2428875" cy="188595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5446834"/>
            <a:ext cx="1830764" cy="1368152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077072"/>
            <a:ext cx="2741980" cy="2053838"/>
          </a:xfrm>
          <a:prstGeom prst="rect">
            <a:avLst/>
          </a:prstGeom>
        </p:spPr>
      </p:pic>
      <p:sp>
        <p:nvSpPr>
          <p:cNvPr id="9" name="Šipka doprava se zářezem 8">
            <a:hlinkClick r:id="rId5" action="ppaction://hlinksldjump"/>
          </p:cNvPr>
          <p:cNvSpPr/>
          <p:nvPr/>
        </p:nvSpPr>
        <p:spPr>
          <a:xfrm rot="10800000">
            <a:off x="457844" y="260648"/>
            <a:ext cx="1224136" cy="864096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922544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Svět se neustále mění. Neustále vznikají nové vynálezy, jako je kino, počítače, mobily apod. Tyto nové vynálezy nám umožňují mnoho věcí. Většina lidí už má svůj mobil, takže se můžeme s kýmkoliv, v jakékoliv situaci spojit.</a:t>
            </a:r>
          </a:p>
          <a:p>
            <a:r>
              <a:rPr lang="cs-CZ" sz="2400" dirty="0" smtClean="0"/>
              <a:t>Kino nám slouží třeba k zábavě a k novým informacím.</a:t>
            </a:r>
          </a:p>
          <a:p>
            <a:r>
              <a:rPr lang="cs-CZ" sz="2400" dirty="0" smtClean="0"/>
              <a:t>Na počítačích nejdeme téměř všechno. Nové informace, co se nového ve světě děje, počasí </a:t>
            </a:r>
            <a:r>
              <a:rPr lang="cs-CZ" sz="2400" dirty="0" err="1" smtClean="0"/>
              <a:t>atd</a:t>
            </a:r>
            <a:r>
              <a:rPr lang="cs-CZ" sz="2400" dirty="0" smtClean="0"/>
              <a:t>….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Jak se postupně vyvíjí</a:t>
            </a: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4387552"/>
            <a:ext cx="3076301" cy="2304256"/>
          </a:xfrm>
          <a:prstGeom prst="rect">
            <a:avLst/>
          </a:prstGeom>
        </p:spPr>
      </p:pic>
      <p:sp>
        <p:nvSpPr>
          <p:cNvPr id="9" name="Šipka doprava se zářezem 8">
            <a:hlinkClick r:id="rId3" action="ppaction://hlinksldjump"/>
          </p:cNvPr>
          <p:cNvSpPr/>
          <p:nvPr/>
        </p:nvSpPr>
        <p:spPr>
          <a:xfrm rot="10800000">
            <a:off x="457844" y="260648"/>
            <a:ext cx="1224136" cy="864096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66312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Současná technika také hlavě ovlivňuje prostředí, ve kterém žijeme. Kdyby bylo v našem světě techniky nadbytek, mohla by v některém případě škodit našemu zdraví. Příliš elektrického záření…</a:t>
            </a:r>
          </a:p>
          <a:p>
            <a:r>
              <a:rPr lang="cs-CZ" sz="2400" dirty="0" smtClean="0"/>
              <a:t>Ale naopak nám umožňuje komunikaci na dálku.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Životní  prostředí</a:t>
            </a:r>
            <a:endParaRPr lang="cs-CZ" sz="36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Šipka doprava se zářezem 3">
            <a:hlinkClick r:id="rId2" action="ppaction://hlinksldjump"/>
          </p:cNvPr>
          <p:cNvSpPr/>
          <p:nvPr/>
        </p:nvSpPr>
        <p:spPr>
          <a:xfrm rot="10800000">
            <a:off x="457844" y="260648"/>
            <a:ext cx="1224136" cy="864096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5159" y="3662536"/>
            <a:ext cx="3816991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5427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Obrázky: www.google.cz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Zdroje informací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573016"/>
            <a:ext cx="3444579" cy="258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07888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Nakonec chci popřát, aby se vám dařilo nějak se vyrovnat s moderní dobou a aby jste se naučili používat nové technické vynálezy, které nám svět neustále poskytuje…</a:t>
            </a:r>
          </a:p>
          <a:p>
            <a:r>
              <a:rPr lang="cs-CZ" sz="2400" dirty="0" smtClean="0"/>
              <a:t> 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Závěr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876260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TC101790491[[fn=Mylar]]</Template>
  <TotalTime>122</TotalTime>
  <Words>280</Words>
  <Application>Microsoft Office PowerPoint</Application>
  <PresentationFormat>Předvádění na obrazovce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Mylar</vt:lpstr>
      <vt:lpstr>Technologie</vt:lpstr>
      <vt:lpstr>Moderní technika</vt:lpstr>
      <vt:lpstr>Menu</vt:lpstr>
      <vt:lpstr>Z mého pohledu</vt:lpstr>
      <vt:lpstr>Jak se postupně vyvíjí</vt:lpstr>
      <vt:lpstr>Životní  prostředí</vt:lpstr>
      <vt:lpstr>Zdroje informací</vt:lpstr>
      <vt:lpstr>Závěr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Moderní technika</dc:title>
  <dc:creator>daniel</dc:creator>
  <cp:lastModifiedBy>daniel</cp:lastModifiedBy>
  <cp:revision>12</cp:revision>
  <dcterms:created xsi:type="dcterms:W3CDTF">2012-05-18T09:06:56Z</dcterms:created>
  <dcterms:modified xsi:type="dcterms:W3CDTF">2012-05-18T11:18:03Z</dcterms:modified>
</cp:coreProperties>
</file>