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E506D-CF0A-4B2F-87F3-03D872DC742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25E3C9-B764-489D-B359-B94EF1E3AC3B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cs-CZ" b="1" cap="none" spc="0" dirty="0" smtClean="0">
              <a:ln/>
              <a:solidFill>
                <a:schemeClr val="accent3"/>
              </a:solidFill>
              <a:effectLst/>
              <a:hlinkClick xmlns:r="http://schemas.openxmlformats.org/officeDocument/2006/relationships" r:id="" action="ppaction://hlinkshowjump?jump=nextslide"/>
            </a:rPr>
            <a:t>Teď a předtím…</a:t>
          </a:r>
          <a:endParaRPr lang="cs-CZ" b="1" cap="none" spc="0" dirty="0">
            <a:ln/>
            <a:solidFill>
              <a:schemeClr val="accent3"/>
            </a:solidFill>
            <a:effectLst/>
          </a:endParaRPr>
        </a:p>
      </dgm:t>
    </dgm:pt>
    <dgm:pt modelId="{0608024A-D5C0-4227-B78D-75D184E98B92}" type="parTrans" cxnId="{1D425AEE-691B-4F00-93FC-AD0EDDAE92EC}">
      <dgm:prSet/>
      <dgm:spPr/>
      <dgm:t>
        <a:bodyPr/>
        <a:lstStyle/>
        <a:p>
          <a:endParaRPr lang="cs-CZ"/>
        </a:p>
      </dgm:t>
    </dgm:pt>
    <dgm:pt modelId="{264DE8C4-0172-4653-9EE2-077D47340FB3}" type="sibTrans" cxnId="{1D425AEE-691B-4F00-93FC-AD0EDDAE92EC}">
      <dgm:prSet/>
      <dgm:spPr/>
      <dgm:t>
        <a:bodyPr/>
        <a:lstStyle/>
        <a:p>
          <a:endParaRPr lang="cs-CZ"/>
        </a:p>
      </dgm:t>
    </dgm:pt>
    <dgm:pt modelId="{76B7239D-A102-475A-8068-E3DFD584E31E}">
      <dgm:prSet phldrT="[Text]"/>
      <dgm:spPr/>
      <dgm:t>
        <a:bodyPr/>
        <a:lstStyle/>
        <a:p>
          <a:r>
            <a:rPr lang="cs-CZ" dirty="0" smtClean="0"/>
            <a:t>Děti a svět techniky</a:t>
          </a:r>
          <a:endParaRPr lang="cs-CZ" dirty="0"/>
        </a:p>
      </dgm:t>
    </dgm:pt>
    <dgm:pt modelId="{A49634DE-2CB0-4FAE-A50F-02A7D3CCE1C5}" type="parTrans" cxnId="{59A19DD1-F681-4C6F-9C41-36EE1F13342F}">
      <dgm:prSet/>
      <dgm:spPr/>
      <dgm:t>
        <a:bodyPr/>
        <a:lstStyle/>
        <a:p>
          <a:endParaRPr lang="cs-CZ"/>
        </a:p>
      </dgm:t>
    </dgm:pt>
    <dgm:pt modelId="{D1775278-80FF-4AEB-ABBF-0F58651E1678}" type="sibTrans" cxnId="{59A19DD1-F681-4C6F-9C41-36EE1F13342F}">
      <dgm:prSet/>
      <dgm:spPr/>
      <dgm:t>
        <a:bodyPr/>
        <a:lstStyle/>
        <a:p>
          <a:endParaRPr lang="cs-CZ"/>
        </a:p>
      </dgm:t>
    </dgm:pt>
    <dgm:pt modelId="{A81B0DEC-E0B5-471D-87D9-3E9ECB1E8246}">
      <dgm:prSet phldrT="[Text]"/>
      <dgm:spPr/>
      <dgm:t>
        <a:bodyPr/>
        <a:lstStyle/>
        <a:p>
          <a:r>
            <a:rPr lang="cs-CZ" dirty="0" smtClean="0"/>
            <a:t>Dospělí a technika</a:t>
          </a:r>
          <a:endParaRPr lang="cs-CZ" dirty="0"/>
        </a:p>
      </dgm:t>
    </dgm:pt>
    <dgm:pt modelId="{83E8779C-0693-4525-94BB-5DDCF05C1AD0}" type="parTrans" cxnId="{4330DA53-D571-4BCE-904D-D17E4363B6EF}">
      <dgm:prSet/>
      <dgm:spPr/>
      <dgm:t>
        <a:bodyPr/>
        <a:lstStyle/>
        <a:p>
          <a:endParaRPr lang="cs-CZ"/>
        </a:p>
      </dgm:t>
    </dgm:pt>
    <dgm:pt modelId="{BFF5B948-F74C-4B99-AFE8-762CDBE6E182}" type="sibTrans" cxnId="{4330DA53-D571-4BCE-904D-D17E4363B6EF}">
      <dgm:prSet/>
      <dgm:spPr/>
      <dgm:t>
        <a:bodyPr/>
        <a:lstStyle/>
        <a:p>
          <a:endParaRPr lang="cs-CZ"/>
        </a:p>
      </dgm:t>
    </dgm:pt>
    <dgm:pt modelId="{4A7CC830-FC21-45BF-BEF8-B7627D4E5ECF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cs-CZ" b="1" cap="none" spc="0" dirty="0" smtClean="0">
              <a:ln/>
              <a:solidFill>
                <a:schemeClr val="accent3"/>
              </a:solidFill>
              <a:effectLst/>
              <a:hlinkClick xmlns:r="http://schemas.openxmlformats.org/officeDocument/2006/relationships" r:id="rId1" action="ppaction://hlinksldjump"/>
            </a:rPr>
            <a:t>Elektronika</a:t>
          </a:r>
          <a:endParaRPr lang="cs-CZ" b="1" cap="none" spc="0" dirty="0">
            <a:ln/>
            <a:solidFill>
              <a:schemeClr val="accent3"/>
            </a:solidFill>
            <a:effectLst/>
          </a:endParaRPr>
        </a:p>
      </dgm:t>
    </dgm:pt>
    <dgm:pt modelId="{A2B63687-9322-442F-A078-7C20F48AC103}" type="parTrans" cxnId="{9E6A04EB-F5CB-44CF-8D41-D197951EF811}">
      <dgm:prSet/>
      <dgm:spPr/>
      <dgm:t>
        <a:bodyPr/>
        <a:lstStyle/>
        <a:p>
          <a:endParaRPr lang="cs-CZ"/>
        </a:p>
      </dgm:t>
    </dgm:pt>
    <dgm:pt modelId="{3C9202EB-EB9E-42C8-B0A9-32854335A228}" type="sibTrans" cxnId="{9E6A04EB-F5CB-44CF-8D41-D197951EF811}">
      <dgm:prSet/>
      <dgm:spPr/>
      <dgm:t>
        <a:bodyPr/>
        <a:lstStyle/>
        <a:p>
          <a:endParaRPr lang="cs-CZ"/>
        </a:p>
      </dgm:t>
    </dgm:pt>
    <dgm:pt modelId="{D7CD8910-B481-4FF0-B6AA-F92F8E032FCA}">
      <dgm:prSet phldrT="[Text]"/>
      <dgm:spPr/>
      <dgm:t>
        <a:bodyPr/>
        <a:lstStyle/>
        <a:p>
          <a:r>
            <a:rPr lang="cs-CZ" dirty="0" smtClean="0"/>
            <a:t>Mobily zase o krok dál…</a:t>
          </a:r>
          <a:endParaRPr lang="cs-CZ" dirty="0"/>
        </a:p>
      </dgm:t>
    </dgm:pt>
    <dgm:pt modelId="{853BED4F-AF0F-431F-A4EB-B8BD3AC0CAC4}" type="parTrans" cxnId="{8BFBBEBC-002F-44B5-975A-7BCCAB24F37D}">
      <dgm:prSet/>
      <dgm:spPr/>
      <dgm:t>
        <a:bodyPr/>
        <a:lstStyle/>
        <a:p>
          <a:endParaRPr lang="cs-CZ"/>
        </a:p>
      </dgm:t>
    </dgm:pt>
    <dgm:pt modelId="{C9849066-B32B-4125-B9C5-4F410763416A}" type="sibTrans" cxnId="{8BFBBEBC-002F-44B5-975A-7BCCAB24F37D}">
      <dgm:prSet/>
      <dgm:spPr/>
      <dgm:t>
        <a:bodyPr/>
        <a:lstStyle/>
        <a:p>
          <a:endParaRPr lang="cs-CZ"/>
        </a:p>
      </dgm:t>
    </dgm:pt>
    <dgm:pt modelId="{9C61A524-D5F1-4EE4-A5B7-F51003C24A11}">
      <dgm:prSet phldrT="[Text]"/>
      <dgm:spPr/>
      <dgm:t>
        <a:bodyPr/>
        <a:lstStyle/>
        <a:p>
          <a:r>
            <a:rPr lang="cs-CZ" dirty="0" smtClean="0"/>
            <a:t>Počítače v dnešním světě</a:t>
          </a:r>
          <a:endParaRPr lang="cs-CZ" dirty="0"/>
        </a:p>
      </dgm:t>
    </dgm:pt>
    <dgm:pt modelId="{CA680C9D-A457-42B1-94A6-D5A0B4022008}" type="parTrans" cxnId="{C2468365-4384-4FCF-B401-2DDA498A0663}">
      <dgm:prSet/>
      <dgm:spPr/>
      <dgm:t>
        <a:bodyPr/>
        <a:lstStyle/>
        <a:p>
          <a:endParaRPr lang="cs-CZ"/>
        </a:p>
      </dgm:t>
    </dgm:pt>
    <dgm:pt modelId="{391B43CA-3ACB-4572-9909-F5F74E6ABB09}" type="sibTrans" cxnId="{C2468365-4384-4FCF-B401-2DDA498A0663}">
      <dgm:prSet/>
      <dgm:spPr/>
      <dgm:t>
        <a:bodyPr/>
        <a:lstStyle/>
        <a:p>
          <a:endParaRPr lang="cs-CZ"/>
        </a:p>
      </dgm:t>
    </dgm:pt>
    <dgm:pt modelId="{A3813449-122C-4713-A261-53B6F5EE489F}">
      <dgm:prSet phldrT="[Text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cs-CZ" b="1" cap="none" spc="0" dirty="0" smtClean="0">
              <a:ln/>
              <a:solidFill>
                <a:schemeClr val="accent3"/>
              </a:solidFill>
              <a:effectLst/>
              <a:hlinkClick xmlns:r="http://schemas.openxmlformats.org/officeDocument/2006/relationships" r:id="rId2" action="ppaction://hlinksldjump"/>
            </a:rPr>
            <a:t>Technika s koly</a:t>
          </a:r>
          <a:endParaRPr lang="cs-CZ" b="1" cap="none" spc="0" dirty="0">
            <a:ln/>
            <a:solidFill>
              <a:schemeClr val="accent3"/>
            </a:solidFill>
            <a:effectLst/>
          </a:endParaRPr>
        </a:p>
      </dgm:t>
    </dgm:pt>
    <dgm:pt modelId="{FDF754BD-38A6-4F5E-BC34-1D74992974F0}" type="parTrans" cxnId="{25C5625E-A704-460C-87DE-A5935A3F2FCF}">
      <dgm:prSet/>
      <dgm:spPr/>
      <dgm:t>
        <a:bodyPr/>
        <a:lstStyle/>
        <a:p>
          <a:endParaRPr lang="cs-CZ"/>
        </a:p>
      </dgm:t>
    </dgm:pt>
    <dgm:pt modelId="{2686409B-6774-4210-8D38-3FEFDD2F7731}" type="sibTrans" cxnId="{25C5625E-A704-460C-87DE-A5935A3F2FCF}">
      <dgm:prSet/>
      <dgm:spPr/>
      <dgm:t>
        <a:bodyPr/>
        <a:lstStyle/>
        <a:p>
          <a:endParaRPr lang="cs-CZ"/>
        </a:p>
      </dgm:t>
    </dgm:pt>
    <dgm:pt modelId="{F60CFD44-924F-4E54-9E2C-B3D335D0C134}">
      <dgm:prSet phldrT="[Text]"/>
      <dgm:spPr/>
      <dgm:t>
        <a:bodyPr/>
        <a:lstStyle/>
        <a:p>
          <a:r>
            <a:rPr lang="cs-CZ" dirty="0" smtClean="0"/>
            <a:t>auta</a:t>
          </a:r>
          <a:endParaRPr lang="cs-CZ" dirty="0"/>
        </a:p>
      </dgm:t>
    </dgm:pt>
    <dgm:pt modelId="{926CE428-1140-4D66-8E9F-03ACAD88B8A3}" type="parTrans" cxnId="{C99DD1A9-792D-4E80-9D6D-740BB0AB0120}">
      <dgm:prSet/>
      <dgm:spPr/>
      <dgm:t>
        <a:bodyPr/>
        <a:lstStyle/>
        <a:p>
          <a:endParaRPr lang="cs-CZ"/>
        </a:p>
      </dgm:t>
    </dgm:pt>
    <dgm:pt modelId="{47B0634E-8064-4A3F-B2C0-8873485AAF0D}" type="sibTrans" cxnId="{C99DD1A9-792D-4E80-9D6D-740BB0AB0120}">
      <dgm:prSet/>
      <dgm:spPr/>
      <dgm:t>
        <a:bodyPr/>
        <a:lstStyle/>
        <a:p>
          <a:endParaRPr lang="cs-CZ"/>
        </a:p>
      </dgm:t>
    </dgm:pt>
    <dgm:pt modelId="{F4DFEE50-FD8F-4EFE-9DFA-10A948602121}">
      <dgm:prSet phldrT="[Text]"/>
      <dgm:spPr/>
      <dgm:t>
        <a:bodyPr/>
        <a:lstStyle/>
        <a:p>
          <a:r>
            <a:rPr lang="cs-CZ" dirty="0" smtClean="0"/>
            <a:t>autobusy</a:t>
          </a:r>
          <a:endParaRPr lang="cs-CZ" dirty="0"/>
        </a:p>
      </dgm:t>
    </dgm:pt>
    <dgm:pt modelId="{A4BCA564-E1F3-4D0F-88E2-3AEA037A8E27}" type="parTrans" cxnId="{3041F188-30A1-41FE-82B8-685A2063AB13}">
      <dgm:prSet/>
      <dgm:spPr/>
      <dgm:t>
        <a:bodyPr/>
        <a:lstStyle/>
        <a:p>
          <a:endParaRPr lang="cs-CZ"/>
        </a:p>
      </dgm:t>
    </dgm:pt>
    <dgm:pt modelId="{76EA567C-83E7-48D2-8769-52C491B52D7A}" type="sibTrans" cxnId="{3041F188-30A1-41FE-82B8-685A2063AB13}">
      <dgm:prSet/>
      <dgm:spPr/>
      <dgm:t>
        <a:bodyPr/>
        <a:lstStyle/>
        <a:p>
          <a:endParaRPr lang="cs-CZ"/>
        </a:p>
      </dgm:t>
    </dgm:pt>
    <dgm:pt modelId="{23C0BF29-365A-401E-9ABA-AEA3ECEAC3A6}" type="pres">
      <dgm:prSet presAssocID="{7E4E506D-CF0A-4B2F-87F3-03D872DC74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F89511-A911-4B6A-976A-99550D46D49A}" type="pres">
      <dgm:prSet presAssocID="{4825E3C9-B764-489D-B359-B94EF1E3AC3B}" presName="comp" presStyleCnt="0"/>
      <dgm:spPr/>
    </dgm:pt>
    <dgm:pt modelId="{7A69C961-273E-47C4-B65C-B8CD9D3E2F2F}" type="pres">
      <dgm:prSet presAssocID="{4825E3C9-B764-489D-B359-B94EF1E3AC3B}" presName="box" presStyleLbl="node1" presStyleIdx="0" presStyleCnt="3" custLinFactNeighborX="25" custLinFactNeighborY="-3376"/>
      <dgm:spPr/>
      <dgm:t>
        <a:bodyPr/>
        <a:lstStyle/>
        <a:p>
          <a:endParaRPr lang="cs-CZ"/>
        </a:p>
      </dgm:t>
    </dgm:pt>
    <dgm:pt modelId="{E1267C5B-BDCC-4631-8D25-88D3008DB3CA}" type="pres">
      <dgm:prSet presAssocID="{4825E3C9-B764-489D-B359-B94EF1E3AC3B}" presName="img" presStyleLbl="fgImgPlace1" presStyleIdx="0" presStyleCnt="3" custLinFactNeighborX="1097" custLinFactNeighborY="428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70D2A0-A6B8-4EF4-B11A-1ED7414EE48A}" type="pres">
      <dgm:prSet presAssocID="{4825E3C9-B764-489D-B359-B94EF1E3AC3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ADB0A1-EF72-4B1D-A2EE-B01FE2E71F04}" type="pres">
      <dgm:prSet presAssocID="{264DE8C4-0172-4653-9EE2-077D47340FB3}" presName="spacer" presStyleCnt="0"/>
      <dgm:spPr/>
    </dgm:pt>
    <dgm:pt modelId="{E8066573-F930-425B-885D-CDEDA9D0B5B6}" type="pres">
      <dgm:prSet presAssocID="{4A7CC830-FC21-45BF-BEF8-B7627D4E5ECF}" presName="comp" presStyleCnt="0"/>
      <dgm:spPr/>
    </dgm:pt>
    <dgm:pt modelId="{5B24B7D7-B91E-40BA-81EE-3909E4F99AB7}" type="pres">
      <dgm:prSet presAssocID="{4A7CC830-FC21-45BF-BEF8-B7627D4E5ECF}" presName="box" presStyleLbl="node1" presStyleIdx="1" presStyleCnt="3"/>
      <dgm:spPr/>
      <dgm:t>
        <a:bodyPr/>
        <a:lstStyle/>
        <a:p>
          <a:endParaRPr lang="cs-CZ"/>
        </a:p>
      </dgm:t>
    </dgm:pt>
    <dgm:pt modelId="{D2A456D4-7BF6-453C-AAC8-CD30301A91AF}" type="pres">
      <dgm:prSet presAssocID="{4A7CC830-FC21-45BF-BEF8-B7627D4E5ECF}" presName="img" presStyleLbl="fgImgPlace1" presStyleIdx="1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EFDC299-EF87-4B47-8375-F2048FE16BA8}" type="pres">
      <dgm:prSet presAssocID="{4A7CC830-FC21-45BF-BEF8-B7627D4E5E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8460A6-ADB0-4E0C-AA91-3210BE673794}" type="pres">
      <dgm:prSet presAssocID="{3C9202EB-EB9E-42C8-B0A9-32854335A228}" presName="spacer" presStyleCnt="0"/>
      <dgm:spPr/>
    </dgm:pt>
    <dgm:pt modelId="{574EBC8A-E4BD-49A8-B2D2-0656C9C72897}" type="pres">
      <dgm:prSet presAssocID="{A3813449-122C-4713-A261-53B6F5EE489F}" presName="comp" presStyleCnt="0"/>
      <dgm:spPr/>
    </dgm:pt>
    <dgm:pt modelId="{2F974401-7E55-4B3C-9AE2-6E812ADC8097}" type="pres">
      <dgm:prSet presAssocID="{A3813449-122C-4713-A261-53B6F5EE489F}" presName="box" presStyleLbl="node1" presStyleIdx="2" presStyleCnt="3"/>
      <dgm:spPr/>
      <dgm:t>
        <a:bodyPr/>
        <a:lstStyle/>
        <a:p>
          <a:endParaRPr lang="cs-CZ"/>
        </a:p>
      </dgm:t>
    </dgm:pt>
    <dgm:pt modelId="{0AFB6C82-158E-4518-8F80-61C93F6BADFF}" type="pres">
      <dgm:prSet presAssocID="{A3813449-122C-4713-A261-53B6F5EE489F}" presName="img" presStyleLbl="fgImgPlace1" presStyleIdx="2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AC5AC25-9399-4B9B-9C34-12EE4FA00745}" type="pres">
      <dgm:prSet presAssocID="{A3813449-122C-4713-A261-53B6F5EE48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8FBB15-EDE3-48D3-82B1-6BC425009D62}" type="presOf" srcId="{76B7239D-A102-475A-8068-E3DFD584E31E}" destId="{6770D2A0-A6B8-4EF4-B11A-1ED7414EE48A}" srcOrd="1" destOrd="1" presId="urn:microsoft.com/office/officeart/2005/8/layout/vList4"/>
    <dgm:cxn modelId="{0F5967E5-760B-4254-97EF-D127BCD31840}" type="presOf" srcId="{D7CD8910-B481-4FF0-B6AA-F92F8E032FCA}" destId="{6EFDC299-EF87-4B47-8375-F2048FE16BA8}" srcOrd="1" destOrd="1" presId="urn:microsoft.com/office/officeart/2005/8/layout/vList4"/>
    <dgm:cxn modelId="{8BFBBEBC-002F-44B5-975A-7BCCAB24F37D}" srcId="{4A7CC830-FC21-45BF-BEF8-B7627D4E5ECF}" destId="{D7CD8910-B481-4FF0-B6AA-F92F8E032FCA}" srcOrd="0" destOrd="0" parTransId="{853BED4F-AF0F-431F-A4EB-B8BD3AC0CAC4}" sibTransId="{C9849066-B32B-4125-B9C5-4F410763416A}"/>
    <dgm:cxn modelId="{CB9E9889-D996-48AE-A665-508D5D6246B7}" type="presOf" srcId="{4825E3C9-B764-489D-B359-B94EF1E3AC3B}" destId="{7A69C961-273E-47C4-B65C-B8CD9D3E2F2F}" srcOrd="0" destOrd="0" presId="urn:microsoft.com/office/officeart/2005/8/layout/vList4"/>
    <dgm:cxn modelId="{F6C1B868-03B3-4FD8-98EB-C41BF7AF7F2D}" type="presOf" srcId="{7E4E506D-CF0A-4B2F-87F3-03D872DC742A}" destId="{23C0BF29-365A-401E-9ABA-AEA3ECEAC3A6}" srcOrd="0" destOrd="0" presId="urn:microsoft.com/office/officeart/2005/8/layout/vList4"/>
    <dgm:cxn modelId="{3041F188-30A1-41FE-82B8-685A2063AB13}" srcId="{A3813449-122C-4713-A261-53B6F5EE489F}" destId="{F4DFEE50-FD8F-4EFE-9DFA-10A948602121}" srcOrd="1" destOrd="0" parTransId="{A4BCA564-E1F3-4D0F-88E2-3AEA037A8E27}" sibTransId="{76EA567C-83E7-48D2-8769-52C491B52D7A}"/>
    <dgm:cxn modelId="{25C5625E-A704-460C-87DE-A5935A3F2FCF}" srcId="{7E4E506D-CF0A-4B2F-87F3-03D872DC742A}" destId="{A3813449-122C-4713-A261-53B6F5EE489F}" srcOrd="2" destOrd="0" parTransId="{FDF754BD-38A6-4F5E-BC34-1D74992974F0}" sibTransId="{2686409B-6774-4210-8D38-3FEFDD2F7731}"/>
    <dgm:cxn modelId="{1D425AEE-691B-4F00-93FC-AD0EDDAE92EC}" srcId="{7E4E506D-CF0A-4B2F-87F3-03D872DC742A}" destId="{4825E3C9-B764-489D-B359-B94EF1E3AC3B}" srcOrd="0" destOrd="0" parTransId="{0608024A-D5C0-4227-B78D-75D184E98B92}" sibTransId="{264DE8C4-0172-4653-9EE2-077D47340FB3}"/>
    <dgm:cxn modelId="{E2E97A88-6F56-4F1E-B79A-58D3801AF205}" type="presOf" srcId="{4A7CC830-FC21-45BF-BEF8-B7627D4E5ECF}" destId="{6EFDC299-EF87-4B47-8375-F2048FE16BA8}" srcOrd="1" destOrd="0" presId="urn:microsoft.com/office/officeart/2005/8/layout/vList4"/>
    <dgm:cxn modelId="{3EB4D4FA-E716-44FD-AC04-C35D6D7CE416}" type="presOf" srcId="{A3813449-122C-4713-A261-53B6F5EE489F}" destId="{AAC5AC25-9399-4B9B-9C34-12EE4FA00745}" srcOrd="1" destOrd="0" presId="urn:microsoft.com/office/officeart/2005/8/layout/vList4"/>
    <dgm:cxn modelId="{F4731B87-1DCF-4200-9720-3EAEB2C75A16}" type="presOf" srcId="{A3813449-122C-4713-A261-53B6F5EE489F}" destId="{2F974401-7E55-4B3C-9AE2-6E812ADC8097}" srcOrd="0" destOrd="0" presId="urn:microsoft.com/office/officeart/2005/8/layout/vList4"/>
    <dgm:cxn modelId="{D8FCB816-343C-4877-B5DE-1D57E1195BD2}" type="presOf" srcId="{9C61A524-D5F1-4EE4-A5B7-F51003C24A11}" destId="{5B24B7D7-B91E-40BA-81EE-3909E4F99AB7}" srcOrd="0" destOrd="2" presId="urn:microsoft.com/office/officeart/2005/8/layout/vList4"/>
    <dgm:cxn modelId="{A5941C41-D8FD-4227-A174-FD4AA3DA1E19}" type="presOf" srcId="{4825E3C9-B764-489D-B359-B94EF1E3AC3B}" destId="{6770D2A0-A6B8-4EF4-B11A-1ED7414EE48A}" srcOrd="1" destOrd="0" presId="urn:microsoft.com/office/officeart/2005/8/layout/vList4"/>
    <dgm:cxn modelId="{6622B393-8B03-4105-A5F8-59507248974D}" type="presOf" srcId="{4A7CC830-FC21-45BF-BEF8-B7627D4E5ECF}" destId="{5B24B7D7-B91E-40BA-81EE-3909E4F99AB7}" srcOrd="0" destOrd="0" presId="urn:microsoft.com/office/officeart/2005/8/layout/vList4"/>
    <dgm:cxn modelId="{ED1779A9-537D-4F1A-AC29-C4A369993AEE}" type="presOf" srcId="{A81B0DEC-E0B5-471D-87D9-3E9ECB1E8246}" destId="{7A69C961-273E-47C4-B65C-B8CD9D3E2F2F}" srcOrd="0" destOrd="2" presId="urn:microsoft.com/office/officeart/2005/8/layout/vList4"/>
    <dgm:cxn modelId="{5733EDFA-1FA6-4E28-812C-B4ECB0A09984}" type="presOf" srcId="{F4DFEE50-FD8F-4EFE-9DFA-10A948602121}" destId="{AAC5AC25-9399-4B9B-9C34-12EE4FA00745}" srcOrd="1" destOrd="2" presId="urn:microsoft.com/office/officeart/2005/8/layout/vList4"/>
    <dgm:cxn modelId="{A863C9A4-B656-472C-9373-467541B17C00}" type="presOf" srcId="{76B7239D-A102-475A-8068-E3DFD584E31E}" destId="{7A69C961-273E-47C4-B65C-B8CD9D3E2F2F}" srcOrd="0" destOrd="1" presId="urn:microsoft.com/office/officeart/2005/8/layout/vList4"/>
    <dgm:cxn modelId="{07CC0E67-5B41-4791-8FFC-6A5242D4E19F}" type="presOf" srcId="{F60CFD44-924F-4E54-9E2C-B3D335D0C134}" destId="{2F974401-7E55-4B3C-9AE2-6E812ADC8097}" srcOrd="0" destOrd="1" presId="urn:microsoft.com/office/officeart/2005/8/layout/vList4"/>
    <dgm:cxn modelId="{C99DD1A9-792D-4E80-9D6D-740BB0AB0120}" srcId="{A3813449-122C-4713-A261-53B6F5EE489F}" destId="{F60CFD44-924F-4E54-9E2C-B3D335D0C134}" srcOrd="0" destOrd="0" parTransId="{926CE428-1140-4D66-8E9F-03ACAD88B8A3}" sibTransId="{47B0634E-8064-4A3F-B2C0-8873485AAF0D}"/>
    <dgm:cxn modelId="{EBC2483F-AD6F-4020-831A-5753A57E9F65}" type="presOf" srcId="{9C61A524-D5F1-4EE4-A5B7-F51003C24A11}" destId="{6EFDC299-EF87-4B47-8375-F2048FE16BA8}" srcOrd="1" destOrd="2" presId="urn:microsoft.com/office/officeart/2005/8/layout/vList4"/>
    <dgm:cxn modelId="{BBD04938-5A5A-4CE5-AF09-E855752DB2DB}" type="presOf" srcId="{F4DFEE50-FD8F-4EFE-9DFA-10A948602121}" destId="{2F974401-7E55-4B3C-9AE2-6E812ADC8097}" srcOrd="0" destOrd="2" presId="urn:microsoft.com/office/officeart/2005/8/layout/vList4"/>
    <dgm:cxn modelId="{C7FAC56C-0C32-4E76-A39F-E57DABF436E2}" type="presOf" srcId="{A81B0DEC-E0B5-471D-87D9-3E9ECB1E8246}" destId="{6770D2A0-A6B8-4EF4-B11A-1ED7414EE48A}" srcOrd="1" destOrd="2" presId="urn:microsoft.com/office/officeart/2005/8/layout/vList4"/>
    <dgm:cxn modelId="{4D15060B-8BD4-45D3-97BE-7386A18790AE}" type="presOf" srcId="{F60CFD44-924F-4E54-9E2C-B3D335D0C134}" destId="{AAC5AC25-9399-4B9B-9C34-12EE4FA00745}" srcOrd="1" destOrd="1" presId="urn:microsoft.com/office/officeart/2005/8/layout/vList4"/>
    <dgm:cxn modelId="{C2468365-4384-4FCF-B401-2DDA498A0663}" srcId="{4A7CC830-FC21-45BF-BEF8-B7627D4E5ECF}" destId="{9C61A524-D5F1-4EE4-A5B7-F51003C24A11}" srcOrd="1" destOrd="0" parTransId="{CA680C9D-A457-42B1-94A6-D5A0B4022008}" sibTransId="{391B43CA-3ACB-4572-9909-F5F74E6ABB09}"/>
    <dgm:cxn modelId="{6979F99B-1597-4FDA-866A-76D145676C6C}" type="presOf" srcId="{D7CD8910-B481-4FF0-B6AA-F92F8E032FCA}" destId="{5B24B7D7-B91E-40BA-81EE-3909E4F99AB7}" srcOrd="0" destOrd="1" presId="urn:microsoft.com/office/officeart/2005/8/layout/vList4"/>
    <dgm:cxn modelId="{9E6A04EB-F5CB-44CF-8D41-D197951EF811}" srcId="{7E4E506D-CF0A-4B2F-87F3-03D872DC742A}" destId="{4A7CC830-FC21-45BF-BEF8-B7627D4E5ECF}" srcOrd="1" destOrd="0" parTransId="{A2B63687-9322-442F-A078-7C20F48AC103}" sibTransId="{3C9202EB-EB9E-42C8-B0A9-32854335A228}"/>
    <dgm:cxn modelId="{4330DA53-D571-4BCE-904D-D17E4363B6EF}" srcId="{4825E3C9-B764-489D-B359-B94EF1E3AC3B}" destId="{A81B0DEC-E0B5-471D-87D9-3E9ECB1E8246}" srcOrd="1" destOrd="0" parTransId="{83E8779C-0693-4525-94BB-5DDCF05C1AD0}" sibTransId="{BFF5B948-F74C-4B99-AFE8-762CDBE6E182}"/>
    <dgm:cxn modelId="{59A19DD1-F681-4C6F-9C41-36EE1F13342F}" srcId="{4825E3C9-B764-489D-B359-B94EF1E3AC3B}" destId="{76B7239D-A102-475A-8068-E3DFD584E31E}" srcOrd="0" destOrd="0" parTransId="{A49634DE-2CB0-4FAE-A50F-02A7D3CCE1C5}" sibTransId="{D1775278-80FF-4AEB-ABBF-0F58651E1678}"/>
    <dgm:cxn modelId="{B9A7B2D3-A71B-4D14-A30D-3254B297DB43}" type="presParOf" srcId="{23C0BF29-365A-401E-9ABA-AEA3ECEAC3A6}" destId="{26F89511-A911-4B6A-976A-99550D46D49A}" srcOrd="0" destOrd="0" presId="urn:microsoft.com/office/officeart/2005/8/layout/vList4"/>
    <dgm:cxn modelId="{B3F5291D-5B0F-473F-A06A-69FBF5C16CB1}" type="presParOf" srcId="{26F89511-A911-4B6A-976A-99550D46D49A}" destId="{7A69C961-273E-47C4-B65C-B8CD9D3E2F2F}" srcOrd="0" destOrd="0" presId="urn:microsoft.com/office/officeart/2005/8/layout/vList4"/>
    <dgm:cxn modelId="{04A875D6-594F-42A8-A3DD-47EB755D8997}" type="presParOf" srcId="{26F89511-A911-4B6A-976A-99550D46D49A}" destId="{E1267C5B-BDCC-4631-8D25-88D3008DB3CA}" srcOrd="1" destOrd="0" presId="urn:microsoft.com/office/officeart/2005/8/layout/vList4"/>
    <dgm:cxn modelId="{80E13FC9-38DF-4CE2-B7B6-8C62346A0AFA}" type="presParOf" srcId="{26F89511-A911-4B6A-976A-99550D46D49A}" destId="{6770D2A0-A6B8-4EF4-B11A-1ED7414EE48A}" srcOrd="2" destOrd="0" presId="urn:microsoft.com/office/officeart/2005/8/layout/vList4"/>
    <dgm:cxn modelId="{DBF46B10-BA4D-4788-8936-50F03E7CB905}" type="presParOf" srcId="{23C0BF29-365A-401E-9ABA-AEA3ECEAC3A6}" destId="{DEADB0A1-EF72-4B1D-A2EE-B01FE2E71F04}" srcOrd="1" destOrd="0" presId="urn:microsoft.com/office/officeart/2005/8/layout/vList4"/>
    <dgm:cxn modelId="{EB971F9E-93F6-48D7-86C3-F33E6F765938}" type="presParOf" srcId="{23C0BF29-365A-401E-9ABA-AEA3ECEAC3A6}" destId="{E8066573-F930-425B-885D-CDEDA9D0B5B6}" srcOrd="2" destOrd="0" presId="urn:microsoft.com/office/officeart/2005/8/layout/vList4"/>
    <dgm:cxn modelId="{EF3053BB-B062-40E4-ACFB-A5078A64F1B6}" type="presParOf" srcId="{E8066573-F930-425B-885D-CDEDA9D0B5B6}" destId="{5B24B7D7-B91E-40BA-81EE-3909E4F99AB7}" srcOrd="0" destOrd="0" presId="urn:microsoft.com/office/officeart/2005/8/layout/vList4"/>
    <dgm:cxn modelId="{2F3C1F93-6D0C-4876-BE0B-59E40AA045F0}" type="presParOf" srcId="{E8066573-F930-425B-885D-CDEDA9D0B5B6}" destId="{D2A456D4-7BF6-453C-AAC8-CD30301A91AF}" srcOrd="1" destOrd="0" presId="urn:microsoft.com/office/officeart/2005/8/layout/vList4"/>
    <dgm:cxn modelId="{75FA3FA8-AFE8-49EA-B76E-E34B910F41BB}" type="presParOf" srcId="{E8066573-F930-425B-885D-CDEDA9D0B5B6}" destId="{6EFDC299-EF87-4B47-8375-F2048FE16BA8}" srcOrd="2" destOrd="0" presId="urn:microsoft.com/office/officeart/2005/8/layout/vList4"/>
    <dgm:cxn modelId="{EF3C54C0-5B63-4B6D-A084-FFEDD5BB03BA}" type="presParOf" srcId="{23C0BF29-365A-401E-9ABA-AEA3ECEAC3A6}" destId="{408460A6-ADB0-4E0C-AA91-3210BE673794}" srcOrd="3" destOrd="0" presId="urn:microsoft.com/office/officeart/2005/8/layout/vList4"/>
    <dgm:cxn modelId="{4CF54A31-3791-4604-8D85-87B22C2B262B}" type="presParOf" srcId="{23C0BF29-365A-401E-9ABA-AEA3ECEAC3A6}" destId="{574EBC8A-E4BD-49A8-B2D2-0656C9C72897}" srcOrd="4" destOrd="0" presId="urn:microsoft.com/office/officeart/2005/8/layout/vList4"/>
    <dgm:cxn modelId="{6908FDF4-31BD-4846-B35B-CB9E54B7EEC6}" type="presParOf" srcId="{574EBC8A-E4BD-49A8-B2D2-0656C9C72897}" destId="{2F974401-7E55-4B3C-9AE2-6E812ADC8097}" srcOrd="0" destOrd="0" presId="urn:microsoft.com/office/officeart/2005/8/layout/vList4"/>
    <dgm:cxn modelId="{685D8A40-92A1-4460-9656-92F7F07BF3E2}" type="presParOf" srcId="{574EBC8A-E4BD-49A8-B2D2-0656C9C72897}" destId="{0AFB6C82-158E-4518-8F80-61C93F6BADFF}" srcOrd="1" destOrd="0" presId="urn:microsoft.com/office/officeart/2005/8/layout/vList4"/>
    <dgm:cxn modelId="{BF0455EA-CF67-4828-86F0-5BDFF103A108}" type="presParOf" srcId="{574EBC8A-E4BD-49A8-B2D2-0656C9C72897}" destId="{AAC5AC25-9399-4B9B-9C34-12EE4FA007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6FAD9-CAE0-40F7-9ACC-6FB8CFB6B904}" type="doc">
      <dgm:prSet loTypeId="urn:diagrams.loki3.com/BracketList+Icon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47D62C-FF73-4251-8655-F75A78F26FEF}">
      <dgm:prSet phldrT="[Text]"/>
      <dgm:spPr/>
      <dgm:t>
        <a:bodyPr/>
        <a:lstStyle/>
        <a:p>
          <a:r>
            <a:rPr lang="cs-CZ" dirty="0" smtClean="0"/>
            <a:t>Děti</a:t>
          </a:r>
          <a:endParaRPr lang="cs-CZ" dirty="0"/>
        </a:p>
      </dgm:t>
    </dgm:pt>
    <dgm:pt modelId="{BE3AEA81-AC81-441F-9114-2616385ECCB6}" type="parTrans" cxnId="{40EF018E-D33D-4424-BC6D-28674B16B530}">
      <dgm:prSet/>
      <dgm:spPr/>
      <dgm:t>
        <a:bodyPr/>
        <a:lstStyle/>
        <a:p>
          <a:endParaRPr lang="cs-CZ"/>
        </a:p>
      </dgm:t>
    </dgm:pt>
    <dgm:pt modelId="{540CADFD-02BA-4079-B547-B59594EFFA47}" type="sibTrans" cxnId="{40EF018E-D33D-4424-BC6D-28674B16B530}">
      <dgm:prSet/>
      <dgm:spPr/>
      <dgm:t>
        <a:bodyPr/>
        <a:lstStyle/>
        <a:p>
          <a:endParaRPr lang="cs-CZ"/>
        </a:p>
      </dgm:t>
    </dgm:pt>
    <dgm:pt modelId="{B2A30DD8-9DB9-44D8-B328-14D688CF2F8C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Dospělí a technika</a:t>
          </a:r>
          <a:endParaRPr lang="cs-CZ" dirty="0"/>
        </a:p>
      </dgm:t>
    </dgm:pt>
    <dgm:pt modelId="{0DEE0427-522E-43F5-A990-D1236445DF2B}" type="parTrans" cxnId="{977AABFC-CB93-4C22-8613-7EB68CEFDA9C}">
      <dgm:prSet/>
      <dgm:spPr/>
      <dgm:t>
        <a:bodyPr/>
        <a:lstStyle/>
        <a:p>
          <a:endParaRPr lang="cs-CZ"/>
        </a:p>
      </dgm:t>
    </dgm:pt>
    <dgm:pt modelId="{E5017D07-191A-4B39-8E8E-85493AF49FA8}" type="sibTrans" cxnId="{977AABFC-CB93-4C22-8613-7EB68CEFDA9C}">
      <dgm:prSet/>
      <dgm:spPr/>
      <dgm:t>
        <a:bodyPr/>
        <a:lstStyle/>
        <a:p>
          <a:endParaRPr lang="cs-CZ"/>
        </a:p>
      </dgm:t>
    </dgm:pt>
    <dgm:pt modelId="{4C953857-4AA3-4462-8F19-67A33711D931}">
      <dgm:prSet phldrT="[Text]"/>
      <dgm:spPr/>
      <dgm:t>
        <a:bodyPr/>
        <a:lstStyle/>
        <a:p>
          <a:r>
            <a:rPr lang="cs-CZ" dirty="0" smtClean="0"/>
            <a:t>Dospělí</a:t>
          </a:r>
          <a:endParaRPr lang="cs-CZ" dirty="0"/>
        </a:p>
      </dgm:t>
    </dgm:pt>
    <dgm:pt modelId="{E53A58DB-8202-482E-BCEF-336CC7626B78}" type="parTrans" cxnId="{039CBEAD-3915-4A18-966A-E2B73DE359D7}">
      <dgm:prSet/>
      <dgm:spPr/>
      <dgm:t>
        <a:bodyPr/>
        <a:lstStyle/>
        <a:p>
          <a:endParaRPr lang="cs-CZ"/>
        </a:p>
      </dgm:t>
    </dgm:pt>
    <dgm:pt modelId="{09C17C40-1E22-4AB5-8D7C-56FED1E50257}" type="sibTrans" cxnId="{039CBEAD-3915-4A18-966A-E2B73DE359D7}">
      <dgm:prSet/>
      <dgm:spPr/>
      <dgm:t>
        <a:bodyPr/>
        <a:lstStyle/>
        <a:p>
          <a:endParaRPr lang="cs-CZ"/>
        </a:p>
      </dgm:t>
    </dgm:pt>
    <dgm:pt modelId="{FD72688A-D1B7-4ED6-938E-7EA173D286D3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" action="ppaction://hlinkshowjump?jump=nextslide"/>
            </a:rPr>
            <a:t>Děti a svět techniky</a:t>
          </a:r>
          <a:endParaRPr lang="cs-CZ" dirty="0"/>
        </a:p>
      </dgm:t>
    </dgm:pt>
    <dgm:pt modelId="{D7861C5D-BE4B-4F2C-B95D-50D9E80DEA73}" type="parTrans" cxnId="{31C0E314-5B5D-46D3-BA06-47619721D4CA}">
      <dgm:prSet/>
      <dgm:spPr/>
      <dgm:t>
        <a:bodyPr/>
        <a:lstStyle/>
        <a:p>
          <a:endParaRPr lang="cs-CZ"/>
        </a:p>
      </dgm:t>
    </dgm:pt>
    <dgm:pt modelId="{0DA96FB6-8F61-4D33-86CB-B5630D887445}" type="sibTrans" cxnId="{31C0E314-5B5D-46D3-BA06-47619721D4CA}">
      <dgm:prSet/>
      <dgm:spPr/>
      <dgm:t>
        <a:bodyPr/>
        <a:lstStyle/>
        <a:p>
          <a:endParaRPr lang="cs-CZ"/>
        </a:p>
      </dgm:t>
    </dgm:pt>
    <dgm:pt modelId="{1523FF06-79B4-4DDB-90B3-50B3FCDD35DD}" type="pres">
      <dgm:prSet presAssocID="{C736FAD9-CAE0-40F7-9ACC-6FB8CFB6B9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F147AC-62EC-4B69-9D77-5AE3FEFBC348}" type="pres">
      <dgm:prSet presAssocID="{A347D62C-FF73-4251-8655-F75A78F26FEF}" presName="linNode" presStyleCnt="0"/>
      <dgm:spPr/>
    </dgm:pt>
    <dgm:pt modelId="{FF7E758E-DE21-4B07-A848-86BA8199069C}" type="pres">
      <dgm:prSet presAssocID="{A347D62C-FF73-4251-8655-F75A78F26FE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501F75-A395-4A56-8321-F995B57F540A}" type="pres">
      <dgm:prSet presAssocID="{A347D62C-FF73-4251-8655-F75A78F26FEF}" presName="bracket" presStyleLbl="parChTrans1D1" presStyleIdx="0" presStyleCnt="2"/>
      <dgm:spPr/>
    </dgm:pt>
    <dgm:pt modelId="{54A9A175-2827-433F-B4C4-592E5570612B}" type="pres">
      <dgm:prSet presAssocID="{A347D62C-FF73-4251-8655-F75A78F26FEF}" presName="spH" presStyleCnt="0"/>
      <dgm:spPr/>
    </dgm:pt>
    <dgm:pt modelId="{DE8F8DE7-8B84-43D0-A45B-9E3D1B9A7A85}" type="pres">
      <dgm:prSet presAssocID="{A347D62C-FF73-4251-8655-F75A78F26FEF}" presName="desTx" presStyleLbl="node1" presStyleIdx="0" presStyleCnt="2" custLinFactY="17113" custLinFactNeighborX="2445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3A7CDF-2DD8-4A5C-AACA-D7F12B1170F3}" type="pres">
      <dgm:prSet presAssocID="{540CADFD-02BA-4079-B547-B59594EFFA47}" presName="spV" presStyleCnt="0"/>
      <dgm:spPr/>
    </dgm:pt>
    <dgm:pt modelId="{820A898C-AA3F-4917-A948-EEEB577718A9}" type="pres">
      <dgm:prSet presAssocID="{4C953857-4AA3-4462-8F19-67A33711D931}" presName="linNode" presStyleCnt="0"/>
      <dgm:spPr/>
    </dgm:pt>
    <dgm:pt modelId="{1BE49FED-5041-4C87-BB75-2111686AB850}" type="pres">
      <dgm:prSet presAssocID="{4C953857-4AA3-4462-8F19-67A33711D931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9DF990-DC9A-4F09-9295-50AAC20383A8}" type="pres">
      <dgm:prSet presAssocID="{4C953857-4AA3-4462-8F19-67A33711D931}" presName="bracket" presStyleLbl="parChTrans1D1" presStyleIdx="1" presStyleCnt="2"/>
      <dgm:spPr/>
    </dgm:pt>
    <dgm:pt modelId="{2663E22F-95F4-4D50-A76C-E4FF69F4D4A2}" type="pres">
      <dgm:prSet presAssocID="{4C953857-4AA3-4462-8F19-67A33711D931}" presName="spH" presStyleCnt="0"/>
      <dgm:spPr/>
    </dgm:pt>
    <dgm:pt modelId="{6AAFF541-A0AE-4678-9271-B1CA63A7C10C}" type="pres">
      <dgm:prSet presAssocID="{4C953857-4AA3-4462-8F19-67A33711D931}" presName="desTx" presStyleLbl="node1" presStyleIdx="1" presStyleCnt="2" custLinFactY="-16857" custLinFactNeighborX="-1322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07CD8E2-EA8B-4788-80E3-C846BB43A302}" type="presOf" srcId="{C736FAD9-CAE0-40F7-9ACC-6FB8CFB6B904}" destId="{1523FF06-79B4-4DDB-90B3-50B3FCDD35DD}" srcOrd="0" destOrd="0" presId="urn:diagrams.loki3.com/BracketList+Icon#1"/>
    <dgm:cxn modelId="{744C933D-74E9-46E6-9AA6-13A9F06E5CEA}" type="presOf" srcId="{4C953857-4AA3-4462-8F19-67A33711D931}" destId="{1BE49FED-5041-4C87-BB75-2111686AB850}" srcOrd="0" destOrd="0" presId="urn:diagrams.loki3.com/BracketList+Icon#1"/>
    <dgm:cxn modelId="{039CBEAD-3915-4A18-966A-E2B73DE359D7}" srcId="{C736FAD9-CAE0-40F7-9ACC-6FB8CFB6B904}" destId="{4C953857-4AA3-4462-8F19-67A33711D931}" srcOrd="1" destOrd="0" parTransId="{E53A58DB-8202-482E-BCEF-336CC7626B78}" sibTransId="{09C17C40-1E22-4AB5-8D7C-56FED1E50257}"/>
    <dgm:cxn modelId="{977AABFC-CB93-4C22-8613-7EB68CEFDA9C}" srcId="{A347D62C-FF73-4251-8655-F75A78F26FEF}" destId="{B2A30DD8-9DB9-44D8-B328-14D688CF2F8C}" srcOrd="0" destOrd="0" parTransId="{0DEE0427-522E-43F5-A990-D1236445DF2B}" sibTransId="{E5017D07-191A-4B39-8E8E-85493AF49FA8}"/>
    <dgm:cxn modelId="{C9A3E815-49EA-4BE9-8E3D-65CD52623B44}" type="presOf" srcId="{B2A30DD8-9DB9-44D8-B328-14D688CF2F8C}" destId="{DE8F8DE7-8B84-43D0-A45B-9E3D1B9A7A85}" srcOrd="0" destOrd="0" presId="urn:diagrams.loki3.com/BracketList+Icon#1"/>
    <dgm:cxn modelId="{AFB34C2B-0AD5-4DD7-A7D4-255AD544DCD1}" type="presOf" srcId="{A347D62C-FF73-4251-8655-F75A78F26FEF}" destId="{FF7E758E-DE21-4B07-A848-86BA8199069C}" srcOrd="0" destOrd="0" presId="urn:diagrams.loki3.com/BracketList+Icon#1"/>
    <dgm:cxn modelId="{40EF018E-D33D-4424-BC6D-28674B16B530}" srcId="{C736FAD9-CAE0-40F7-9ACC-6FB8CFB6B904}" destId="{A347D62C-FF73-4251-8655-F75A78F26FEF}" srcOrd="0" destOrd="0" parTransId="{BE3AEA81-AC81-441F-9114-2616385ECCB6}" sibTransId="{540CADFD-02BA-4079-B547-B59594EFFA47}"/>
    <dgm:cxn modelId="{31C0E314-5B5D-46D3-BA06-47619721D4CA}" srcId="{4C953857-4AA3-4462-8F19-67A33711D931}" destId="{FD72688A-D1B7-4ED6-938E-7EA173D286D3}" srcOrd="0" destOrd="0" parTransId="{D7861C5D-BE4B-4F2C-B95D-50D9E80DEA73}" sibTransId="{0DA96FB6-8F61-4D33-86CB-B5630D887445}"/>
    <dgm:cxn modelId="{B23E37F3-1624-4DA2-B989-2B31BDE7AD20}" type="presOf" srcId="{FD72688A-D1B7-4ED6-938E-7EA173D286D3}" destId="{6AAFF541-A0AE-4678-9271-B1CA63A7C10C}" srcOrd="0" destOrd="0" presId="urn:diagrams.loki3.com/BracketList+Icon#1"/>
    <dgm:cxn modelId="{C6550950-0430-4CF2-A56C-DE628D106BF6}" type="presParOf" srcId="{1523FF06-79B4-4DDB-90B3-50B3FCDD35DD}" destId="{B0F147AC-62EC-4B69-9D77-5AE3FEFBC348}" srcOrd="0" destOrd="0" presId="urn:diagrams.loki3.com/BracketList+Icon#1"/>
    <dgm:cxn modelId="{641EA0CC-2F41-48A0-B071-0BB5B7E80418}" type="presParOf" srcId="{B0F147AC-62EC-4B69-9D77-5AE3FEFBC348}" destId="{FF7E758E-DE21-4B07-A848-86BA8199069C}" srcOrd="0" destOrd="0" presId="urn:diagrams.loki3.com/BracketList+Icon#1"/>
    <dgm:cxn modelId="{58EBDB1E-BD95-4F56-92AE-3A05FC4C2311}" type="presParOf" srcId="{B0F147AC-62EC-4B69-9D77-5AE3FEFBC348}" destId="{F1501F75-A395-4A56-8321-F995B57F540A}" srcOrd="1" destOrd="0" presId="urn:diagrams.loki3.com/BracketList+Icon#1"/>
    <dgm:cxn modelId="{CF9D356D-416F-474D-B280-FD208BE48A36}" type="presParOf" srcId="{B0F147AC-62EC-4B69-9D77-5AE3FEFBC348}" destId="{54A9A175-2827-433F-B4C4-592E5570612B}" srcOrd="2" destOrd="0" presId="urn:diagrams.loki3.com/BracketList+Icon#1"/>
    <dgm:cxn modelId="{CE06C887-3F80-434D-BE6C-86B1AAC69EDA}" type="presParOf" srcId="{B0F147AC-62EC-4B69-9D77-5AE3FEFBC348}" destId="{DE8F8DE7-8B84-43D0-A45B-9E3D1B9A7A85}" srcOrd="3" destOrd="0" presId="urn:diagrams.loki3.com/BracketList+Icon#1"/>
    <dgm:cxn modelId="{AAADE5E9-C90F-485A-90AD-ED50F674C22A}" type="presParOf" srcId="{1523FF06-79B4-4DDB-90B3-50B3FCDD35DD}" destId="{1D3A7CDF-2DD8-4A5C-AACA-D7F12B1170F3}" srcOrd="1" destOrd="0" presId="urn:diagrams.loki3.com/BracketList+Icon#1"/>
    <dgm:cxn modelId="{DC5488CF-7768-4306-A7DB-D2CE1C77E683}" type="presParOf" srcId="{1523FF06-79B4-4DDB-90B3-50B3FCDD35DD}" destId="{820A898C-AA3F-4917-A948-EEEB577718A9}" srcOrd="2" destOrd="0" presId="urn:diagrams.loki3.com/BracketList+Icon#1"/>
    <dgm:cxn modelId="{3AF88858-1A45-42E5-A32C-2E5E73F86DE2}" type="presParOf" srcId="{820A898C-AA3F-4917-A948-EEEB577718A9}" destId="{1BE49FED-5041-4C87-BB75-2111686AB850}" srcOrd="0" destOrd="0" presId="urn:diagrams.loki3.com/BracketList+Icon#1"/>
    <dgm:cxn modelId="{86ABCDC0-A28C-4CF4-801A-EB52F6400515}" type="presParOf" srcId="{820A898C-AA3F-4917-A948-EEEB577718A9}" destId="{829DF990-DC9A-4F09-9295-50AAC20383A8}" srcOrd="1" destOrd="0" presId="urn:diagrams.loki3.com/BracketList+Icon#1"/>
    <dgm:cxn modelId="{B4C3F5D6-27A9-4E1B-B738-9F27E0A8B96D}" type="presParOf" srcId="{820A898C-AA3F-4917-A948-EEEB577718A9}" destId="{2663E22F-95F4-4D50-A76C-E4FF69F4D4A2}" srcOrd="2" destOrd="0" presId="urn:diagrams.loki3.com/BracketList+Icon#1"/>
    <dgm:cxn modelId="{B464D3C7-93BD-4FB2-A25D-1721496B34AC}" type="presParOf" srcId="{820A898C-AA3F-4917-A948-EEEB577718A9}" destId="{6AAFF541-A0AE-4678-9271-B1CA63A7C10C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9C961-273E-47C4-B65C-B8CD9D3E2F2F}">
      <dsp:nvSpPr>
        <dsp:cNvPr id="0" name=""/>
        <dsp:cNvSpPr/>
      </dsp:nvSpPr>
      <dsp:spPr>
        <a:xfrm>
          <a:off x="0" y="0"/>
          <a:ext cx="7924800" cy="128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cap="none" spc="0" dirty="0" smtClean="0">
              <a:ln/>
              <a:solidFill>
                <a:schemeClr val="accent3"/>
              </a:solidFill>
              <a:effectLst/>
              <a:hlinkClick xmlns:r="http://schemas.openxmlformats.org/officeDocument/2006/relationships" r:id="" action="ppaction://hlinkshowjump?jump=nextslide"/>
            </a:rPr>
            <a:t>Teď a předtím…</a:t>
          </a:r>
          <a:endParaRPr lang="cs-CZ" sz="2600" b="1" kern="1200" cap="none" spc="0" dirty="0">
            <a:ln/>
            <a:solidFill>
              <a:schemeClr val="accent3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Děti a svět techniky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Dospělí a technika</a:t>
          </a:r>
          <a:endParaRPr lang="cs-CZ" sz="2000" kern="1200" dirty="0"/>
        </a:p>
      </dsp:txBody>
      <dsp:txXfrm>
        <a:off x="1713547" y="0"/>
        <a:ext cx="6211252" cy="1285874"/>
      </dsp:txXfrm>
    </dsp:sp>
    <dsp:sp modelId="{E1267C5B-BDCC-4631-8D25-88D3008DB3CA}">
      <dsp:nvSpPr>
        <dsp:cNvPr id="0" name=""/>
        <dsp:cNvSpPr/>
      </dsp:nvSpPr>
      <dsp:spPr>
        <a:xfrm>
          <a:off x="145974" y="172615"/>
          <a:ext cx="1584960" cy="10286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4B7D7-B91E-40BA-81EE-3909E4F99AB7}">
      <dsp:nvSpPr>
        <dsp:cNvPr id="0" name=""/>
        <dsp:cNvSpPr/>
      </dsp:nvSpPr>
      <dsp:spPr>
        <a:xfrm>
          <a:off x="0" y="1414462"/>
          <a:ext cx="7924800" cy="128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cap="none" spc="0" dirty="0" smtClean="0">
              <a:ln/>
              <a:solidFill>
                <a:schemeClr val="accent3"/>
              </a:solidFill>
              <a:effectLst/>
              <a:hlinkClick xmlns:r="http://schemas.openxmlformats.org/officeDocument/2006/relationships" r:id="" action="ppaction://hlinksldjump"/>
            </a:rPr>
            <a:t>Elektronika</a:t>
          </a:r>
          <a:endParaRPr lang="cs-CZ" sz="2600" b="1" kern="1200" cap="none" spc="0" dirty="0">
            <a:ln/>
            <a:solidFill>
              <a:schemeClr val="accent3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Mobily zase o krok dál…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Počítače v dnešním světě</a:t>
          </a:r>
          <a:endParaRPr lang="cs-CZ" sz="2000" kern="1200" dirty="0"/>
        </a:p>
      </dsp:txBody>
      <dsp:txXfrm>
        <a:off x="1713547" y="1414462"/>
        <a:ext cx="6211252" cy="1285874"/>
      </dsp:txXfrm>
    </dsp:sp>
    <dsp:sp modelId="{D2A456D4-7BF6-453C-AAC8-CD30301A91AF}">
      <dsp:nvSpPr>
        <dsp:cNvPr id="0" name=""/>
        <dsp:cNvSpPr/>
      </dsp:nvSpPr>
      <dsp:spPr>
        <a:xfrm>
          <a:off x="128587" y="1543049"/>
          <a:ext cx="1584960" cy="10286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74401-7E55-4B3C-9AE2-6E812ADC8097}">
      <dsp:nvSpPr>
        <dsp:cNvPr id="0" name=""/>
        <dsp:cNvSpPr/>
      </dsp:nvSpPr>
      <dsp:spPr>
        <a:xfrm>
          <a:off x="0" y="2828924"/>
          <a:ext cx="7924800" cy="128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cap="none" spc="0" dirty="0" smtClean="0">
              <a:ln/>
              <a:solidFill>
                <a:schemeClr val="accent3"/>
              </a:solidFill>
              <a:effectLst/>
              <a:hlinkClick xmlns:r="http://schemas.openxmlformats.org/officeDocument/2006/relationships" r:id="" action="ppaction://hlinksldjump"/>
            </a:rPr>
            <a:t>Technika s koly</a:t>
          </a:r>
          <a:endParaRPr lang="cs-CZ" sz="2600" b="1" kern="1200" cap="none" spc="0" dirty="0">
            <a:ln/>
            <a:solidFill>
              <a:schemeClr val="accent3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auta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autobusy</a:t>
          </a:r>
          <a:endParaRPr lang="cs-CZ" sz="2000" kern="1200" dirty="0"/>
        </a:p>
      </dsp:txBody>
      <dsp:txXfrm>
        <a:off x="1713547" y="2828924"/>
        <a:ext cx="6211252" cy="1285874"/>
      </dsp:txXfrm>
    </dsp:sp>
    <dsp:sp modelId="{0AFB6C82-158E-4518-8F80-61C93F6BADFF}">
      <dsp:nvSpPr>
        <dsp:cNvPr id="0" name=""/>
        <dsp:cNvSpPr/>
      </dsp:nvSpPr>
      <dsp:spPr>
        <a:xfrm>
          <a:off x="128587" y="2957512"/>
          <a:ext cx="1584960" cy="10286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758E-DE21-4B07-A848-86BA8199069C}">
      <dsp:nvSpPr>
        <dsp:cNvPr id="0" name=""/>
        <dsp:cNvSpPr/>
      </dsp:nvSpPr>
      <dsp:spPr>
        <a:xfrm>
          <a:off x="2552" y="23677"/>
          <a:ext cx="130555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Děti</a:t>
          </a:r>
          <a:endParaRPr lang="cs-CZ" sz="2000" kern="1200" dirty="0"/>
        </a:p>
      </dsp:txBody>
      <dsp:txXfrm>
        <a:off x="2552" y="23677"/>
        <a:ext cx="1305554" cy="396000"/>
      </dsp:txXfrm>
    </dsp:sp>
    <dsp:sp modelId="{F1501F75-A395-4A56-8321-F995B57F540A}">
      <dsp:nvSpPr>
        <dsp:cNvPr id="0" name=""/>
        <dsp:cNvSpPr/>
      </dsp:nvSpPr>
      <dsp:spPr>
        <a:xfrm>
          <a:off x="1308106" y="11302"/>
          <a:ext cx="261110" cy="420750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F8DE7-8B84-43D0-A45B-9E3D1B9A7A85}">
      <dsp:nvSpPr>
        <dsp:cNvPr id="0" name=""/>
        <dsp:cNvSpPr/>
      </dsp:nvSpPr>
      <dsp:spPr>
        <a:xfrm>
          <a:off x="1676213" y="504054"/>
          <a:ext cx="3551107" cy="420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hlinkClick xmlns:r="http://schemas.openxmlformats.org/officeDocument/2006/relationships" r:id="" action="ppaction://hlinksldjump"/>
            </a:rPr>
            <a:t>Dospělí a technika</a:t>
          </a:r>
          <a:endParaRPr lang="cs-CZ" sz="2000" kern="1200" dirty="0"/>
        </a:p>
      </dsp:txBody>
      <dsp:txXfrm>
        <a:off x="1676213" y="504054"/>
        <a:ext cx="3551107" cy="420750"/>
      </dsp:txXfrm>
    </dsp:sp>
    <dsp:sp modelId="{1BE49FED-5041-4C87-BB75-2111686AB850}">
      <dsp:nvSpPr>
        <dsp:cNvPr id="0" name=""/>
        <dsp:cNvSpPr/>
      </dsp:nvSpPr>
      <dsp:spPr>
        <a:xfrm>
          <a:off x="2552" y="516427"/>
          <a:ext cx="130555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Dospělí</a:t>
          </a:r>
          <a:endParaRPr lang="cs-CZ" sz="2000" kern="1200" dirty="0"/>
        </a:p>
      </dsp:txBody>
      <dsp:txXfrm>
        <a:off x="2552" y="516427"/>
        <a:ext cx="1305554" cy="396000"/>
      </dsp:txXfrm>
    </dsp:sp>
    <dsp:sp modelId="{829DF990-DC9A-4F09-9295-50AAC20383A8}">
      <dsp:nvSpPr>
        <dsp:cNvPr id="0" name=""/>
        <dsp:cNvSpPr/>
      </dsp:nvSpPr>
      <dsp:spPr>
        <a:xfrm>
          <a:off x="1308106" y="504052"/>
          <a:ext cx="261110" cy="420750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FF541-A0AE-4678-9271-B1CA63A7C10C}">
      <dsp:nvSpPr>
        <dsp:cNvPr id="0" name=""/>
        <dsp:cNvSpPr/>
      </dsp:nvSpPr>
      <dsp:spPr>
        <a:xfrm>
          <a:off x="1659851" y="12376"/>
          <a:ext cx="3551107" cy="420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hlinkClick xmlns:r="http://schemas.openxmlformats.org/officeDocument/2006/relationships" r:id="" action="ppaction://hlinkshowjump?jump=nextslide"/>
            </a:rPr>
            <a:t>Děti a svět techniky</a:t>
          </a:r>
          <a:endParaRPr lang="cs-CZ" sz="2000" kern="1200" dirty="0"/>
        </a:p>
      </dsp:txBody>
      <dsp:txXfrm>
        <a:off x="1659851" y="12376"/>
        <a:ext cx="3551107" cy="42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#1">
  <dgm:title val="Svislý seznam se složenými závorkami"/>
  <dgm:desc val="Umožňuje znázornit seskupené bloky informací.  Tato volba je vhodná pro velké množství textu úrovně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BCA036D-FE9F-4264-B365-76539D77EA5F}" type="datetimeFigureOut">
              <a:rPr lang="cs-CZ" smtClean="0"/>
              <a:t>18.5.2012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8951555-8930-43A4-9D58-CB7EE9CDABF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5373216"/>
            <a:ext cx="3309803" cy="576064"/>
          </a:xfrm>
        </p:spPr>
        <p:txBody>
          <a:bodyPr>
            <a:normAutofit/>
          </a:bodyPr>
          <a:lstStyle/>
          <a:p>
            <a:r>
              <a:rPr lang="cs-CZ" dirty="0" err="1" smtClean="0"/>
              <a:t>Vytvořila:Veronika</a:t>
            </a:r>
            <a:r>
              <a:rPr lang="cs-CZ" dirty="0" smtClean="0"/>
              <a:t> Polášková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9692" y="456556"/>
            <a:ext cx="5616624" cy="1440160"/>
          </a:xfrm>
        </p:spPr>
        <p:txBody>
          <a:bodyPr>
            <a:noAutofit/>
          </a:bodyPr>
          <a:lstStyle/>
          <a:p>
            <a:pPr algn="ctr"/>
            <a:r>
              <a:rPr lang="cs-CZ" sz="5400" dirty="0" err="1" smtClean="0"/>
              <a:t>Technika,tak</a:t>
            </a:r>
            <a:r>
              <a:rPr lang="cs-CZ" sz="5400" dirty="0" smtClean="0"/>
              <a:t> jak ji vidím já…</a:t>
            </a:r>
            <a:endParaRPr lang="cs-CZ" sz="5400" dirty="0"/>
          </a:p>
        </p:txBody>
      </p:sp>
      <p:pic>
        <p:nvPicPr>
          <p:cNvPr id="1026" name="Picture 2" descr="http://t0.gstatic.com/images?q=tbn:ANd9GcSTI8xJiQaJyw-P5Vko3JBOm-lCX0W35Dk_vGtzTmBaZrxmcClu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253086" cy="332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66" y="2343108"/>
            <a:ext cx="3159987" cy="19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5868144" y="1700808"/>
            <a:ext cx="208823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857"/>
            <a:ext cx="1512168" cy="109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6857"/>
            <a:ext cx="1512168" cy="109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699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dirty="0" smtClean="0"/>
              <a:t>Menu</a:t>
            </a:r>
            <a:endParaRPr lang="cs-CZ" sz="7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9902996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358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80728"/>
          </a:xfrm>
        </p:spPr>
        <p:txBody>
          <a:bodyPr/>
          <a:lstStyle/>
          <a:p>
            <a:pPr algn="ctr"/>
            <a:r>
              <a:rPr lang="cs-CZ" sz="4400" dirty="0" smtClean="0"/>
              <a:t>Teď a předtím…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Život kdysi byl krásný, ale přesto náročný. Lidem nechyběl úsměv na tváři ,ale každý den se tvrdě pracovalo a lidé se pozdě večer vraceli domů…Děti neseděli u počítače s </a:t>
            </a:r>
            <a:r>
              <a:rPr lang="cs-CZ" dirty="0" err="1" smtClean="0"/>
              <a:t>hamburgrem</a:t>
            </a:r>
            <a:r>
              <a:rPr lang="cs-CZ" dirty="0" smtClean="0"/>
              <a:t> v ruce, ale stejně jako jejich rodiče pracovali a konali domácí práce…I přes všechny neduhy se scházeli každý večer doma a byli spolu šťastní…Láska byla u většiny lidí na správném místě…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800" dirty="0" smtClean="0"/>
              <a:t>                                      VS.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 jaké je to </a:t>
            </a:r>
            <a:r>
              <a:rPr lang="cs-CZ" dirty="0" err="1" smtClean="0"/>
              <a:t>dnes?Časy</a:t>
            </a:r>
            <a:r>
              <a:rPr lang="cs-CZ" dirty="0" smtClean="0"/>
              <a:t> se mění a s nimi i lidé a svět kolem </a:t>
            </a:r>
            <a:r>
              <a:rPr lang="cs-CZ" dirty="0" err="1" smtClean="0"/>
              <a:t>nás.Život</a:t>
            </a:r>
            <a:r>
              <a:rPr lang="cs-CZ" dirty="0" smtClean="0"/>
              <a:t> dnešní doby je mnohem lehčí…Děti chodí do školy a rodiče do </a:t>
            </a:r>
            <a:r>
              <a:rPr lang="cs-CZ" dirty="0" err="1" smtClean="0"/>
              <a:t>práce.Exituje</a:t>
            </a:r>
            <a:r>
              <a:rPr lang="cs-CZ" dirty="0" smtClean="0"/>
              <a:t> i ta malá úžasná </a:t>
            </a:r>
            <a:r>
              <a:rPr lang="cs-CZ" dirty="0" err="1" smtClean="0"/>
              <a:t>věc,která</a:t>
            </a:r>
            <a:r>
              <a:rPr lang="cs-CZ" dirty="0" smtClean="0"/>
              <a:t> asi šustí u každého v </a:t>
            </a:r>
            <a:r>
              <a:rPr lang="cs-CZ" dirty="0" err="1" smtClean="0"/>
              <a:t>kapse.No</a:t>
            </a:r>
            <a:r>
              <a:rPr lang="cs-CZ" dirty="0" smtClean="0"/>
              <a:t> jasně je to mobil…Rodiče tak o svých dětech ví…</a:t>
            </a:r>
            <a:r>
              <a:rPr lang="cs-CZ" dirty="0" err="1" smtClean="0"/>
              <a:t>Smutné,ale</a:t>
            </a:r>
            <a:r>
              <a:rPr lang="cs-CZ" dirty="0" smtClean="0"/>
              <a:t> </a:t>
            </a:r>
            <a:r>
              <a:rPr lang="cs-CZ" dirty="0" err="1" smtClean="0"/>
              <a:t>je,že</a:t>
            </a:r>
            <a:r>
              <a:rPr lang="cs-CZ" dirty="0" smtClean="0"/>
              <a:t> dnešní lidé už se spolu moc nescházejí po večerech a jsou </a:t>
            </a:r>
            <a:r>
              <a:rPr lang="cs-CZ" dirty="0" err="1" smtClean="0"/>
              <a:t>spolu,většinu</a:t>
            </a:r>
            <a:r>
              <a:rPr lang="cs-CZ" dirty="0" smtClean="0"/>
              <a:t> času spíše tráví každý sám u počítače…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992">
            <a:off x="1612207" y="2384200"/>
            <a:ext cx="1995365" cy="133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229">
            <a:off x="5801369" y="2488362"/>
            <a:ext cx="1899905" cy="12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3595869"/>
              </p:ext>
            </p:extLst>
          </p:nvPr>
        </p:nvGraphicFramePr>
        <p:xfrm>
          <a:off x="1523999" y="5661248"/>
          <a:ext cx="5227321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lačítko akce: Domů 4">
            <a:hlinkClick r:id="rId9" action="ppaction://hlinksldjump" highlightClick="1"/>
          </p:cNvPr>
          <p:cNvSpPr/>
          <p:nvPr/>
        </p:nvSpPr>
        <p:spPr>
          <a:xfrm>
            <a:off x="7956376" y="6093296"/>
            <a:ext cx="93610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8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Děti a svět techniky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sz="2200" dirty="0" smtClean="0"/>
              <a:t>Dnešní děti mého pohledu</a:t>
            </a:r>
          </a:p>
          <a:p>
            <a:pPr algn="ctr"/>
            <a:r>
              <a:rPr lang="cs-CZ" sz="2200" dirty="0" smtClean="0"/>
              <a:t>Většinou v dnešní době děti ze školy chodí rovnou k </a:t>
            </a:r>
            <a:r>
              <a:rPr lang="cs-CZ" sz="2200" dirty="0" err="1" smtClean="0"/>
              <a:t>počítači.Společné</a:t>
            </a:r>
            <a:r>
              <a:rPr lang="cs-CZ" sz="2200" dirty="0" smtClean="0"/>
              <a:t> chvíle tráví u </a:t>
            </a:r>
            <a:r>
              <a:rPr lang="cs-CZ" sz="2200" dirty="0" err="1" smtClean="0"/>
              <a:t>počítače,jí</a:t>
            </a:r>
            <a:r>
              <a:rPr lang="cs-CZ" sz="2200" dirty="0" smtClean="0"/>
              <a:t> u </a:t>
            </a:r>
            <a:r>
              <a:rPr lang="cs-CZ" sz="2200" dirty="0" err="1" smtClean="0"/>
              <a:t>počítače,usnou</a:t>
            </a:r>
            <a:r>
              <a:rPr lang="cs-CZ" sz="2200" dirty="0" smtClean="0"/>
              <a:t> u </a:t>
            </a:r>
            <a:r>
              <a:rPr lang="cs-CZ" sz="2200" dirty="0" err="1" smtClean="0"/>
              <a:t>počítače,jednoduše</a:t>
            </a:r>
            <a:r>
              <a:rPr lang="cs-CZ" sz="2200" dirty="0" smtClean="0"/>
              <a:t> počítač je součástí jejich života…Abychom </a:t>
            </a:r>
            <a:r>
              <a:rPr lang="cs-CZ" sz="2200" dirty="0" err="1" smtClean="0"/>
              <a:t>počítač,ale</a:t>
            </a:r>
            <a:r>
              <a:rPr lang="cs-CZ" sz="2200" dirty="0" smtClean="0"/>
              <a:t> jen nekritizovali…Počítač je i velkým pomocníkem při </a:t>
            </a:r>
            <a:r>
              <a:rPr lang="cs-CZ" sz="2200" dirty="0" err="1" smtClean="0"/>
              <a:t>studiu,práci</a:t>
            </a:r>
            <a:r>
              <a:rPr lang="cs-CZ" sz="2200" dirty="0" smtClean="0"/>
              <a:t> i komunikací s lidmi…Zamysli se nad sebou… </a:t>
            </a:r>
            <a:r>
              <a:rPr lang="cs-CZ" sz="2200" dirty="0"/>
              <a:t>K</a:t>
            </a:r>
            <a:r>
              <a:rPr lang="cs-CZ" sz="2200" dirty="0" smtClean="0"/>
              <a:t>olik času denně trávíš u počítače ty?</a:t>
            </a:r>
          </a:p>
          <a:p>
            <a:pPr algn="ctr"/>
            <a:endParaRPr lang="cs-CZ" sz="2200" dirty="0" smtClean="0">
              <a:sym typeface="Wingdings" pitchFamily="2" charset="2"/>
            </a:endParaRPr>
          </a:p>
          <a:p>
            <a:pPr algn="ctr"/>
            <a:endParaRPr lang="cs-CZ" sz="2200" dirty="0">
              <a:sym typeface="Wingdings" pitchFamily="2" charset="2"/>
            </a:endParaRPr>
          </a:p>
          <a:p>
            <a:pPr algn="ctr"/>
            <a:endParaRPr lang="cs-CZ" sz="2200" dirty="0" smtClean="0">
              <a:sym typeface="Wingdings" pitchFamily="2" charset="2"/>
            </a:endParaRPr>
          </a:p>
          <a:p>
            <a:pPr algn="ctr"/>
            <a:endParaRPr lang="cs-CZ" sz="2200" dirty="0">
              <a:sym typeface="Wingdings" pitchFamily="2" charset="2"/>
            </a:endParaRPr>
          </a:p>
          <a:p>
            <a:pPr algn="ctr"/>
            <a:r>
              <a:rPr lang="cs-CZ" sz="2200" dirty="0" smtClean="0">
                <a:sym typeface="Wingdings" pitchFamily="2" charset="2"/>
              </a:rPr>
              <a:t>Doprava je skvělá, vlastně čím dál lepší…Je super nechodit velkou štreku domů ze školy a svést se s kamarády </a:t>
            </a:r>
            <a:r>
              <a:rPr lang="cs-CZ" sz="2200" dirty="0" err="1" smtClean="0">
                <a:sym typeface="Wingdings" pitchFamily="2" charset="2"/>
              </a:rPr>
              <a:t>autobusem,nebo</a:t>
            </a:r>
            <a:r>
              <a:rPr lang="cs-CZ" sz="2200" dirty="0" smtClean="0">
                <a:sym typeface="Wingdings" pitchFamily="2" charset="2"/>
              </a:rPr>
              <a:t> letět letadlem místo toho abychom strávili celý den v zapařeném autě cestou na dovolenou…Mysli jen na to: MÁLO POHYBU HLAVNĚ U DĚTÍ MŮŽE BÝT PŘÍČINOU OBEZITY</a:t>
            </a:r>
          </a:p>
          <a:p>
            <a:pPr algn="ctr"/>
            <a:r>
              <a:rPr lang="cs-CZ" sz="2000" dirty="0">
                <a:sym typeface="Wingdings" pitchFamily="2" charset="2"/>
              </a:rPr>
              <a:t> </a:t>
            </a:r>
            <a:endParaRPr lang="cs-CZ" sz="2000" dirty="0" smtClean="0">
              <a:sym typeface="Wingdings" pitchFamily="2" charset="2"/>
            </a:endParaRPr>
          </a:p>
          <a:p>
            <a:pPr algn="ctr"/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1440160" cy="14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8" y="3207872"/>
            <a:ext cx="2088232" cy="131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42995"/>
            <a:ext cx="1584175" cy="165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76" y="6035576"/>
            <a:ext cx="9509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65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Dospělí a technika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Mnohým dospělým lidem technika slouží velice </a:t>
            </a:r>
            <a:r>
              <a:rPr lang="cs-CZ" sz="2800" dirty="0" err="1" smtClean="0"/>
              <a:t>dobře.Třeba</a:t>
            </a:r>
            <a:r>
              <a:rPr lang="cs-CZ" sz="2800" dirty="0" smtClean="0"/>
              <a:t> jenom díky ní mají zaměstnání…Lidé v různým firmách na </a:t>
            </a:r>
            <a:r>
              <a:rPr lang="cs-CZ" sz="2800" dirty="0" err="1" smtClean="0"/>
              <a:t>elektroniku,techniku</a:t>
            </a:r>
            <a:r>
              <a:rPr lang="cs-CZ" sz="2800" dirty="0" smtClean="0"/>
              <a:t> a podobně se předhánějí ve svých vynálezech a právě díky nim dnes svět je tak moderní…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155">
            <a:off x="845103" y="4145468"/>
            <a:ext cx="2952328" cy="196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793">
            <a:off x="5440992" y="4382641"/>
            <a:ext cx="2548601" cy="19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25" y="5877272"/>
            <a:ext cx="1143791" cy="7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23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Elektronika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Dnešní svět je plný elektroniky…</a:t>
            </a:r>
          </a:p>
          <a:p>
            <a:pPr algn="ctr"/>
            <a:r>
              <a:rPr lang="cs-CZ" sz="3200" dirty="0" err="1" smtClean="0"/>
              <a:t>Počítače,mobily,kalkulačky</a:t>
            </a:r>
            <a:r>
              <a:rPr lang="cs-CZ" sz="3200" dirty="0" smtClean="0"/>
              <a:t> a </a:t>
            </a:r>
            <a:r>
              <a:rPr lang="cs-CZ" sz="3200" dirty="0" err="1" smtClean="0"/>
              <a:t>podobně.Dělají</a:t>
            </a:r>
            <a:r>
              <a:rPr lang="cs-CZ" sz="3200" dirty="0" smtClean="0"/>
              <a:t> náš život lehčím…</a:t>
            </a:r>
          </a:p>
          <a:p>
            <a:pPr marL="0" indent="0" algn="ctr">
              <a:buNone/>
            </a:pPr>
            <a:endParaRPr lang="cs-CZ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276">
            <a:off x="741653" y="3813232"/>
            <a:ext cx="2778330" cy="2110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719">
            <a:off x="6389817" y="3902283"/>
            <a:ext cx="1807718" cy="225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01625"/>
            <a:ext cx="9509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66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Technika s koly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Když se bavíme o technice s koly myslíme tím </a:t>
            </a:r>
            <a:r>
              <a:rPr lang="cs-CZ" sz="3200" dirty="0" err="1" smtClean="0"/>
              <a:t>např.auta,autobusy,letadla</a:t>
            </a:r>
            <a:r>
              <a:rPr lang="cs-CZ" sz="3200" dirty="0" smtClean="0"/>
              <a:t> a podobně…</a:t>
            </a:r>
          </a:p>
          <a:p>
            <a:pPr algn="ctr"/>
            <a:r>
              <a:rPr lang="cs-CZ" sz="3200" dirty="0" smtClean="0"/>
              <a:t>Dnešní svět si bez nich nedokážeme představit a stále se objevuje něco nového…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554"/>
            <a:ext cx="2736304" cy="21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553"/>
            <a:ext cx="2933466" cy="22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63" y="6127514"/>
            <a:ext cx="9509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11560" y="3140968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13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dirty="0" smtClean="0"/>
              <a:t>Závěr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Technika dělá svět krásnějším, proto snažme se o to jí dál a dál rozvíjet…</a:t>
            </a:r>
            <a:r>
              <a:rPr lang="cs-CZ" sz="28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cs-CZ" sz="2800" dirty="0" err="1" smtClean="0">
                <a:sym typeface="Wingdings" pitchFamily="2" charset="2"/>
              </a:rPr>
              <a:t>Zdroje:obrázky</a:t>
            </a:r>
            <a:r>
              <a:rPr lang="cs-CZ" sz="2800" dirty="0" smtClean="0">
                <a:sym typeface="Wingdings" pitchFamily="2" charset="2"/>
              </a:rPr>
              <a:t> jsou všechny z </a:t>
            </a:r>
            <a:r>
              <a:rPr lang="cs-CZ" sz="2800" dirty="0" err="1" smtClean="0">
                <a:sym typeface="Wingdings" pitchFamily="2" charset="2"/>
              </a:rPr>
              <a:t>google</a:t>
            </a:r>
            <a:r>
              <a:rPr lang="cs-CZ" sz="2800" dirty="0" smtClean="0">
                <a:sym typeface="Wingdings" pitchFamily="2" charset="2"/>
              </a:rPr>
              <a:t>…</a:t>
            </a:r>
          </a:p>
          <a:p>
            <a:pPr algn="ctr"/>
            <a:endParaRPr 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2556"/>
            <a:ext cx="4585692" cy="2736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49280"/>
            <a:ext cx="9509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37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</TotalTime>
  <Words>398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Horizont</vt:lpstr>
      <vt:lpstr>Technika,tak jak ji vidím já…</vt:lpstr>
      <vt:lpstr>Menu</vt:lpstr>
      <vt:lpstr>Teď a předtím…</vt:lpstr>
      <vt:lpstr>Děti a svět techniky</vt:lpstr>
      <vt:lpstr>Dospělí a technika</vt:lpstr>
      <vt:lpstr>Elektronika</vt:lpstr>
      <vt:lpstr>Technika s koly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Technika,tak jak ji vidím já…</dc:title>
  <dc:creator>ondřej kummer</dc:creator>
  <cp:lastModifiedBy>ondřej kummer</cp:lastModifiedBy>
  <cp:revision>13</cp:revision>
  <dcterms:created xsi:type="dcterms:W3CDTF">2012-05-18T09:03:47Z</dcterms:created>
  <dcterms:modified xsi:type="dcterms:W3CDTF">2012-05-18T11:19:36Z</dcterms:modified>
</cp:coreProperties>
</file>