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548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AD9-4BD2-4657-ADAB-1B670BA59B6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067F-4BA2-4206-8A80-BA1DD9290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348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AD9-4BD2-4657-ADAB-1B670BA59B6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067F-4BA2-4206-8A80-BA1DD9290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39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AD9-4BD2-4657-ADAB-1B670BA59B6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067F-4BA2-4206-8A80-BA1DD9290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43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AD9-4BD2-4657-ADAB-1B670BA59B6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067F-4BA2-4206-8A80-BA1DD9290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151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AD9-4BD2-4657-ADAB-1B670BA59B6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067F-4BA2-4206-8A80-BA1DD9290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29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AD9-4BD2-4657-ADAB-1B670BA59B6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067F-4BA2-4206-8A80-BA1DD9290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176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AD9-4BD2-4657-ADAB-1B670BA59B6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067F-4BA2-4206-8A80-BA1DD9290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88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AD9-4BD2-4657-ADAB-1B670BA59B6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067F-4BA2-4206-8A80-BA1DD9290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39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AD9-4BD2-4657-ADAB-1B670BA59B6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067F-4BA2-4206-8A80-BA1DD9290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93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AD9-4BD2-4657-ADAB-1B670BA59B6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067F-4BA2-4206-8A80-BA1DD9290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51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AD9-4BD2-4657-ADAB-1B670BA59B6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067F-4BA2-4206-8A80-BA1DD9290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30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1BAD9-4BD2-4657-ADAB-1B670BA59B6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8067F-4BA2-4206-8A80-BA1DD9290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530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jp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7772400" cy="1584176"/>
          </a:xfrm>
          <a:ln w="34925">
            <a:solidFill>
              <a:srgbClr val="FFFFFF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>
            <a:normAutofit/>
            <a:scene3d>
              <a:camera prst="orthographicFront"/>
              <a:lightRig rig="threePt" dir="t"/>
            </a:scene3d>
            <a:sp3d extrusionH="57150" contourW="12700">
              <a:bevelT w="38100" h="38100" prst="slope"/>
              <a:bevelB w="38100" h="38100"/>
              <a:extrusionClr>
                <a:srgbClr val="7030A0"/>
              </a:extrusionClr>
              <a:contourClr>
                <a:schemeClr val="bg2"/>
              </a:contourClr>
            </a:sp3d>
          </a:bodyPr>
          <a:lstStyle/>
          <a:p>
            <a:r>
              <a:rPr lang="cs-CZ" dirty="0" smtClean="0">
                <a:latin typeface="Monotype Corsiva" pitchFamily="66" charset="0"/>
              </a:rPr>
              <a:t>„Jak ovlivňuje můj život současná technika“</a:t>
            </a:r>
            <a:endParaRPr lang="cs-CZ" dirty="0">
              <a:latin typeface="Monotype Corsiva" pitchFamily="66" charset="0"/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2411760" y="2708920"/>
            <a:ext cx="4896544" cy="792088"/>
          </a:xfrm>
          <a:ln w="34925">
            <a:solidFill>
              <a:srgbClr val="FFFFFF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54000" h="50800" prst="softRound"/>
            <a:bevelB h="38100" prst="softRound"/>
          </a:sp3d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Monotype Corsiva" pitchFamily="66" charset="0"/>
              </a:rPr>
              <a:t>Zpracovala: </a:t>
            </a:r>
            <a:r>
              <a:rPr lang="cs-CZ" dirty="0" err="1" smtClean="0">
                <a:solidFill>
                  <a:schemeClr val="tx1"/>
                </a:solidFill>
                <a:latin typeface="Monotype Corsiva" pitchFamily="66" charset="0"/>
              </a:rPr>
              <a:t>Tran</a:t>
            </a:r>
            <a:r>
              <a:rPr lang="cs-CZ" dirty="0" smtClean="0">
                <a:solidFill>
                  <a:schemeClr val="tx1"/>
                </a:solidFill>
                <a:latin typeface="Monotype Corsiva" pitchFamily="66" charset="0"/>
              </a:rPr>
              <a:t> Anička</a:t>
            </a:r>
            <a:endParaRPr lang="cs-CZ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68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409487">
            <a:off x="1403648" y="404664"/>
            <a:ext cx="6400800" cy="1072480"/>
          </a:xfrm>
          <a:ln w="34925">
            <a:solidFill>
              <a:srgbClr val="FFFFFF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>
            <a:normAutofit fontScale="90000"/>
          </a:bodyPr>
          <a:lstStyle/>
          <a:p>
            <a:r>
              <a:rPr lang="cs-CZ" dirty="0">
                <a:latin typeface="Monotype Corsiva" pitchFamily="66" charset="0"/>
              </a:rPr>
              <a:t>„Jak ovlivňuje můj život současná technika“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3000" dirty="0" smtClean="0">
                <a:latin typeface="Comic Sans MS" pitchFamily="66" charset="0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Vše to začíná  v  roce  968 , kdy </a:t>
            </a:r>
            <a:r>
              <a:rPr lang="cs-CZ" sz="2800" dirty="0">
                <a:latin typeface="Comic Sans MS" pitchFamily="66" charset="0"/>
              </a:rPr>
              <a:t>čínský vynálezce </a:t>
            </a:r>
            <a:r>
              <a:rPr lang="cs-CZ" sz="2800" dirty="0" err="1">
                <a:latin typeface="Comic Sans MS" pitchFamily="66" charset="0"/>
              </a:rPr>
              <a:t>Kung-Foo-Whing</a:t>
            </a:r>
            <a:r>
              <a:rPr lang="cs-CZ" sz="2800" dirty="0">
                <a:latin typeface="Comic Sans MS" pitchFamily="66" charset="0"/>
              </a:rPr>
              <a:t> využil roury k hovoru na </a:t>
            </a:r>
            <a:r>
              <a:rPr lang="cs-CZ" sz="2800" dirty="0" smtClean="0">
                <a:latin typeface="Comic Sans MS" pitchFamily="66" charset="0"/>
              </a:rPr>
              <a:t>dálku tudíž vynalezl telefon.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Comic Sans MS" pitchFamily="66" charset="0"/>
              </a:rPr>
              <a:t>Technologie se vyvíjela a dnes již z takového primitivního vynálezu máme dotykové mobily různých značek. např.: </a:t>
            </a:r>
          </a:p>
          <a:p>
            <a:pPr marL="0" indent="0">
              <a:buNone/>
            </a:pPr>
            <a:r>
              <a:rPr lang="cs-CZ" sz="2800" dirty="0" smtClean="0">
                <a:latin typeface="Comic Sans MS" pitchFamily="66" charset="0"/>
              </a:rPr>
              <a:t>   Apple</a:t>
            </a:r>
          </a:p>
          <a:p>
            <a:pPr marL="0" indent="0">
              <a:buNone/>
            </a:pPr>
            <a:r>
              <a:rPr lang="cs-CZ" sz="2800" dirty="0">
                <a:latin typeface="Comic Sans MS" pitchFamily="66" charset="0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  Samsung</a:t>
            </a:r>
          </a:p>
          <a:p>
            <a:pPr marL="0" indent="0">
              <a:buNone/>
            </a:pPr>
            <a:r>
              <a:rPr lang="cs-CZ" sz="2800" dirty="0" smtClean="0">
                <a:latin typeface="Comic Sans MS" pitchFamily="66" charset="0"/>
              </a:rPr>
              <a:t>   a další …..</a:t>
            </a:r>
            <a:endParaRPr lang="cs-CZ" sz="2800" dirty="0">
              <a:latin typeface="Comic Sans MS" pitchFamily="66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930" y="4277991"/>
            <a:ext cx="432048" cy="47022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87" y="4484983"/>
            <a:ext cx="1122201" cy="37478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748220"/>
            <a:ext cx="2317576" cy="161726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752" y="4513105"/>
            <a:ext cx="3219614" cy="2042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31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>
                <a:latin typeface="Comic Sans MS" pitchFamily="66" charset="0"/>
              </a:rPr>
              <a:t>Dnes si nedokážu představit, že bych žila bez počítače. Každodenní práce závisí na internetovém spojení a na času odevzdání domácích úkolů.</a:t>
            </a:r>
          </a:p>
          <a:p>
            <a:r>
              <a:rPr lang="cs-CZ" sz="2800" dirty="0" smtClean="0">
                <a:latin typeface="Comic Sans MS" pitchFamily="66" charset="0"/>
              </a:rPr>
              <a:t>Na počítači závisí skoro vše. Známky, vzdělání, kultura a mnoho dalších.</a:t>
            </a:r>
          </a:p>
          <a:p>
            <a:r>
              <a:rPr lang="cs-CZ" sz="2800" dirty="0" smtClean="0">
                <a:latin typeface="Comic Sans MS" pitchFamily="66" charset="0"/>
              </a:rPr>
              <a:t>Na počítači trávím mnoho času ve volném čase či v noci večer, když nemůžu usnout. ( dívám se na filmy nebo hraju hry)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 rot="1318577">
            <a:off x="457200" y="274638"/>
            <a:ext cx="8229600" cy="1143000"/>
          </a:xfrm>
          <a:ln w="34925">
            <a:solidFill>
              <a:srgbClr val="FFFFFF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>
            <a:normAutofit fontScale="90000"/>
          </a:bodyPr>
          <a:lstStyle/>
          <a:p>
            <a:r>
              <a:rPr lang="cs-CZ" dirty="0">
                <a:latin typeface="Monotype Corsiva" pitchFamily="66" charset="0"/>
              </a:rPr>
              <a:t>„Jak ovlivňuje můj život současná technika“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5350" y="4741852"/>
            <a:ext cx="2592000" cy="25920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741852"/>
            <a:ext cx="2137420" cy="213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91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9512" y="188640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Ve volném čase hraju většinou velice starou hru zvanou</a:t>
            </a:r>
            <a:endParaRPr lang="cs-CZ" sz="2800" dirty="0">
              <a:latin typeface="Comic Sans MS" pitchFamily="66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631" y="665693"/>
            <a:ext cx="2857500" cy="28575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79512" y="3523193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Dále se dívám na filmy, dělám úkoly, poslouchám hudbu nebo jsem na  chatu s kamarády</a:t>
            </a:r>
            <a:endParaRPr lang="cs-CZ" sz="2800" dirty="0">
              <a:latin typeface="Comic Sans MS" pitchFamily="66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94" y="4878925"/>
            <a:ext cx="1430288" cy="143028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493" y="4823288"/>
            <a:ext cx="1531888" cy="1520399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7428" y="4993599"/>
            <a:ext cx="1794243" cy="134395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161" y="4823288"/>
            <a:ext cx="1937975" cy="17889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284" y="4941998"/>
            <a:ext cx="1656184" cy="144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1656184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Comic Sans MS" pitchFamily="66" charset="0"/>
              </a:rPr>
              <a:t>Až jednou vyrostu chtěla bych se přestěhovat do Ameriky a založit novou značku mobilů „SMILEPAD“ </a:t>
            </a:r>
            <a:r>
              <a:rPr lang="cs-CZ" dirty="0" smtClean="0">
                <a:latin typeface="Comic Sans MS" pitchFamily="66" charset="0"/>
                <a:sym typeface="Wingdings" pitchFamily="2" charset="2"/>
              </a:rPr>
              <a:t></a:t>
            </a:r>
            <a:endParaRPr lang="cs-CZ" dirty="0">
              <a:latin typeface="Comic Sans MS" pitchFamily="66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52977"/>
            <a:ext cx="7193624" cy="1704095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827584" y="4149080"/>
            <a:ext cx="21602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Mobil by vypadal takto:</a:t>
            </a:r>
            <a:endParaRPr lang="cs-CZ" sz="2800" dirty="0">
              <a:latin typeface="Comic Sans MS" pitchFamily="66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704785"/>
            <a:ext cx="4858428" cy="315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25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Autofit/>
          </a:bodyPr>
          <a:lstStyle/>
          <a:p>
            <a:r>
              <a:rPr lang="cs-CZ" sz="800" dirty="0"/>
              <a:t>Zdroje: http://www.edupics.com/coloring-page-pear-i12292.html</a:t>
            </a:r>
          </a:p>
          <a:p>
            <a:endParaRPr lang="cs-CZ" sz="800" dirty="0"/>
          </a:p>
          <a:p>
            <a:r>
              <a:rPr lang="cs-CZ" sz="800" dirty="0"/>
              <a:t>http://www.google.cz/imgres?q=apple&amp;um=1&amp;hl=cs&amp;client=firefox&amp;sa=N&amp;rls=org.mozilla:cs:official&amp;biw=1344&amp;bih=626&amp;tbm=isch&amp;tbnid=8yJAHQVkKnydJM:&amp;imgrefurl=http://hallofrecord.blogspot.com/2012/04/apple-and-at-iphone-service.html&amp;docid=kRdOLZjS-Ki-QM&amp;imgurl=http://4.bp.blogspot.com/-a2LZDjg-wWI/Tzm_I7tG5fI/AAAAAAAAGEM/tvFv-1HVVtQ/s1600/Apple%252BLogo.jpg&amp;w=463&amp;h=505&amp;ei=Hfu1T7nWHMrDhAfKxbiCCQ&amp;zoom=1&amp;iact=rc&amp;dur=342&amp;sig=108360324755017808957&amp;page=1&amp;tbnh=120&amp;tbnw=110&amp;start=0&amp;ndsp=23&amp;ved=1t:429,r:18,s:0,i:175&amp;tx=60&amp;ty=65</a:t>
            </a:r>
          </a:p>
          <a:p>
            <a:endParaRPr lang="cs-CZ" sz="800" dirty="0"/>
          </a:p>
          <a:p>
            <a:r>
              <a:rPr lang="cs-CZ" sz="800" dirty="0"/>
              <a:t>http://cs.wikipedia.org/wiki/Telefon#Antonio_Meucci</a:t>
            </a:r>
          </a:p>
          <a:p>
            <a:endParaRPr lang="cs-CZ" sz="800" dirty="0"/>
          </a:p>
          <a:p>
            <a:r>
              <a:rPr lang="cs-CZ" sz="800" dirty="0"/>
              <a:t>http://cs.wikipedia.org/wiki/Televize_%28m%C3%A9dium%29</a:t>
            </a:r>
          </a:p>
          <a:p>
            <a:endParaRPr lang="cs-CZ" sz="800" dirty="0"/>
          </a:p>
          <a:p>
            <a:r>
              <a:rPr lang="cs-CZ" sz="800" dirty="0"/>
              <a:t>http://www.google.cz/imgres?q=samsung&amp;um=1&amp;hl=cs&amp;client=firefox&amp;sa=N&amp;rls=org.mozilla:cs:official&amp;biw=1344&amp;bih=626&amp;tbm=isch&amp;tbnid=rKGYtoQxBCy1CM:&amp;imgrefurl=http://www.svetandroida.cz/soutez-navrhni-tricko-a-vyhraj-samsung-galaxy-s-iii-201205&amp;docid=Vul0S60y5Utr2M&amp;imgurl=http://www.svetandroida.cz/media/2012/05/samsung-logo.jpg&amp;w=1048&amp;h=350&amp;ei=uvu1T6zlOc2HhQfjmOiACQ&amp;zoom=1&amp;iact=rc&amp;dur=250&amp;sig=108360324755017808957&amp;page=1&amp;tbnh=58&amp;tbnw=173&amp;start=0&amp;ndsp=22&amp;ved=1t:429,r:1,s:0,i:152&amp;tx=94&amp;ty=41</a:t>
            </a:r>
          </a:p>
          <a:p>
            <a:endParaRPr lang="cs-CZ" sz="800" dirty="0"/>
          </a:p>
          <a:p>
            <a:r>
              <a:rPr lang="cs-CZ" sz="800" dirty="0"/>
              <a:t>http://www.google.cz/imgres?q=samsung+galaxy+s3&amp;um=1&amp;hl=cs&amp;client=firefox&amp;sa=X&amp;rls=org.mozilla:cs:official&amp;biw=1344&amp;bih=626&amp;tbm=isch&amp;tbnid=1gLYbNnGZhewvM:&amp;imgrefurl=http://freebit.cz/samsung-galaxy-s-3-v-rytmu-procesoru-exynos-4412/&amp;docid=QydSXJJaTz7NHM&amp;imgurl=http://freebit.cz/wp-content/uploads/2011/12/samsung-galaxy-s3-white-smartphone.jpg&amp;w=460&amp;h=321&amp;ei=tP-1T8TPG9KwhAeEqJnuCA&amp;zoom=1&amp;iact=hc&amp;vpx=113&amp;vpy=150&amp;dur=1628&amp;hovh=187&amp;hovw=269&amp;tx=169&amp;ty=129&amp;sig=108360324755017808957&amp;page=1&amp;tbnh=129&amp;tbnw=174&amp;start=0&amp;ndsp=18&amp;ved=1t:429,r:0,s:0,i:69</a:t>
            </a:r>
          </a:p>
          <a:p>
            <a:endParaRPr lang="cs-CZ" sz="800" dirty="0"/>
          </a:p>
          <a:p>
            <a:r>
              <a:rPr lang="cs-CZ" sz="800" dirty="0"/>
              <a:t>http://www.google.cz/imgres?q=apple+iphone&amp;um=1&amp;hl=cs&amp;client=firefox&amp;sa=N&amp;rls=org.mozilla:cs:official&amp;biw=1344&amp;bih=626&amp;tbm=isch&amp;tbnid=ClX-Vhy3AsjrfM:&amp;imgrefurl=http://www.tootoo.com/buy-original_apple_iphone/&amp;docid=09IE-e0RUOBr2M&amp;imgurl=http://img.tootoo.com/mytootoo/upload/52/520038/product/520038_7fc11c717c59551dfcd855f393d3a8e2.jpg&amp;w=670&amp;h=425&amp;ei=HwC2T4nXOY2JhQfc1NDSCA&amp;zoom=1&amp;iact=rc&amp;dur=467&amp;sig=108360324755017808957&amp;page=3&amp;tbnh=128&amp;tbnw=164&amp;start=41&amp;ndsp=29&amp;ved=1t:429,r:5,s:41,i:244&amp;tx=71&amp;ty=68</a:t>
            </a:r>
          </a:p>
          <a:p>
            <a:endParaRPr lang="cs-CZ" sz="800" dirty="0"/>
          </a:p>
          <a:p>
            <a:r>
              <a:rPr lang="cs-CZ" sz="800" dirty="0"/>
              <a:t>http://www.google.cz/imgres?q=samsung+s5560+r%C5%AF%C5%BEov%C3%BD&amp;um=1&amp;hl=cs&amp;client=firefox&amp;sa=X&amp;rls=org.mozilla:cs:official&amp;biw=1344&amp;bih=626&amp;tbm=isch&amp;tbnid=n0wl2GgU3eEOYM:&amp;imgrefurl=http://www.kamennyobchod.cz/mobilni-telefon-samsung-s5560i-ruzovy-romantic-pink.html&amp;docid=sixFK46E_PeEdM&amp;imgurl=http://www.kamennyobchod.cz/img/eshop/lrg/mobilni-telefon-samsung-s5560i-ruzovy-romantic-pin.jpg&amp;w=600&amp;h=600&amp;ei=pQS2T6ibAsbMhAenu-n7CA&amp;zoom=1&amp;iact=hc&amp;vpx=114&amp;vpy=133&amp;dur=56&amp;hovh=225&amp;hovw=225&amp;tx=140&amp;ty=122&amp;sig=108360324755017808957&amp;page=1&amp;tbnh=133&amp;tbnw=133&amp;start=0&amp;ndsp=21&amp;ved=1t:429,r:0,s:0,i:69</a:t>
            </a:r>
          </a:p>
          <a:p>
            <a:endParaRPr lang="cs-CZ" sz="800" dirty="0"/>
          </a:p>
          <a:p>
            <a:r>
              <a:rPr lang="cs-CZ" sz="800" dirty="0"/>
              <a:t>http://www.google.cz/imgres?q=pac-man&amp;um=1&amp;hl=cs&amp;client=firefox&amp;sa=N&amp;rls=org.mozilla:cs:official&amp;biw=1344&amp;bih=626&amp;tbm=isch&amp;tbnid=HQPHotmyl2CVcM:&amp;imgrefurl=http://pacmanflashgames.com/tag/pacman&amp;docid=4R_SJKY3_1drWM&amp;imgurl=http://pacmanflashgames.com/games/images/Free-Play-Pacman-Flash-Games.gif&amp;w=300&amp;h=300&amp;ei=wwW2T-eNAZC3hAeatIDiCA&amp;zoom=1</a:t>
            </a:r>
          </a:p>
          <a:p>
            <a:endParaRPr lang="cs-CZ" sz="800" dirty="0"/>
          </a:p>
          <a:p>
            <a:r>
              <a:rPr lang="cs-CZ" sz="800" dirty="0"/>
              <a:t>http://www.google.cz/imgres?q=fb&amp;um=1&amp;hl=cs&amp;client=firefox&amp;sa=N&amp;rls=org.mozilla:cs:official&amp;biw=1344&amp;bih=626&amp;tbm=isch&amp;tbnid=5DyhH8M7S3rMYM:&amp;imgrefurl=http://www.kino-kutnahora.cz/kino-modry-kriz-na-fb-2/&amp;docid=qN0H4737An4RuM&amp;imgurl=http://www.kino-kutnahora.cz/wp-content/uploads/2012/03/facebook.png&amp;w=512&amp;h=512&amp;ei=rwa2T8qHDsWBhQfe4LSOCQ&amp;zoom=1</a:t>
            </a:r>
          </a:p>
          <a:p>
            <a:endParaRPr lang="cs-CZ" sz="800" dirty="0"/>
          </a:p>
          <a:p>
            <a:r>
              <a:rPr lang="cs-CZ" sz="800" dirty="0"/>
              <a:t>http://www.google.cz/imgres?q=skype&amp;um=1&amp;hl=cs&amp;client=firefox&amp;sa=N&amp;rls=org.mozilla:cs:official&amp;biw=1344&amp;bih=626&amp;tbm=isch&amp;tbnid=HEHGrBUGXZ-TdM:&amp;imgrefurl=http://www.tipypropc.cz/skype-obtezuji-vas-reklamy-vypnete-je/&amp;docid=gbwItVbh5_k5EM&amp;imgurl=http://www.tipypropc.cz/wp-content/uploads/2009/09/logo_skype.jpg&amp;w=400&amp;h=397&amp;ei=4Qa2T_LcD4PDhAfKw6HXCA&amp;zoom=1&amp;iact=rc&amp;dur=447&amp;sig=108360324755017808957&amp;page=1&amp;tbnh=130&amp;tbnw=116&amp;start=0&amp;ndsp=22&amp;ved=1t:429,r:0,s:0,i:137&amp;tx=13&amp;ty=85</a:t>
            </a:r>
          </a:p>
          <a:p>
            <a:endParaRPr lang="cs-CZ" sz="800" dirty="0"/>
          </a:p>
          <a:p>
            <a:r>
              <a:rPr lang="cs-CZ" sz="800" dirty="0"/>
              <a:t>http://www.google.cz/imgres?q=you+tube&amp;um=1&amp;hl=cs&amp;client=firefox&amp;sa=N&amp;rls=org.mozilla:cs:official&amp;biw=1344&amp;bih=626&amp;tbm=isch&amp;tbnid=P5L3xns34LJS0M:&amp;imgrefurl=http://www.studiomiracle.cz/sluzby/letajici-nuzky-9&amp;docid=jFiV-Vg5Lb1tJM&amp;imgurl=http://www.studiomiracle.cz/data/files/ruzne/youtube_logo.jpg&amp;w=413&amp;h=310&amp;ei=Fge2T-OaD4KEhQffgrTQDQ&amp;zoom=1&amp;iact=rc&amp;dur=394&amp;sig=108360324755017808957&amp;page=1&amp;tbnh=128&amp;tbnw=171&amp;start=0&amp;ndsp=18&amp;ved=1t:429,r:0,s:0,i:71&amp;tx=90&amp;ty=42</a:t>
            </a:r>
          </a:p>
        </p:txBody>
      </p:sp>
    </p:spTree>
    <p:extLst>
      <p:ext uri="{BB962C8B-B14F-4D97-AF65-F5344CB8AC3E}">
        <p14:creationId xmlns:p14="http://schemas.microsoft.com/office/powerpoint/2010/main" val="746327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8800" dirty="0" smtClean="0">
                <a:latin typeface="Comic Sans MS" pitchFamily="66" charset="0"/>
              </a:rPr>
              <a:t>PŘEJI PĚKNÝ DEN !! </a:t>
            </a:r>
            <a:r>
              <a:rPr lang="cs-CZ" sz="8800" dirty="0" smtClean="0">
                <a:latin typeface="Comic Sans MS" pitchFamily="66" charset="0"/>
                <a:sym typeface="Wingdings" pitchFamily="2" charset="2"/>
              </a:rPr>
              <a:t></a:t>
            </a:r>
          </a:p>
          <a:p>
            <a:pPr marL="0" indent="0">
              <a:buNone/>
            </a:pPr>
            <a:r>
              <a:rPr lang="cs-CZ" sz="8800" u="sng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Anička </a:t>
            </a:r>
            <a:r>
              <a:rPr lang="cs-CZ" sz="8800" u="sng" dirty="0" err="1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Tran</a:t>
            </a:r>
            <a:endParaRPr lang="cs-CZ" sz="88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8203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301</Words>
  <Application>Microsoft Office PowerPoint</Application>
  <PresentationFormat>Předvádění na obrazovce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„Jak ovlivňuje můj život současná technika“</vt:lpstr>
      <vt:lpstr>„Jak ovlivňuje můj život současná technika“</vt:lpstr>
      <vt:lpstr>„Jak ovlivňuje můj život současná technika“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Žák</dc:creator>
  <cp:lastModifiedBy>Žák</cp:lastModifiedBy>
  <cp:revision>14</cp:revision>
  <dcterms:created xsi:type="dcterms:W3CDTF">2012-05-18T06:25:23Z</dcterms:created>
  <dcterms:modified xsi:type="dcterms:W3CDTF">2012-05-18T08:59:53Z</dcterms:modified>
</cp:coreProperties>
</file>