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0326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7222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3747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9101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48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3055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0444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5652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0033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2977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0190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6577D-DBB8-4936-B109-8CF9D6BD5C9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7F258-1F39-4531-A75F-83A48A1F5C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804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hp?hl=cs&amp;tab=wi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3000" t="-11000" r="2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19748033">
            <a:off x="4496286" y="5306842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Vytvořil:Daniel </a:t>
            </a:r>
            <a:r>
              <a:rPr lang="cs-CZ" dirty="0" err="1" smtClean="0">
                <a:solidFill>
                  <a:srgbClr val="FF0000"/>
                </a:solidFill>
              </a:rPr>
              <a:t>Petrusek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 rot="20284921">
            <a:off x="-157124" y="141844"/>
            <a:ext cx="5040560" cy="3416320"/>
          </a:xfrm>
          <a:prstGeom prst="rect">
            <a:avLst/>
          </a:prstGeom>
          <a:noFill/>
          <a:ln w="34925">
            <a:noFill/>
          </a:ln>
          <a:effectLst>
            <a:outerShdw blurRad="317500" dir="2700000" algn="ctr">
              <a:srgbClr val="000000">
                <a:alpha val="43000"/>
              </a:srgb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dirty="0" smtClean="0">
                <a:ln w="11430">
                  <a:noFill/>
                </a:ln>
                <a:solidFill>
                  <a:srgbClr val="FFC000"/>
                </a:solidFill>
              </a:rPr>
              <a:t>Jak </a:t>
            </a:r>
            <a:r>
              <a:rPr lang="cs-CZ" sz="5400" b="1" dirty="0" err="1" smtClean="0">
                <a:ln w="11430">
                  <a:noFill/>
                </a:ln>
                <a:solidFill>
                  <a:srgbClr val="FFC000"/>
                </a:solidFill>
              </a:rPr>
              <a:t>ovlivnuje</a:t>
            </a:r>
            <a:r>
              <a:rPr lang="cs-CZ" sz="5400" b="1" dirty="0" smtClean="0">
                <a:ln w="11430">
                  <a:noFill/>
                </a:ln>
                <a:solidFill>
                  <a:srgbClr val="FFC000"/>
                </a:solidFill>
              </a:rPr>
              <a:t> můj život současná technika</a:t>
            </a:r>
            <a:endParaRPr lang="cs-CZ" sz="5400" b="1" cap="none" spc="0" dirty="0">
              <a:ln w="11430">
                <a:noFill/>
              </a:ln>
              <a:solidFill>
                <a:srgbClr val="FFC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491526086"/>
      </p:ext>
    </p:extLst>
  </p:cSld>
  <p:clrMapOvr>
    <a:masterClrMapping/>
  </p:clrMapOvr>
  <p:transition spd="slow" advTm="292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 descr="php7AnAO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3695700"/>
            <a:ext cx="4216400" cy="3162300"/>
          </a:xfrm>
        </p:spPr>
      </p:pic>
      <p:sp>
        <p:nvSpPr>
          <p:cNvPr id="4" name="Obdélník 3"/>
          <p:cNvSpPr/>
          <p:nvPr/>
        </p:nvSpPr>
        <p:spPr>
          <a:xfrm>
            <a:off x="179512" y="404664"/>
            <a:ext cx="82349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hlinkClick r:id="rId4" action="ppaction://hlinksldjump"/>
              </a:rPr>
              <a:t>Jak technika pokročila ?</a:t>
            </a:r>
            <a:endParaRPr lang="cs-CZ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Obrázek 6" descr="220px-New_york_times_square-terabas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43233" y="3717032"/>
            <a:ext cx="4700768" cy="3140968"/>
          </a:xfrm>
          <a:prstGeom prst="rect">
            <a:avLst/>
          </a:prstGeom>
        </p:spPr>
      </p:pic>
      <p:cxnSp>
        <p:nvCxnSpPr>
          <p:cNvPr id="9" name="Přímá spojovací šipka 8"/>
          <p:cNvCxnSpPr/>
          <p:nvPr/>
        </p:nvCxnSpPr>
        <p:spPr>
          <a:xfrm flipH="1">
            <a:off x="1187624" y="2636912"/>
            <a:ext cx="1296144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267744" y="2060848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>
                    <a:lumMod val="95000"/>
                  </a:schemeClr>
                </a:solidFill>
              </a:rPr>
              <a:t>Starověk               Dnešek</a:t>
            </a:r>
            <a:endParaRPr lang="cs-CZ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6660232" y="2924944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advTm="6313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  <a:hlinkClick r:id="rId2" action="ppaction://hlinksldjump"/>
              </a:rPr>
              <a:t>Jak by měla vypadat budoucnost?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4" name="Zástupný symbol pro obsah 3" descr="mesta-budoucnosti-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1196752"/>
            <a:ext cx="6903130" cy="4729922"/>
          </a:xfrm>
        </p:spPr>
      </p:pic>
    </p:spTree>
  </p:cSld>
  <p:clrMapOvr>
    <a:masterClrMapping/>
  </p:clrMapOvr>
  <p:transition advTm="5062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google.cz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imghp</a:t>
            </a:r>
            <a:r>
              <a:rPr lang="cs-CZ" dirty="0" smtClean="0">
                <a:hlinkClick r:id="rId3"/>
              </a:rPr>
              <a:t>?</a:t>
            </a:r>
            <a:r>
              <a:rPr lang="cs-CZ" dirty="0" err="1" smtClean="0">
                <a:hlinkClick r:id="rId3"/>
              </a:rPr>
              <a:t>hl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cs</a:t>
            </a:r>
            <a:r>
              <a:rPr lang="cs-CZ" dirty="0" smtClean="0">
                <a:hlinkClick r:id="rId3"/>
              </a:rPr>
              <a:t>&amp;</a:t>
            </a:r>
            <a:r>
              <a:rPr lang="cs-CZ" dirty="0" err="1" smtClean="0">
                <a:hlinkClick r:id="rId3"/>
              </a:rPr>
              <a:t>tab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wi</a:t>
            </a:r>
            <a:endParaRPr lang="cs-CZ" dirty="0"/>
          </a:p>
        </p:txBody>
      </p:sp>
    </p:spTree>
  </p:cSld>
  <p:clrMapOvr>
    <a:masterClrMapping/>
  </p:clrMapOvr>
  <p:transition advTm="3078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shlédnutí této prezentace doufám,že se vám líbila  Nashledanou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411760" y="548680"/>
            <a:ext cx="38638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Poděkování :</a:t>
            </a:r>
            <a:endParaRPr lang="cs-CZ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Žák\AppData\Local\Microsoft\Windows\Temporary Internet Files\Content.IE5\117TE96H\MC90043246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348880"/>
            <a:ext cx="1978025" cy="1901825"/>
          </a:xfrm>
          <a:prstGeom prst="rect">
            <a:avLst/>
          </a:prstGeom>
          <a:noFill/>
        </p:spPr>
      </p:pic>
    </p:spTree>
  </p:cSld>
  <p:clrMapOvr>
    <a:masterClrMapping/>
  </p:clrMapOvr>
  <p:transition advTm="6047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rId3" action="ppaction://hlinksldjump"/>
              </a:rPr>
              <a:t>mé Logo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rId4" action="ppaction://hlinksldjump"/>
              </a:rPr>
              <a:t>Pomáhá mi technika a jak s ní umím zacházet?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rId5" action="ppaction://hlinksldjump"/>
              </a:rPr>
              <a:t>Televizor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rId6" action="ppaction://hlinksldjump"/>
              </a:rPr>
              <a:t>Fotoaparát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rId7" action="ppaction://hlinksldjump"/>
              </a:rPr>
              <a:t>Mobilní Telefony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" action="ppaction://noaction"/>
              </a:rPr>
              <a:t>Počítače,Notebooky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rId8" action="ppaction://hlinksldjump"/>
              </a:rPr>
              <a:t>Moderní Auta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rId9" action="ppaction://hlinksldjump"/>
              </a:rPr>
              <a:t>Jak Technika Pokročila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smtClean="0">
                <a:solidFill>
                  <a:srgbClr val="00B050"/>
                </a:solidFill>
                <a:hlinkClick r:id="rId10" action="ppaction://hlinksldjump"/>
              </a:rPr>
              <a:t>Jak by měla vypadat budoucnost?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29645" y="332656"/>
            <a:ext cx="2684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Osnova</a:t>
            </a:r>
            <a:endParaRPr lang="cs-CZ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8971610"/>
      </p:ext>
    </p:extLst>
  </p:cSld>
  <p:clrMapOvr>
    <a:masterClrMapping/>
  </p:clrMapOvr>
  <p:transition spd="slow" advTm="7094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620688"/>
            <a:ext cx="6768752" cy="6307723"/>
          </a:xfrm>
        </p:spPr>
      </p:pic>
      <p:sp>
        <p:nvSpPr>
          <p:cNvPr id="5" name="TextovéPole 4"/>
          <p:cNvSpPr txBox="1"/>
          <p:nvPr/>
        </p:nvSpPr>
        <p:spPr>
          <a:xfrm>
            <a:off x="1560049" y="331440"/>
            <a:ext cx="6048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solidFill>
                  <a:srgbClr val="FF0000"/>
                </a:solidFill>
              </a:rPr>
              <a:t>Toto je </a:t>
            </a:r>
            <a:r>
              <a:rPr lang="cs-CZ" sz="6000" dirty="0" smtClean="0">
                <a:solidFill>
                  <a:srgbClr val="FF0000"/>
                </a:solidFill>
                <a:hlinkClick r:id="rId3" action="ppaction://hlinksldjump"/>
              </a:rPr>
              <a:t>mé Logo</a:t>
            </a:r>
            <a:endParaRPr lang="cs-CZ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3058932"/>
      </p:ext>
    </p:extLst>
  </p:cSld>
  <p:clrMapOvr>
    <a:masterClrMapping/>
  </p:clrMapOvr>
  <p:transition spd="slow" advTm="5172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Ano pomáhá mi se dorozumívat přes </a:t>
            </a:r>
            <a:r>
              <a:rPr lang="cs-CZ" dirty="0" err="1" smtClean="0">
                <a:solidFill>
                  <a:srgbClr val="00B0F0"/>
                </a:solidFill>
              </a:rPr>
              <a:t>tefefon</a:t>
            </a:r>
            <a:r>
              <a:rPr lang="cs-CZ" dirty="0" smtClean="0">
                <a:solidFill>
                  <a:srgbClr val="00B0F0"/>
                </a:solidFill>
              </a:rPr>
              <a:t> s přáteli rychleji nebo dělat domácí úkoly atd. </a:t>
            </a:r>
          </a:p>
          <a:p>
            <a:pPr marL="0" indent="0">
              <a:buNone/>
            </a:pP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Zacházet  a nastavovat novou techniku není pro mě těžké i když někdy přeci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04664"/>
            <a:ext cx="7904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hlinkClick r:id="rId3" action="ppaction://hlinksldjump"/>
              </a:rPr>
              <a:t>Pomáhá mi nová technika?</a:t>
            </a:r>
            <a:endParaRPr lang="cs-CZ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7480197"/>
      </p:ext>
    </p:extLst>
  </p:cSld>
  <p:clrMapOvr>
    <a:masterClrMapping/>
  </p:clrMapOvr>
  <p:transition advTm="11234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t="4000" r="-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-Díky televize víme co se děje ve světě.Můžeme se dívat na různé filmy,pořady atd.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3528" y="548680"/>
            <a:ext cx="2709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Televizor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advTm="5672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-Kdyby nebyly fotoaparáty nebyly by např. důkazy , vzpomínky nebo totožnosti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187624" y="188640"/>
            <a:ext cx="3333028" cy="92333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3" action="ppaction://hlinksldjump"/>
              </a:rPr>
              <a:t>Fotoaparát</a:t>
            </a:r>
            <a:endParaRPr lang="cs-CZ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advTm="7421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3" action="ppaction://hlinksldjump"/>
              </a:rPr>
              <a:t>Mobilní telefony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-</a:t>
            </a:r>
            <a:r>
              <a:rPr lang="cs-CZ" dirty="0" smtClean="0">
                <a:solidFill>
                  <a:srgbClr val="92D050"/>
                </a:solidFill>
              </a:rPr>
              <a:t>Mobilní telefony slouží pro volaní na dálku,posílaní zpráv,e-mailů a skoro všeho</a:t>
            </a:r>
            <a:endParaRPr lang="cs-CZ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advTm="7094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Počítače,Notebooky</a:t>
            </a:r>
            <a:endParaRPr lang="cs-CZ" dirty="0"/>
          </a:p>
        </p:txBody>
      </p:sp>
      <p:pic>
        <p:nvPicPr>
          <p:cNvPr id="4" name="Zástupný symbol pro obsah 3" descr="Gateway-ID59C04u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272668" y="4064868"/>
            <a:ext cx="3871332" cy="2793132"/>
          </a:xfrm>
        </p:spPr>
      </p:pic>
      <p:pic>
        <p:nvPicPr>
          <p:cNvPr id="7" name="Obrázek 6" descr="60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937189"/>
            <a:ext cx="3245346" cy="292081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827584" y="1268760"/>
            <a:ext cx="7488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Počítače jsou dokonalé tím,že mají internet,hry,programy prostě hodně</a:t>
            </a:r>
          </a:p>
          <a:p>
            <a:endParaRPr lang="cs-CZ" sz="2800" dirty="0"/>
          </a:p>
        </p:txBody>
      </p:sp>
    </p:spTree>
  </p:cSld>
  <p:clrMapOvr>
    <a:masterClrMapping/>
  </p:clrMapOvr>
  <p:transition advTm="5985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-na světě používá člověk 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aspon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 jednou denně auto,protože  nemusíte jít 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pěžky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11560" y="332656"/>
            <a:ext cx="44258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hlinkClick r:id="rId3" action="ppaction://hlinksldjump"/>
              </a:rPr>
              <a:t>Moderní Auta</a:t>
            </a:r>
            <a:endParaRPr lang="cs-CZ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6953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182</Words>
  <Application>Microsoft Office PowerPoint</Application>
  <PresentationFormat>Předvádění na obrazovce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 </vt:lpstr>
      <vt:lpstr>Snímek 2</vt:lpstr>
      <vt:lpstr>Snímek 3</vt:lpstr>
      <vt:lpstr>Snímek 4</vt:lpstr>
      <vt:lpstr>Snímek 5</vt:lpstr>
      <vt:lpstr>Snímek 6</vt:lpstr>
      <vt:lpstr>Mobilní telefony</vt:lpstr>
      <vt:lpstr>Počítače,Notebooky</vt:lpstr>
      <vt:lpstr>Snímek 9</vt:lpstr>
      <vt:lpstr>Snímek 10</vt:lpstr>
      <vt:lpstr>Jak by měla vypadat budoucnost?</vt:lpstr>
      <vt:lpstr>Zdroje: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kummer</dc:creator>
  <cp:lastModifiedBy>Žák</cp:lastModifiedBy>
  <cp:revision>12</cp:revision>
  <dcterms:created xsi:type="dcterms:W3CDTF">2012-05-18T07:03:26Z</dcterms:created>
  <dcterms:modified xsi:type="dcterms:W3CDTF">2012-05-18T08:49:28Z</dcterms:modified>
</cp:coreProperties>
</file>