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266" r:id="rId11"/>
    <p:sldId id="267" r:id="rId12"/>
    <p:sldId id="263" r:id="rId13"/>
    <p:sldId id="262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BD143-9457-4279-B3E3-19A33651B14E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9F76C-11D3-40EB-A195-AFC1AB1522A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5312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9F76C-11D3-40EB-A195-AFC1AB1522AA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33C1-823A-48D8-A021-C24B373157AA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6D503-C7D4-4E04-9927-7B42656D6D6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33C1-823A-48D8-A021-C24B373157AA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D503-C7D4-4E04-9927-7B42656D6D6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33C1-823A-48D8-A021-C24B373157AA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6D503-C7D4-4E04-9927-7B42656D6D6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0D33C1-823A-48D8-A021-C24B373157AA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76D503-C7D4-4E04-9927-7B42656D6D6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33C1-823A-48D8-A021-C24B373157AA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6D503-C7D4-4E04-9927-7B42656D6D6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0D33C1-823A-48D8-A021-C24B373157AA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76D503-C7D4-4E04-9927-7B42656D6D6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A0D33C1-823A-48D8-A021-C24B373157AA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76D503-C7D4-4E04-9927-7B42656D6D6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33C1-823A-48D8-A021-C24B373157AA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6D503-C7D4-4E04-9927-7B42656D6D6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33C1-823A-48D8-A021-C24B373157AA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76D503-C7D4-4E04-9927-7B42656D6D6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0D33C1-823A-48D8-A021-C24B373157AA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76D503-C7D4-4E04-9927-7B42656D6D6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0D33C1-823A-48D8-A021-C24B373157AA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76D503-C7D4-4E04-9927-7B42656D6D6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A0D33C1-823A-48D8-A021-C24B373157AA}" type="datetimeFigureOut">
              <a:rPr lang="cs-CZ" smtClean="0"/>
              <a:pPr/>
              <a:t>18.5.2012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776D503-C7D4-4E04-9927-7B42656D6D6D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imgres?q=tablety&amp;hl=cs&amp;gbv=2&amp;biw=1360&amp;bih=593&amp;tbm=isch&amp;tbnid=g3aSWlpof9I1lM:&amp;imgrefurl=http://www.stojizazminku.cz/clanek/novinky-ze-sveta-tabletu/&amp;docid=LDppmKxz-" TargetMode="External"/><Relationship Id="rId13" Type="http://schemas.openxmlformats.org/officeDocument/2006/relationships/hyperlink" Target="http://www.google.cz/imgres?q=lamborghini&amp;hl=cs&amp;gbv=2&amp;biw=1360&amp;bih=593&amp;tbm=isch&amp;tbnid=izvlr2b4Jy0uQM:&amp;imgrefurl" TargetMode="External"/><Relationship Id="rId3" Type="http://schemas.openxmlformats.org/officeDocument/2006/relationships/hyperlink" Target="http://www.google.cz/imgres?q=mp3&amp;hl=cs&amp;gbv=2&amp;biw=1360&amp;bih=593&amp;tbm=isch&amp;tbnid=kLQHkUj-" TargetMode="External"/><Relationship Id="rId7" Type="http://schemas.openxmlformats.org/officeDocument/2006/relationships/hyperlink" Target="http://www.google.cz/imgres?q=televize&amp;hl=cs&amp;gbv=2&amp;biw=1360&amp;bih=593&amp;tbm=isch&amp;tbnid=vAUjuIjlnciLkM:&amp;imgrefurl=http://hdworld.cz/audio-video/LCD-LED-HD-televize-Samsung-rady-7000-" TargetMode="External"/><Relationship Id="rId12" Type="http://schemas.openxmlformats.org/officeDocument/2006/relationships/hyperlink" Target="http://www.google.cz/imgres?q=nokia+logo&amp;hl=cs&amp;gbv=2&amp;biw=1360&amp;bih=593&amp;tbm=isch&amp;tbnid=rSik1mEwbQUEyM:&amp;imgrefurl" TargetMode="External"/><Relationship Id="rId2" Type="http://schemas.openxmlformats.org/officeDocument/2006/relationships/hyperlink" Target="http://www.google.cz/imghp?hl=cs&amp;ie=UTF-8&amp;tab=w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z/imgres?q=r%C3%A1dia&amp;hl=cs&amp;gbv=2&amp;biw=1360&amp;bih=593&amp;tbm=isch&amp;tbnid=R00J1NrpIz22TM:&amp;imgrefurl=http://eshopzone.cz/lenco-radio-cd-mp3-scd-24-ruzove&amp;docid=-" TargetMode="External"/><Relationship Id="rId11" Type="http://schemas.openxmlformats.org/officeDocument/2006/relationships/hyperlink" Target="http://www.google.cz/imgres?q=apple&amp;hl=cs&amp;gbv=2&amp;biw=1360&amp;bih=593&amp;tbm=isch&amp;tbnid=HhYIr-Oz_5sLkM:&amp;imgrefurl=http://www.c4you.cz/neco-o-" TargetMode="External"/><Relationship Id="rId5" Type="http://schemas.openxmlformats.org/officeDocument/2006/relationships/hyperlink" Target="http://www.google.cz/imgres?q=mobil&amp;hl=cs&amp;gbv=2&amp;biw=1360&amp;bih=593&amp;tbm=isch&amp;tbnid=E9iOnNOL2sKVDM:&amp;imgrefurl" TargetMode="External"/><Relationship Id="rId10" Type="http://schemas.openxmlformats.org/officeDocument/2006/relationships/hyperlink" Target="http://www.google.cz/imgres?q=samsung&amp;hl=cs&amp;gbv=2&amp;biw=1360&amp;bih=593&amp;tbm=isch&amp;tbnid=rKGYtoQxBCy1CM:&amp;imgrefurl" TargetMode="External"/><Relationship Id="rId4" Type="http://schemas.openxmlformats.org/officeDocument/2006/relationships/hyperlink" Target="http://www.google.cz/imgres?q=mp4&amp;hl=cs&amp;gbv=2&amp;biw=1360&amp;bih=593&amp;tbm=isch&amp;tbnid=6S_emP1UERva-" TargetMode="External"/><Relationship Id="rId9" Type="http://schemas.openxmlformats.org/officeDocument/2006/relationships/hyperlink" Target="http://www.google.cz/imgres?q=tablety&amp;start=77&amp;hl=cs&amp;gbv=2&amp;biw=1360&amp;bih=593&amp;addh=36&amp;tbm=isch&amp;tbnid=IU3MrW3Zd3j2QM:&amp;imgrefurl=http://smartmania.cz/clanky/eric-schmidt-potvrzuje-google-pracuje-na-tabletu-rady-nexus-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807" y="764704"/>
            <a:ext cx="799288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Jak ovlivňuje můj život současná technika</a:t>
            </a:r>
            <a:endParaRPr lang="cs-CZ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57939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0"/>
            <a:ext cx="84954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Firmy zabývající se výrobou </a:t>
            </a:r>
          </a:p>
          <a:p>
            <a:pPr algn="ctr"/>
            <a:r>
              <a:rPr lang="cs-CZ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 vývojem techniky</a:t>
            </a:r>
            <a:endParaRPr lang="cs-CZ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23554" name="Picture 2" descr="http://www.svetandroida.cz/media/2012/05/samsung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4293096"/>
            <a:ext cx="2834283" cy="2564904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1520" y="3717032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Samsung</a:t>
            </a:r>
            <a:endParaRPr lang="cs-CZ" sz="2800" dirty="0"/>
          </a:p>
        </p:txBody>
      </p:sp>
      <p:pic>
        <p:nvPicPr>
          <p:cNvPr id="23556" name="Picture 4" descr="http://www.c4you.cz/wp-content/pictures/do-textu/apple/appl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4293096"/>
            <a:ext cx="2232248" cy="2564904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87824" y="386104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Apple</a:t>
            </a:r>
            <a:endParaRPr lang="cs-CZ" sz="2400" dirty="0"/>
          </a:p>
        </p:txBody>
      </p:sp>
      <p:pic>
        <p:nvPicPr>
          <p:cNvPr id="23558" name="Picture 6" descr="http://www.1800pocketpc.com/blog/wp-content/uploads/2012/05/Nokia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293096"/>
            <a:ext cx="4191000" cy="256490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868144" y="3789040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Nokia </a:t>
            </a:r>
            <a:endParaRPr lang="cs-CZ" sz="24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8474" y="548680"/>
            <a:ext cx="43941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Vývoj aut</a:t>
            </a:r>
            <a:endParaRPr lang="cs-CZ" sz="8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7042" y="1988840"/>
            <a:ext cx="90269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Kdysi dávno jezdili lidé v kočárech. Pak přišli na řadu první vozy ze kterých se </a:t>
            </a:r>
          </a:p>
          <a:p>
            <a:r>
              <a:rPr lang="cs-CZ" sz="2000" dirty="0" smtClean="0"/>
              <a:t>nakonec vyvinuli auta taková že by se předkové hodně divili. V dnešní době </a:t>
            </a:r>
          </a:p>
          <a:p>
            <a:r>
              <a:rPr lang="cs-CZ" sz="2000" dirty="0" smtClean="0"/>
              <a:t>je auto nezbytná věc. Téměř každý plnoletý ho vlastní a vlastní řidičský průkaz.</a:t>
            </a:r>
          </a:p>
          <a:p>
            <a:r>
              <a:rPr lang="cs-CZ" sz="2000" dirty="0" smtClean="0"/>
              <a:t>Na trhu aut najdeme auta různých značek a různých cenových kategorií. Vývoj aut je</a:t>
            </a:r>
          </a:p>
          <a:p>
            <a:r>
              <a:rPr lang="cs-CZ" sz="2000" dirty="0" smtClean="0"/>
              <a:t>Dle mého názoru velmi užitečný. V dnešní době kdy každý někam spěchá je </a:t>
            </a:r>
          </a:p>
          <a:p>
            <a:r>
              <a:rPr lang="cs-CZ" sz="2000" dirty="0" smtClean="0"/>
              <a:t>potřeba spolehlivých aut.</a:t>
            </a:r>
            <a:endParaRPr lang="cs-CZ" sz="2000" dirty="0"/>
          </a:p>
        </p:txBody>
      </p:sp>
      <p:pic>
        <p:nvPicPr>
          <p:cNvPr id="26626" name="Picture 2" descr="http://www.beststyle.cz/images/stories/Lamborghini-Murcielago-nejrychlejs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644008" cy="2924944"/>
          </a:xfrm>
          <a:prstGeom prst="rect">
            <a:avLst/>
          </a:prstGeom>
          <a:noFill/>
        </p:spPr>
      </p:pic>
      <p:pic>
        <p:nvPicPr>
          <p:cNvPr id="26628" name="Picture 4" descr="http://lamborghiniw.com/wp-content/uploads/2012/03/2007-lamborghini-murcielago-lp640-versace-front-an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4572000" cy="2924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11760" y="489320"/>
            <a:ext cx="452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Logo mé firmy</a:t>
            </a:r>
            <a:endParaRPr lang="cs-CZ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0647" y="1772816"/>
            <a:ext cx="601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Kdybych měla firmu která by se zabývala výrobou moderních </a:t>
            </a:r>
          </a:p>
          <a:p>
            <a:r>
              <a:rPr lang="cs-CZ" dirty="0" smtClean="0"/>
              <a:t>technologií moje logo by vypadalo takhle: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6" y="3645024"/>
            <a:ext cx="3419872" cy="2667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876177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7505" y="1036327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Vývoj výpočetní techniky je dobrá věc. Technika se posunuje velmi rychle ku předu.Za 100 let bude technika jistě  dál . V něčem je tento vývoj dobrý.  V nových vymoženostech techniky se objevují nové funkce, které nám umožňují spoustu věcí. Výrobci by to ovšem neměli tolik přehánět rozhodně nepotřebujeme tolik nových modelů notebooků mobilů a jiných věcí. Není to jedno že tamten bude mít  Samsung  Galxy a tam ten  Samsung Star?</a:t>
            </a:r>
          </a:p>
          <a:p>
            <a:endParaRPr lang="cs-CZ" sz="4000" dirty="0" smtClean="0"/>
          </a:p>
          <a:p>
            <a:r>
              <a:rPr lang="cs-CZ" sz="4000" dirty="0" smtClean="0"/>
              <a:t>Můj názor zní : Vývoj výpočetní techniky je dobrá věc ale nic se nesmí přehánět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52614517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27984" y="0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Zdroje</a:t>
            </a:r>
            <a:endParaRPr lang="cs-CZ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48680"/>
            <a:ext cx="83529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2"/>
              </a:rPr>
              <a:t>http://www.</a:t>
            </a:r>
            <a:r>
              <a:rPr lang="cs-CZ" sz="1600" dirty="0" err="1" smtClean="0">
                <a:hlinkClick r:id="rId2"/>
              </a:rPr>
              <a:t>google.cz</a:t>
            </a:r>
            <a:r>
              <a:rPr lang="cs-CZ" sz="1600" dirty="0" smtClean="0">
                <a:hlinkClick r:id="rId2"/>
              </a:rPr>
              <a:t>/</a:t>
            </a:r>
            <a:r>
              <a:rPr lang="cs-CZ" sz="1600" dirty="0" err="1" smtClean="0">
                <a:hlinkClick r:id="rId2"/>
              </a:rPr>
              <a:t>imghp</a:t>
            </a:r>
            <a:r>
              <a:rPr lang="cs-CZ" sz="1600" dirty="0" smtClean="0">
                <a:hlinkClick r:id="rId2"/>
              </a:rPr>
              <a:t>?</a:t>
            </a:r>
            <a:r>
              <a:rPr lang="cs-CZ" sz="1600" dirty="0" err="1" smtClean="0">
                <a:hlinkClick r:id="rId2"/>
              </a:rPr>
              <a:t>hl</a:t>
            </a:r>
            <a:r>
              <a:rPr lang="cs-CZ" sz="1600" dirty="0" smtClean="0">
                <a:hlinkClick r:id="rId2"/>
              </a:rPr>
              <a:t>=</a:t>
            </a:r>
            <a:r>
              <a:rPr lang="cs-CZ" sz="1600" dirty="0" err="1" smtClean="0">
                <a:hlinkClick r:id="rId2"/>
              </a:rPr>
              <a:t>cs</a:t>
            </a:r>
            <a:r>
              <a:rPr lang="cs-CZ" sz="1600" dirty="0" smtClean="0">
                <a:hlinkClick r:id="rId2"/>
              </a:rPr>
              <a:t>&amp;</a:t>
            </a:r>
            <a:r>
              <a:rPr lang="cs-CZ" sz="1600" dirty="0" err="1" smtClean="0">
                <a:hlinkClick r:id="rId2"/>
              </a:rPr>
              <a:t>ie</a:t>
            </a:r>
            <a:r>
              <a:rPr lang="cs-CZ" sz="1600" dirty="0" smtClean="0">
                <a:hlinkClick r:id="rId2"/>
              </a:rPr>
              <a:t>=UTF-8&amp;</a:t>
            </a:r>
            <a:r>
              <a:rPr lang="cs-CZ" sz="1600" dirty="0" err="1" smtClean="0">
                <a:hlinkClick r:id="rId2"/>
              </a:rPr>
              <a:t>tab</a:t>
            </a:r>
            <a:r>
              <a:rPr lang="cs-CZ" sz="1600" dirty="0" smtClean="0">
                <a:hlinkClick r:id="rId2"/>
              </a:rPr>
              <a:t>=</a:t>
            </a:r>
            <a:r>
              <a:rPr lang="cs-CZ" sz="1600" dirty="0" err="1" smtClean="0">
                <a:hlinkClick r:id="rId2"/>
              </a:rPr>
              <a:t>wi</a:t>
            </a:r>
            <a:endParaRPr lang="cs-CZ" sz="1600" dirty="0" smtClean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0" y="83671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google.cz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imgres</a:t>
            </a:r>
            <a:r>
              <a:rPr lang="cs-CZ" sz="1600" dirty="0" smtClean="0">
                <a:hlinkClick r:id="rId3"/>
              </a:rPr>
              <a:t>?q=mp3&amp;</a:t>
            </a:r>
            <a:r>
              <a:rPr lang="cs-CZ" sz="1600" dirty="0" err="1" smtClean="0">
                <a:hlinkClick r:id="rId3"/>
              </a:rPr>
              <a:t>hl</a:t>
            </a:r>
            <a:r>
              <a:rPr lang="cs-CZ" sz="1600" dirty="0" smtClean="0">
                <a:hlinkClick r:id="rId3"/>
              </a:rPr>
              <a:t>=</a:t>
            </a:r>
            <a:r>
              <a:rPr lang="cs-CZ" sz="1600" dirty="0" err="1" smtClean="0">
                <a:hlinkClick r:id="rId3"/>
              </a:rPr>
              <a:t>cs</a:t>
            </a:r>
            <a:r>
              <a:rPr lang="cs-CZ" sz="1600" dirty="0" smtClean="0">
                <a:hlinkClick r:id="rId3"/>
              </a:rPr>
              <a:t>&amp;</a:t>
            </a:r>
            <a:r>
              <a:rPr lang="cs-CZ" sz="1600" dirty="0" err="1" smtClean="0">
                <a:hlinkClick r:id="rId3"/>
              </a:rPr>
              <a:t>gbv</a:t>
            </a:r>
            <a:r>
              <a:rPr lang="cs-CZ" sz="1600" dirty="0" smtClean="0">
                <a:hlinkClick r:id="rId3"/>
              </a:rPr>
              <a:t>=2&amp;</a:t>
            </a:r>
            <a:r>
              <a:rPr lang="cs-CZ" sz="1600" dirty="0" err="1" smtClean="0">
                <a:hlinkClick r:id="rId3"/>
              </a:rPr>
              <a:t>biw</a:t>
            </a:r>
            <a:r>
              <a:rPr lang="cs-CZ" sz="1600" dirty="0" smtClean="0">
                <a:hlinkClick r:id="rId3"/>
              </a:rPr>
              <a:t>=1360&amp;</a:t>
            </a:r>
            <a:r>
              <a:rPr lang="cs-CZ" sz="1600" dirty="0" err="1" smtClean="0">
                <a:hlinkClick r:id="rId3"/>
              </a:rPr>
              <a:t>bih</a:t>
            </a:r>
            <a:r>
              <a:rPr lang="cs-CZ" sz="1600" dirty="0" smtClean="0">
                <a:hlinkClick r:id="rId3"/>
              </a:rPr>
              <a:t>=593&amp;</a:t>
            </a:r>
            <a:r>
              <a:rPr lang="cs-CZ" sz="1600" dirty="0" err="1" smtClean="0">
                <a:hlinkClick r:id="rId3"/>
              </a:rPr>
              <a:t>tbm</a:t>
            </a:r>
            <a:r>
              <a:rPr lang="cs-CZ" sz="1600" dirty="0" smtClean="0">
                <a:hlinkClick r:id="rId3"/>
              </a:rPr>
              <a:t>=</a:t>
            </a:r>
            <a:r>
              <a:rPr lang="cs-CZ" sz="1600" dirty="0" err="1" smtClean="0">
                <a:hlinkClick r:id="rId3"/>
              </a:rPr>
              <a:t>isch</a:t>
            </a:r>
            <a:r>
              <a:rPr lang="cs-CZ" sz="1600" dirty="0" smtClean="0">
                <a:hlinkClick r:id="rId3"/>
              </a:rPr>
              <a:t>&amp;</a:t>
            </a:r>
            <a:r>
              <a:rPr lang="cs-CZ" sz="1600" dirty="0" err="1" smtClean="0">
                <a:hlinkClick r:id="rId3"/>
              </a:rPr>
              <a:t>tbnid</a:t>
            </a:r>
            <a:r>
              <a:rPr lang="cs-CZ" sz="1600" dirty="0" smtClean="0">
                <a:hlinkClick r:id="rId3"/>
              </a:rPr>
              <a:t>=</a:t>
            </a:r>
            <a:r>
              <a:rPr lang="cs-CZ" sz="1600" dirty="0" err="1" smtClean="0">
                <a:hlinkClick r:id="rId3"/>
              </a:rPr>
              <a:t>kLQHkUj</a:t>
            </a:r>
            <a:r>
              <a:rPr lang="cs-CZ" sz="1600" dirty="0" smtClean="0">
                <a:hlinkClick r:id="rId3"/>
              </a:rPr>
              <a:t>-</a:t>
            </a:r>
            <a:endParaRPr lang="cs-CZ" sz="1600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0" y="5805264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4"/>
              </a:rPr>
              <a:t>http://www.</a:t>
            </a:r>
            <a:r>
              <a:rPr lang="cs-CZ" sz="1600" dirty="0" err="1" smtClean="0">
                <a:hlinkClick r:id="rId4"/>
              </a:rPr>
              <a:t>google.cz</a:t>
            </a:r>
            <a:r>
              <a:rPr lang="cs-CZ" sz="1600" dirty="0" smtClean="0">
                <a:hlinkClick r:id="rId4"/>
              </a:rPr>
              <a:t>/</a:t>
            </a:r>
            <a:r>
              <a:rPr lang="cs-CZ" sz="1600" dirty="0" err="1" smtClean="0">
                <a:hlinkClick r:id="rId4"/>
              </a:rPr>
              <a:t>imgres</a:t>
            </a:r>
            <a:r>
              <a:rPr lang="cs-CZ" sz="1600" dirty="0" smtClean="0">
                <a:hlinkClick r:id="rId4"/>
              </a:rPr>
              <a:t>?q=mp4&amp;</a:t>
            </a:r>
            <a:r>
              <a:rPr lang="cs-CZ" sz="1600" dirty="0" err="1" smtClean="0">
                <a:hlinkClick r:id="rId4"/>
              </a:rPr>
              <a:t>hl</a:t>
            </a:r>
            <a:r>
              <a:rPr lang="cs-CZ" sz="1600" dirty="0" smtClean="0">
                <a:hlinkClick r:id="rId4"/>
              </a:rPr>
              <a:t>=</a:t>
            </a:r>
            <a:r>
              <a:rPr lang="cs-CZ" sz="1600" dirty="0" err="1" smtClean="0">
                <a:hlinkClick r:id="rId4"/>
              </a:rPr>
              <a:t>cs</a:t>
            </a:r>
            <a:r>
              <a:rPr lang="cs-CZ" sz="1600" dirty="0" smtClean="0">
                <a:hlinkClick r:id="rId4"/>
              </a:rPr>
              <a:t>&amp;</a:t>
            </a:r>
            <a:r>
              <a:rPr lang="cs-CZ" sz="1600" dirty="0" err="1" smtClean="0">
                <a:hlinkClick r:id="rId4"/>
              </a:rPr>
              <a:t>gbv</a:t>
            </a:r>
            <a:r>
              <a:rPr lang="cs-CZ" sz="1600" dirty="0" smtClean="0">
                <a:hlinkClick r:id="rId4"/>
              </a:rPr>
              <a:t>=2&amp;</a:t>
            </a:r>
            <a:r>
              <a:rPr lang="cs-CZ" sz="1600" dirty="0" err="1" smtClean="0">
                <a:hlinkClick r:id="rId4"/>
              </a:rPr>
              <a:t>biw</a:t>
            </a:r>
            <a:r>
              <a:rPr lang="cs-CZ" sz="1600" dirty="0" smtClean="0">
                <a:hlinkClick r:id="rId4"/>
              </a:rPr>
              <a:t>=1360&amp;</a:t>
            </a:r>
            <a:r>
              <a:rPr lang="cs-CZ" sz="1600" dirty="0" err="1" smtClean="0">
                <a:hlinkClick r:id="rId4"/>
              </a:rPr>
              <a:t>bih</a:t>
            </a:r>
            <a:r>
              <a:rPr lang="cs-CZ" sz="1600" dirty="0" smtClean="0">
                <a:hlinkClick r:id="rId4"/>
              </a:rPr>
              <a:t>=593&amp;</a:t>
            </a:r>
            <a:r>
              <a:rPr lang="cs-CZ" sz="1600" dirty="0" err="1" smtClean="0">
                <a:hlinkClick r:id="rId4"/>
              </a:rPr>
              <a:t>tbm</a:t>
            </a:r>
            <a:r>
              <a:rPr lang="cs-CZ" sz="1600" dirty="0" smtClean="0">
                <a:hlinkClick r:id="rId4"/>
              </a:rPr>
              <a:t>=</a:t>
            </a:r>
            <a:r>
              <a:rPr lang="cs-CZ" sz="1600" dirty="0" err="1" smtClean="0">
                <a:hlinkClick r:id="rId4"/>
              </a:rPr>
              <a:t>isch</a:t>
            </a:r>
            <a:r>
              <a:rPr lang="cs-CZ" sz="1600" dirty="0" smtClean="0">
                <a:hlinkClick r:id="rId4"/>
              </a:rPr>
              <a:t>&amp;</a:t>
            </a:r>
            <a:r>
              <a:rPr lang="cs-CZ" sz="1600" dirty="0" err="1" smtClean="0">
                <a:hlinkClick r:id="rId4"/>
              </a:rPr>
              <a:t>tbnid</a:t>
            </a:r>
            <a:r>
              <a:rPr lang="cs-CZ" sz="1600" dirty="0" smtClean="0">
                <a:hlinkClick r:id="rId4"/>
              </a:rPr>
              <a:t>=6S_emP1UE</a:t>
            </a:r>
          </a:p>
          <a:p>
            <a:r>
              <a:rPr lang="cs-CZ" sz="1600" dirty="0" smtClean="0">
                <a:hlinkClick r:id="rId4"/>
              </a:rPr>
              <a:t>Rva-</a:t>
            </a:r>
            <a:endParaRPr lang="cs-CZ" sz="1600" dirty="0" smtClean="0"/>
          </a:p>
          <a:p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0" y="1124744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5"/>
              </a:rPr>
              <a:t>http://www.</a:t>
            </a:r>
            <a:r>
              <a:rPr lang="cs-CZ" sz="1600" dirty="0" err="1" smtClean="0">
                <a:hlinkClick r:id="rId5"/>
              </a:rPr>
              <a:t>google.cz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err="1" smtClean="0">
                <a:hlinkClick r:id="rId5"/>
              </a:rPr>
              <a:t>imgres</a:t>
            </a:r>
            <a:r>
              <a:rPr lang="cs-CZ" sz="1600" dirty="0" smtClean="0">
                <a:hlinkClick r:id="rId5"/>
              </a:rPr>
              <a:t>?q=mobil&amp;</a:t>
            </a:r>
            <a:r>
              <a:rPr lang="cs-CZ" sz="1600" dirty="0" err="1" smtClean="0">
                <a:hlinkClick r:id="rId5"/>
              </a:rPr>
              <a:t>hl</a:t>
            </a:r>
            <a:r>
              <a:rPr lang="cs-CZ" sz="1600" dirty="0" smtClean="0">
                <a:hlinkClick r:id="rId5"/>
              </a:rPr>
              <a:t>=</a:t>
            </a:r>
            <a:r>
              <a:rPr lang="cs-CZ" sz="1600" dirty="0" err="1" smtClean="0">
                <a:hlinkClick r:id="rId5"/>
              </a:rPr>
              <a:t>cs</a:t>
            </a:r>
            <a:r>
              <a:rPr lang="cs-CZ" sz="1600" dirty="0" smtClean="0">
                <a:hlinkClick r:id="rId5"/>
              </a:rPr>
              <a:t>&amp;</a:t>
            </a:r>
            <a:r>
              <a:rPr lang="cs-CZ" sz="1600" dirty="0" err="1" smtClean="0">
                <a:hlinkClick r:id="rId5"/>
              </a:rPr>
              <a:t>gbv</a:t>
            </a:r>
            <a:r>
              <a:rPr lang="cs-CZ" sz="1600" dirty="0" smtClean="0">
                <a:hlinkClick r:id="rId5"/>
              </a:rPr>
              <a:t>=2&amp;</a:t>
            </a:r>
            <a:r>
              <a:rPr lang="cs-CZ" sz="1600" dirty="0" err="1" smtClean="0">
                <a:hlinkClick r:id="rId5"/>
              </a:rPr>
              <a:t>biw</a:t>
            </a:r>
            <a:r>
              <a:rPr lang="cs-CZ" sz="1600" dirty="0" smtClean="0">
                <a:hlinkClick r:id="rId5"/>
              </a:rPr>
              <a:t>=1360&amp;</a:t>
            </a:r>
            <a:r>
              <a:rPr lang="cs-CZ" sz="1600" dirty="0" err="1" smtClean="0">
                <a:hlinkClick r:id="rId5"/>
              </a:rPr>
              <a:t>bih</a:t>
            </a:r>
            <a:r>
              <a:rPr lang="cs-CZ" sz="1600" dirty="0" smtClean="0">
                <a:hlinkClick r:id="rId5"/>
              </a:rPr>
              <a:t>=593&amp;</a:t>
            </a:r>
            <a:r>
              <a:rPr lang="cs-CZ" sz="1600" dirty="0" err="1" smtClean="0">
                <a:hlinkClick r:id="rId5"/>
              </a:rPr>
              <a:t>tbm</a:t>
            </a:r>
            <a:r>
              <a:rPr lang="cs-CZ" sz="1600" dirty="0" smtClean="0">
                <a:hlinkClick r:id="rId5"/>
              </a:rPr>
              <a:t>=</a:t>
            </a:r>
            <a:r>
              <a:rPr lang="cs-CZ" sz="1600" dirty="0" err="1" smtClean="0">
                <a:hlinkClick r:id="rId5"/>
              </a:rPr>
              <a:t>isch</a:t>
            </a:r>
            <a:r>
              <a:rPr lang="cs-CZ" sz="1600" dirty="0" smtClean="0">
                <a:hlinkClick r:id="rId5"/>
              </a:rPr>
              <a:t>&amp;</a:t>
            </a:r>
            <a:r>
              <a:rPr lang="cs-CZ" sz="1600" dirty="0" err="1" smtClean="0">
                <a:hlinkClick r:id="rId5"/>
              </a:rPr>
              <a:t>tbnid</a:t>
            </a:r>
            <a:r>
              <a:rPr lang="cs-CZ" sz="1600" dirty="0" smtClean="0">
                <a:hlinkClick r:id="rId5"/>
              </a:rPr>
              <a:t>=E9iOnNOL2sKVDM:&amp;</a:t>
            </a:r>
            <a:r>
              <a:rPr lang="cs-CZ" sz="1600" dirty="0" err="1" smtClean="0">
                <a:hlinkClick r:id="rId5"/>
              </a:rPr>
              <a:t>imgrefurl</a:t>
            </a:r>
            <a:r>
              <a:rPr lang="cs-CZ" sz="1600" dirty="0" smtClean="0"/>
              <a:t>=</a:t>
            </a:r>
          </a:p>
          <a:p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0" y="1628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6"/>
              </a:rPr>
              <a:t>http://www.</a:t>
            </a:r>
            <a:r>
              <a:rPr lang="cs-CZ" sz="1600" dirty="0" err="1" smtClean="0">
                <a:hlinkClick r:id="rId6"/>
              </a:rPr>
              <a:t>google.cz</a:t>
            </a:r>
            <a:r>
              <a:rPr lang="cs-CZ" sz="1600" dirty="0" smtClean="0">
                <a:hlinkClick r:id="rId6"/>
              </a:rPr>
              <a:t>/</a:t>
            </a:r>
            <a:r>
              <a:rPr lang="cs-CZ" sz="1600" dirty="0" err="1" smtClean="0">
                <a:hlinkClick r:id="rId6"/>
              </a:rPr>
              <a:t>imgres</a:t>
            </a:r>
            <a:r>
              <a:rPr lang="cs-CZ" sz="1600" dirty="0" smtClean="0">
                <a:hlinkClick r:id="rId6"/>
              </a:rPr>
              <a:t>?q=r%C3%A1dia&amp;</a:t>
            </a:r>
            <a:r>
              <a:rPr lang="cs-CZ" sz="1600" dirty="0" err="1" smtClean="0">
                <a:hlinkClick r:id="rId6"/>
              </a:rPr>
              <a:t>hl</a:t>
            </a:r>
            <a:r>
              <a:rPr lang="cs-CZ" sz="1600" dirty="0" smtClean="0">
                <a:hlinkClick r:id="rId6"/>
              </a:rPr>
              <a:t>=</a:t>
            </a:r>
            <a:r>
              <a:rPr lang="cs-CZ" sz="1600" dirty="0" err="1" smtClean="0">
                <a:hlinkClick r:id="rId6"/>
              </a:rPr>
              <a:t>cs</a:t>
            </a:r>
            <a:r>
              <a:rPr lang="cs-CZ" sz="1600" dirty="0" smtClean="0">
                <a:hlinkClick r:id="rId6"/>
              </a:rPr>
              <a:t>&amp;</a:t>
            </a:r>
            <a:r>
              <a:rPr lang="cs-CZ" sz="1600" dirty="0" err="1" smtClean="0">
                <a:hlinkClick r:id="rId6"/>
              </a:rPr>
              <a:t>gbv</a:t>
            </a:r>
            <a:r>
              <a:rPr lang="cs-CZ" sz="1600" dirty="0" smtClean="0">
                <a:hlinkClick r:id="rId6"/>
              </a:rPr>
              <a:t>=2&amp;</a:t>
            </a:r>
            <a:r>
              <a:rPr lang="cs-CZ" sz="1600" dirty="0" err="1" smtClean="0">
                <a:hlinkClick r:id="rId6"/>
              </a:rPr>
              <a:t>biw</a:t>
            </a:r>
            <a:r>
              <a:rPr lang="cs-CZ" sz="1600" dirty="0" smtClean="0">
                <a:hlinkClick r:id="rId6"/>
              </a:rPr>
              <a:t>=1360&amp;</a:t>
            </a:r>
            <a:r>
              <a:rPr lang="cs-CZ" sz="1600" dirty="0" err="1" smtClean="0">
                <a:hlinkClick r:id="rId6"/>
              </a:rPr>
              <a:t>bih</a:t>
            </a:r>
            <a:r>
              <a:rPr lang="cs-CZ" sz="1600" dirty="0" smtClean="0">
                <a:hlinkClick r:id="rId6"/>
              </a:rPr>
              <a:t>=593&amp;</a:t>
            </a:r>
            <a:r>
              <a:rPr lang="cs-CZ" sz="1600" dirty="0" err="1" smtClean="0">
                <a:hlinkClick r:id="rId6"/>
              </a:rPr>
              <a:t>tbm</a:t>
            </a:r>
            <a:r>
              <a:rPr lang="cs-CZ" sz="1600" dirty="0" smtClean="0">
                <a:hlinkClick r:id="rId6"/>
              </a:rPr>
              <a:t>=</a:t>
            </a:r>
            <a:r>
              <a:rPr lang="cs-CZ" sz="1600" dirty="0" err="1" smtClean="0">
                <a:hlinkClick r:id="rId6"/>
              </a:rPr>
              <a:t>isch</a:t>
            </a:r>
            <a:r>
              <a:rPr lang="cs-CZ" sz="1600" dirty="0" smtClean="0">
                <a:hlinkClick r:id="rId6"/>
              </a:rPr>
              <a:t>&amp;</a:t>
            </a:r>
            <a:r>
              <a:rPr lang="cs-CZ" sz="1600" dirty="0" err="1" smtClean="0">
                <a:hlinkClick r:id="rId6"/>
              </a:rPr>
              <a:t>tbnid</a:t>
            </a:r>
            <a:r>
              <a:rPr lang="cs-CZ" sz="1600" dirty="0" smtClean="0">
                <a:hlinkClick r:id="rId6"/>
              </a:rPr>
              <a:t>=R00J1NrpIz22TM:&amp;</a:t>
            </a:r>
            <a:r>
              <a:rPr lang="cs-CZ" sz="1600" dirty="0" err="1" smtClean="0">
                <a:hlinkClick r:id="rId6"/>
              </a:rPr>
              <a:t>imgrefurl</a:t>
            </a:r>
            <a:r>
              <a:rPr lang="cs-CZ" sz="1600" dirty="0" smtClean="0">
                <a:hlinkClick r:id="rId6"/>
              </a:rPr>
              <a:t>=http://eshopzone.cz/lenco-radio-cd-mp3-scd-24-ruzove&amp;docid=-</a:t>
            </a:r>
            <a:endParaRPr lang="cs-CZ" sz="1600" dirty="0" smtClean="0"/>
          </a:p>
        </p:txBody>
      </p:sp>
      <p:sp>
        <p:nvSpPr>
          <p:cNvPr id="13" name="Obdélník 12"/>
          <p:cNvSpPr/>
          <p:nvPr/>
        </p:nvSpPr>
        <p:spPr>
          <a:xfrm>
            <a:off x="0" y="213285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7"/>
              </a:rPr>
              <a:t>http://www.</a:t>
            </a:r>
            <a:r>
              <a:rPr lang="cs-CZ" sz="1600" dirty="0" err="1" smtClean="0">
                <a:hlinkClick r:id="rId7"/>
              </a:rPr>
              <a:t>google.cz</a:t>
            </a:r>
            <a:r>
              <a:rPr lang="cs-CZ" sz="1600" dirty="0" smtClean="0">
                <a:hlinkClick r:id="rId7"/>
              </a:rPr>
              <a:t>/</a:t>
            </a:r>
            <a:r>
              <a:rPr lang="cs-CZ" sz="1600" dirty="0" err="1" smtClean="0">
                <a:hlinkClick r:id="rId7"/>
              </a:rPr>
              <a:t>imgres</a:t>
            </a:r>
            <a:r>
              <a:rPr lang="cs-CZ" sz="1600" dirty="0" smtClean="0">
                <a:hlinkClick r:id="rId7"/>
              </a:rPr>
              <a:t>?q=televize&amp;</a:t>
            </a:r>
            <a:r>
              <a:rPr lang="cs-CZ" sz="1600" dirty="0" err="1" smtClean="0">
                <a:hlinkClick r:id="rId7"/>
              </a:rPr>
              <a:t>hl</a:t>
            </a:r>
            <a:r>
              <a:rPr lang="cs-CZ" sz="1600" dirty="0" smtClean="0">
                <a:hlinkClick r:id="rId7"/>
              </a:rPr>
              <a:t>=</a:t>
            </a:r>
            <a:r>
              <a:rPr lang="cs-CZ" sz="1600" dirty="0" err="1" smtClean="0">
                <a:hlinkClick r:id="rId7"/>
              </a:rPr>
              <a:t>cs</a:t>
            </a:r>
            <a:r>
              <a:rPr lang="cs-CZ" sz="1600" dirty="0" smtClean="0">
                <a:hlinkClick r:id="rId7"/>
              </a:rPr>
              <a:t>&amp;</a:t>
            </a:r>
            <a:r>
              <a:rPr lang="cs-CZ" sz="1600" dirty="0" err="1" smtClean="0">
                <a:hlinkClick r:id="rId7"/>
              </a:rPr>
              <a:t>gbv</a:t>
            </a:r>
            <a:r>
              <a:rPr lang="cs-CZ" sz="1600" dirty="0" smtClean="0">
                <a:hlinkClick r:id="rId7"/>
              </a:rPr>
              <a:t>=2&amp;</a:t>
            </a:r>
            <a:r>
              <a:rPr lang="cs-CZ" sz="1600" dirty="0" err="1" smtClean="0">
                <a:hlinkClick r:id="rId7"/>
              </a:rPr>
              <a:t>biw</a:t>
            </a:r>
            <a:r>
              <a:rPr lang="cs-CZ" sz="1600" dirty="0" smtClean="0">
                <a:hlinkClick r:id="rId7"/>
              </a:rPr>
              <a:t>=1360&amp;</a:t>
            </a:r>
            <a:r>
              <a:rPr lang="cs-CZ" sz="1600" dirty="0" err="1" smtClean="0">
                <a:hlinkClick r:id="rId7"/>
              </a:rPr>
              <a:t>bih</a:t>
            </a:r>
            <a:r>
              <a:rPr lang="cs-CZ" sz="1600" dirty="0" smtClean="0">
                <a:hlinkClick r:id="rId7"/>
              </a:rPr>
              <a:t>=593&amp;</a:t>
            </a:r>
            <a:r>
              <a:rPr lang="cs-CZ" sz="1600" dirty="0" err="1" smtClean="0">
                <a:hlinkClick r:id="rId7"/>
              </a:rPr>
              <a:t>tbm</a:t>
            </a:r>
            <a:r>
              <a:rPr lang="cs-CZ" sz="1600" dirty="0" smtClean="0">
                <a:hlinkClick r:id="rId7"/>
              </a:rPr>
              <a:t>=</a:t>
            </a:r>
            <a:r>
              <a:rPr lang="cs-CZ" sz="1600" dirty="0" err="1" smtClean="0">
                <a:hlinkClick r:id="rId7"/>
              </a:rPr>
              <a:t>isch</a:t>
            </a:r>
            <a:r>
              <a:rPr lang="cs-CZ" sz="1600" dirty="0" smtClean="0">
                <a:hlinkClick r:id="rId7"/>
              </a:rPr>
              <a:t>&amp;</a:t>
            </a:r>
            <a:r>
              <a:rPr lang="cs-CZ" sz="1600" dirty="0" err="1" smtClean="0">
                <a:hlinkClick r:id="rId7"/>
              </a:rPr>
              <a:t>tbnid</a:t>
            </a:r>
            <a:r>
              <a:rPr lang="cs-CZ" sz="1600" dirty="0" smtClean="0">
                <a:hlinkClick r:id="rId7"/>
              </a:rPr>
              <a:t>=</a:t>
            </a:r>
            <a:r>
              <a:rPr lang="cs-CZ" sz="1600" dirty="0" err="1" smtClean="0">
                <a:hlinkClick r:id="rId7"/>
              </a:rPr>
              <a:t>vAUjuIjlnciLkM</a:t>
            </a:r>
            <a:r>
              <a:rPr lang="cs-CZ" sz="1600" dirty="0" smtClean="0">
                <a:hlinkClick r:id="rId7"/>
              </a:rPr>
              <a:t>:&amp;</a:t>
            </a:r>
            <a:r>
              <a:rPr lang="cs-CZ" sz="1600" dirty="0" err="1" smtClean="0">
                <a:hlinkClick r:id="rId7"/>
              </a:rPr>
              <a:t>imgrefurl</a:t>
            </a:r>
            <a:r>
              <a:rPr lang="cs-CZ" sz="1600" dirty="0" smtClean="0">
                <a:hlinkClick r:id="rId7"/>
              </a:rPr>
              <a:t>=http://hdworld.cz/audio-video/LCD-LED-HD-televize-Samsung-rady-7000-</a:t>
            </a:r>
            <a:endParaRPr lang="cs-CZ" sz="1600" dirty="0" smtClean="0"/>
          </a:p>
          <a:p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0" y="26369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8"/>
              </a:rPr>
              <a:t>http://www.</a:t>
            </a:r>
            <a:r>
              <a:rPr lang="cs-CZ" sz="1600" dirty="0" err="1" smtClean="0">
                <a:hlinkClick r:id="rId8"/>
              </a:rPr>
              <a:t>google.cz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err="1" smtClean="0">
                <a:hlinkClick r:id="rId8"/>
              </a:rPr>
              <a:t>imgres</a:t>
            </a:r>
            <a:r>
              <a:rPr lang="cs-CZ" sz="1600" dirty="0" smtClean="0">
                <a:hlinkClick r:id="rId8"/>
              </a:rPr>
              <a:t>?q=tablety&amp;</a:t>
            </a:r>
            <a:r>
              <a:rPr lang="cs-CZ" sz="1600" dirty="0" err="1" smtClean="0">
                <a:hlinkClick r:id="rId8"/>
              </a:rPr>
              <a:t>hl</a:t>
            </a:r>
            <a:r>
              <a:rPr lang="cs-CZ" sz="1600" dirty="0" smtClean="0">
                <a:hlinkClick r:id="rId8"/>
              </a:rPr>
              <a:t>=</a:t>
            </a:r>
            <a:r>
              <a:rPr lang="cs-CZ" sz="1600" dirty="0" err="1" smtClean="0">
                <a:hlinkClick r:id="rId8"/>
              </a:rPr>
              <a:t>cs</a:t>
            </a:r>
            <a:r>
              <a:rPr lang="cs-CZ" sz="1600" dirty="0" smtClean="0">
                <a:hlinkClick r:id="rId8"/>
              </a:rPr>
              <a:t>&amp;</a:t>
            </a:r>
            <a:r>
              <a:rPr lang="cs-CZ" sz="1600" dirty="0" err="1" smtClean="0">
                <a:hlinkClick r:id="rId8"/>
              </a:rPr>
              <a:t>gbv</a:t>
            </a:r>
            <a:r>
              <a:rPr lang="cs-CZ" sz="1600" dirty="0" smtClean="0">
                <a:hlinkClick r:id="rId8"/>
              </a:rPr>
              <a:t>=2&amp;</a:t>
            </a:r>
            <a:r>
              <a:rPr lang="cs-CZ" sz="1600" dirty="0" err="1" smtClean="0">
                <a:hlinkClick r:id="rId8"/>
              </a:rPr>
              <a:t>biw</a:t>
            </a:r>
            <a:r>
              <a:rPr lang="cs-CZ" sz="1600" dirty="0" smtClean="0">
                <a:hlinkClick r:id="rId8"/>
              </a:rPr>
              <a:t>=1360&amp;</a:t>
            </a:r>
            <a:r>
              <a:rPr lang="cs-CZ" sz="1600" dirty="0" err="1" smtClean="0">
                <a:hlinkClick r:id="rId8"/>
              </a:rPr>
              <a:t>bih</a:t>
            </a:r>
            <a:r>
              <a:rPr lang="cs-CZ" sz="1600" dirty="0" smtClean="0">
                <a:hlinkClick r:id="rId8"/>
              </a:rPr>
              <a:t>=593&amp;</a:t>
            </a:r>
            <a:r>
              <a:rPr lang="cs-CZ" sz="1600" dirty="0" err="1" smtClean="0">
                <a:hlinkClick r:id="rId8"/>
              </a:rPr>
              <a:t>tbm</a:t>
            </a:r>
            <a:r>
              <a:rPr lang="cs-CZ" sz="1600" dirty="0" smtClean="0">
                <a:hlinkClick r:id="rId8"/>
              </a:rPr>
              <a:t>=</a:t>
            </a:r>
            <a:r>
              <a:rPr lang="cs-CZ" sz="1600" dirty="0" err="1" smtClean="0">
                <a:hlinkClick r:id="rId8"/>
              </a:rPr>
              <a:t>isch</a:t>
            </a:r>
            <a:r>
              <a:rPr lang="cs-CZ" sz="1600" dirty="0" smtClean="0">
                <a:hlinkClick r:id="rId8"/>
              </a:rPr>
              <a:t>&amp;</a:t>
            </a:r>
            <a:r>
              <a:rPr lang="cs-CZ" sz="1600" dirty="0" err="1" smtClean="0">
                <a:hlinkClick r:id="rId8"/>
              </a:rPr>
              <a:t>tbnid</a:t>
            </a:r>
            <a:r>
              <a:rPr lang="cs-CZ" sz="1600" dirty="0" smtClean="0">
                <a:hlinkClick r:id="rId8"/>
              </a:rPr>
              <a:t>=g3aSWlpof9I1lM:&amp;</a:t>
            </a:r>
            <a:r>
              <a:rPr lang="cs-CZ" sz="1600" dirty="0" err="1" smtClean="0">
                <a:hlinkClick r:id="rId8"/>
              </a:rPr>
              <a:t>imgrefurl</a:t>
            </a:r>
            <a:r>
              <a:rPr lang="cs-CZ" sz="1600" dirty="0" smtClean="0">
                <a:hlinkClick r:id="rId8"/>
              </a:rPr>
              <a:t>=http://www.</a:t>
            </a:r>
            <a:r>
              <a:rPr lang="cs-CZ" sz="1600" dirty="0" err="1" smtClean="0">
                <a:hlinkClick r:id="rId8"/>
              </a:rPr>
              <a:t>stojizazminku.cz</a:t>
            </a:r>
            <a:r>
              <a:rPr lang="cs-CZ" sz="1600" dirty="0" smtClean="0">
                <a:hlinkClick r:id="rId8"/>
              </a:rPr>
              <a:t>/</a:t>
            </a:r>
            <a:r>
              <a:rPr lang="cs-CZ" sz="1600" dirty="0" err="1" smtClean="0">
                <a:hlinkClick r:id="rId8"/>
              </a:rPr>
              <a:t>clanek</a:t>
            </a:r>
            <a:r>
              <a:rPr lang="cs-CZ" sz="1600" dirty="0" smtClean="0">
                <a:hlinkClick r:id="rId8"/>
              </a:rPr>
              <a:t>/novinky-ze-</a:t>
            </a:r>
            <a:r>
              <a:rPr lang="cs-CZ" sz="1600" dirty="0" err="1" smtClean="0">
                <a:hlinkClick r:id="rId8"/>
              </a:rPr>
              <a:t>sveta</a:t>
            </a:r>
            <a:r>
              <a:rPr lang="cs-CZ" sz="1600" dirty="0" smtClean="0">
                <a:hlinkClick r:id="rId8"/>
              </a:rPr>
              <a:t>-tabletu/&amp;</a:t>
            </a:r>
            <a:r>
              <a:rPr lang="cs-CZ" sz="1600" dirty="0" err="1" smtClean="0">
                <a:hlinkClick r:id="rId8"/>
              </a:rPr>
              <a:t>docid</a:t>
            </a:r>
            <a:r>
              <a:rPr lang="cs-CZ" sz="1600" dirty="0" smtClean="0">
                <a:hlinkClick r:id="rId8"/>
              </a:rPr>
              <a:t>=</a:t>
            </a:r>
            <a:r>
              <a:rPr lang="cs-CZ" sz="1600" dirty="0" err="1" smtClean="0">
                <a:hlinkClick r:id="rId8"/>
              </a:rPr>
              <a:t>LDppmKxz</a:t>
            </a:r>
            <a:r>
              <a:rPr lang="cs-CZ" sz="1600" dirty="0" smtClean="0">
                <a:hlinkClick r:id="rId8"/>
              </a:rPr>
              <a:t>-</a:t>
            </a:r>
            <a:endParaRPr lang="cs-CZ" sz="1600" dirty="0" smtClean="0"/>
          </a:p>
        </p:txBody>
      </p:sp>
      <p:sp>
        <p:nvSpPr>
          <p:cNvPr id="16" name="Obdélník 15"/>
          <p:cNvSpPr/>
          <p:nvPr/>
        </p:nvSpPr>
        <p:spPr>
          <a:xfrm>
            <a:off x="0" y="3140968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9"/>
              </a:rPr>
              <a:t>http://www.</a:t>
            </a:r>
            <a:r>
              <a:rPr lang="cs-CZ" sz="1600" dirty="0" err="1" smtClean="0">
                <a:hlinkClick r:id="rId9"/>
              </a:rPr>
              <a:t>google.cz</a:t>
            </a:r>
            <a:r>
              <a:rPr lang="cs-CZ" sz="1600" dirty="0" smtClean="0">
                <a:hlinkClick r:id="rId9"/>
              </a:rPr>
              <a:t>/</a:t>
            </a:r>
            <a:r>
              <a:rPr lang="cs-CZ" sz="1600" dirty="0" err="1" smtClean="0">
                <a:hlinkClick r:id="rId9"/>
              </a:rPr>
              <a:t>imgres</a:t>
            </a:r>
            <a:r>
              <a:rPr lang="cs-CZ" sz="1600" dirty="0" smtClean="0">
                <a:hlinkClick r:id="rId9"/>
              </a:rPr>
              <a:t>?q=tablety&amp;start=77&amp;</a:t>
            </a:r>
            <a:r>
              <a:rPr lang="cs-CZ" sz="1600" dirty="0" err="1" smtClean="0">
                <a:hlinkClick r:id="rId9"/>
              </a:rPr>
              <a:t>hl</a:t>
            </a:r>
            <a:r>
              <a:rPr lang="cs-CZ" sz="1600" dirty="0" smtClean="0">
                <a:hlinkClick r:id="rId9"/>
              </a:rPr>
              <a:t>=</a:t>
            </a:r>
            <a:r>
              <a:rPr lang="cs-CZ" sz="1600" dirty="0" err="1" smtClean="0">
                <a:hlinkClick r:id="rId9"/>
              </a:rPr>
              <a:t>cs</a:t>
            </a:r>
            <a:r>
              <a:rPr lang="cs-CZ" sz="1600" dirty="0" smtClean="0">
                <a:hlinkClick r:id="rId9"/>
              </a:rPr>
              <a:t>&amp;</a:t>
            </a:r>
            <a:r>
              <a:rPr lang="cs-CZ" sz="1600" dirty="0" err="1" smtClean="0">
                <a:hlinkClick r:id="rId9"/>
              </a:rPr>
              <a:t>gbv</a:t>
            </a:r>
            <a:r>
              <a:rPr lang="cs-CZ" sz="1600" dirty="0" smtClean="0">
                <a:hlinkClick r:id="rId9"/>
              </a:rPr>
              <a:t>=2&amp;</a:t>
            </a:r>
            <a:r>
              <a:rPr lang="cs-CZ" sz="1600" dirty="0" err="1" smtClean="0">
                <a:hlinkClick r:id="rId9"/>
              </a:rPr>
              <a:t>biw</a:t>
            </a:r>
            <a:r>
              <a:rPr lang="cs-CZ" sz="1600" dirty="0" smtClean="0">
                <a:hlinkClick r:id="rId9"/>
              </a:rPr>
              <a:t>=1360&amp;</a:t>
            </a:r>
            <a:r>
              <a:rPr lang="cs-CZ" sz="1600" dirty="0" err="1" smtClean="0">
                <a:hlinkClick r:id="rId9"/>
              </a:rPr>
              <a:t>bih</a:t>
            </a:r>
            <a:r>
              <a:rPr lang="cs-CZ" sz="1600" dirty="0" smtClean="0">
                <a:hlinkClick r:id="rId9"/>
              </a:rPr>
              <a:t>=593&amp;</a:t>
            </a:r>
            <a:r>
              <a:rPr lang="cs-CZ" sz="1600" dirty="0" err="1" smtClean="0">
                <a:hlinkClick r:id="rId9"/>
              </a:rPr>
              <a:t>addh</a:t>
            </a:r>
            <a:r>
              <a:rPr lang="cs-CZ" sz="1600" dirty="0" smtClean="0">
                <a:hlinkClick r:id="rId9"/>
              </a:rPr>
              <a:t>=36&amp;</a:t>
            </a:r>
            <a:r>
              <a:rPr lang="cs-CZ" sz="1600" dirty="0" err="1" smtClean="0">
                <a:hlinkClick r:id="rId9"/>
              </a:rPr>
              <a:t>tbm</a:t>
            </a:r>
            <a:r>
              <a:rPr lang="cs-CZ" sz="1600" dirty="0" smtClean="0">
                <a:hlinkClick r:id="rId9"/>
              </a:rPr>
              <a:t>=</a:t>
            </a:r>
            <a:r>
              <a:rPr lang="cs-CZ" sz="1600" dirty="0" err="1" smtClean="0">
                <a:hlinkClick r:id="rId9"/>
              </a:rPr>
              <a:t>isch</a:t>
            </a:r>
            <a:r>
              <a:rPr lang="cs-CZ" sz="1600" dirty="0" smtClean="0">
                <a:hlinkClick r:id="rId9"/>
              </a:rPr>
              <a:t>&amp;</a:t>
            </a:r>
            <a:r>
              <a:rPr lang="cs-CZ" sz="1600" dirty="0" err="1" smtClean="0">
                <a:hlinkClick r:id="rId9"/>
              </a:rPr>
              <a:t>tbnid</a:t>
            </a:r>
            <a:r>
              <a:rPr lang="cs-CZ" sz="1600" dirty="0" smtClean="0">
                <a:hlinkClick r:id="rId9"/>
              </a:rPr>
              <a:t>=IU3MrW3Zd3j2QM:&amp;</a:t>
            </a:r>
            <a:r>
              <a:rPr lang="cs-CZ" sz="1600" dirty="0" err="1" smtClean="0">
                <a:hlinkClick r:id="rId9"/>
              </a:rPr>
              <a:t>imgrefurl</a:t>
            </a:r>
            <a:r>
              <a:rPr lang="cs-CZ" sz="1600" dirty="0" smtClean="0">
                <a:hlinkClick r:id="rId9"/>
              </a:rPr>
              <a:t>=http://smartmania.cz/clanky/eric-schmidt-potvrzuje-google-pracuje-na-tabletu-rady-nexus-</a:t>
            </a:r>
            <a:endParaRPr lang="cs-CZ" sz="1600" dirty="0" smtClean="0"/>
          </a:p>
        </p:txBody>
      </p:sp>
      <p:sp>
        <p:nvSpPr>
          <p:cNvPr id="17" name="Obdélník 16"/>
          <p:cNvSpPr/>
          <p:nvPr/>
        </p:nvSpPr>
        <p:spPr>
          <a:xfrm>
            <a:off x="0" y="3861048"/>
            <a:ext cx="9396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10"/>
              </a:rPr>
              <a:t>http://www.</a:t>
            </a:r>
            <a:r>
              <a:rPr lang="cs-CZ" sz="1600" dirty="0" err="1" smtClean="0">
                <a:hlinkClick r:id="rId10"/>
              </a:rPr>
              <a:t>google.cz</a:t>
            </a:r>
            <a:r>
              <a:rPr lang="cs-CZ" sz="1600" dirty="0" smtClean="0">
                <a:hlinkClick r:id="rId10"/>
              </a:rPr>
              <a:t>/</a:t>
            </a:r>
            <a:r>
              <a:rPr lang="cs-CZ" sz="1600" dirty="0" err="1" smtClean="0">
                <a:hlinkClick r:id="rId10"/>
              </a:rPr>
              <a:t>imgres</a:t>
            </a:r>
            <a:r>
              <a:rPr lang="cs-CZ" sz="1600" dirty="0" smtClean="0">
                <a:hlinkClick r:id="rId10"/>
              </a:rPr>
              <a:t>?q=</a:t>
            </a:r>
            <a:r>
              <a:rPr lang="cs-CZ" sz="1600" dirty="0" err="1" smtClean="0">
                <a:hlinkClick r:id="rId10"/>
              </a:rPr>
              <a:t>samsung</a:t>
            </a:r>
            <a:r>
              <a:rPr lang="cs-CZ" sz="1600" dirty="0" smtClean="0">
                <a:hlinkClick r:id="rId10"/>
              </a:rPr>
              <a:t>&amp;</a:t>
            </a:r>
            <a:r>
              <a:rPr lang="cs-CZ" sz="1600" dirty="0" err="1" smtClean="0">
                <a:hlinkClick r:id="rId10"/>
              </a:rPr>
              <a:t>hl</a:t>
            </a:r>
            <a:r>
              <a:rPr lang="cs-CZ" sz="1600" dirty="0" smtClean="0">
                <a:hlinkClick r:id="rId10"/>
              </a:rPr>
              <a:t>=</a:t>
            </a:r>
            <a:r>
              <a:rPr lang="cs-CZ" sz="1600" dirty="0" err="1" smtClean="0">
                <a:hlinkClick r:id="rId10"/>
              </a:rPr>
              <a:t>cs</a:t>
            </a:r>
            <a:r>
              <a:rPr lang="cs-CZ" sz="1600" dirty="0" smtClean="0">
                <a:hlinkClick r:id="rId10"/>
              </a:rPr>
              <a:t>&amp;</a:t>
            </a:r>
            <a:r>
              <a:rPr lang="cs-CZ" sz="1600" dirty="0" err="1" smtClean="0">
                <a:hlinkClick r:id="rId10"/>
              </a:rPr>
              <a:t>gbv</a:t>
            </a:r>
            <a:r>
              <a:rPr lang="cs-CZ" sz="1600" dirty="0" smtClean="0">
                <a:hlinkClick r:id="rId10"/>
              </a:rPr>
              <a:t>=2&amp;</a:t>
            </a:r>
            <a:r>
              <a:rPr lang="cs-CZ" sz="1600" dirty="0" err="1" smtClean="0">
                <a:hlinkClick r:id="rId10"/>
              </a:rPr>
              <a:t>biw</a:t>
            </a:r>
            <a:r>
              <a:rPr lang="cs-CZ" sz="1600" dirty="0" smtClean="0">
                <a:hlinkClick r:id="rId10"/>
              </a:rPr>
              <a:t>=1360&amp;</a:t>
            </a:r>
            <a:r>
              <a:rPr lang="cs-CZ" sz="1600" dirty="0" err="1" smtClean="0">
                <a:hlinkClick r:id="rId10"/>
              </a:rPr>
              <a:t>bih</a:t>
            </a:r>
            <a:r>
              <a:rPr lang="cs-CZ" sz="1600" dirty="0" smtClean="0">
                <a:hlinkClick r:id="rId10"/>
              </a:rPr>
              <a:t>=593&amp;</a:t>
            </a:r>
            <a:r>
              <a:rPr lang="cs-CZ" sz="1600" dirty="0" err="1" smtClean="0">
                <a:hlinkClick r:id="rId10"/>
              </a:rPr>
              <a:t>tbm</a:t>
            </a:r>
            <a:r>
              <a:rPr lang="cs-CZ" sz="1600" dirty="0" smtClean="0">
                <a:hlinkClick r:id="rId10"/>
              </a:rPr>
              <a:t>=</a:t>
            </a:r>
            <a:r>
              <a:rPr lang="cs-CZ" sz="1600" dirty="0" err="1" smtClean="0">
                <a:hlinkClick r:id="rId10"/>
              </a:rPr>
              <a:t>isch</a:t>
            </a:r>
            <a:r>
              <a:rPr lang="cs-CZ" sz="1600" dirty="0" smtClean="0">
                <a:hlinkClick r:id="rId10"/>
              </a:rPr>
              <a:t>&amp;</a:t>
            </a:r>
            <a:r>
              <a:rPr lang="cs-CZ" sz="1600" dirty="0" err="1" smtClean="0">
                <a:hlinkClick r:id="rId10"/>
              </a:rPr>
              <a:t>tbnid</a:t>
            </a:r>
            <a:r>
              <a:rPr lang="cs-CZ" sz="1600" dirty="0" smtClean="0">
                <a:hlinkClick r:id="rId10"/>
              </a:rPr>
              <a:t>=rKGYtoQxBCy1CM:&amp;</a:t>
            </a:r>
            <a:r>
              <a:rPr lang="cs-CZ" sz="1600" dirty="0" err="1" smtClean="0">
                <a:hlinkClick r:id="rId10"/>
              </a:rPr>
              <a:t>imgrefurl</a:t>
            </a:r>
            <a:r>
              <a:rPr lang="cs-CZ" sz="1600" dirty="0" smtClean="0"/>
              <a:t>=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0" y="43651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11"/>
              </a:rPr>
              <a:t>http://www.</a:t>
            </a:r>
            <a:r>
              <a:rPr lang="cs-CZ" sz="1600" dirty="0" err="1" smtClean="0">
                <a:hlinkClick r:id="rId11"/>
              </a:rPr>
              <a:t>google.cz</a:t>
            </a:r>
            <a:r>
              <a:rPr lang="cs-CZ" sz="1600" dirty="0" smtClean="0">
                <a:hlinkClick r:id="rId11"/>
              </a:rPr>
              <a:t>/</a:t>
            </a:r>
            <a:r>
              <a:rPr lang="cs-CZ" sz="1600" dirty="0" err="1" smtClean="0">
                <a:hlinkClick r:id="rId11"/>
              </a:rPr>
              <a:t>imgres</a:t>
            </a:r>
            <a:r>
              <a:rPr lang="cs-CZ" sz="1600" dirty="0" smtClean="0">
                <a:hlinkClick r:id="rId11"/>
              </a:rPr>
              <a:t>?q=</a:t>
            </a:r>
            <a:r>
              <a:rPr lang="cs-CZ" sz="1600" dirty="0" err="1" smtClean="0">
                <a:hlinkClick r:id="rId11"/>
              </a:rPr>
              <a:t>apple</a:t>
            </a:r>
            <a:r>
              <a:rPr lang="cs-CZ" sz="1600" dirty="0" smtClean="0">
                <a:hlinkClick r:id="rId11"/>
              </a:rPr>
              <a:t>&amp;</a:t>
            </a:r>
            <a:r>
              <a:rPr lang="cs-CZ" sz="1600" dirty="0" err="1" smtClean="0">
                <a:hlinkClick r:id="rId11"/>
              </a:rPr>
              <a:t>hl</a:t>
            </a:r>
            <a:r>
              <a:rPr lang="cs-CZ" sz="1600" dirty="0" smtClean="0">
                <a:hlinkClick r:id="rId11"/>
              </a:rPr>
              <a:t>=</a:t>
            </a:r>
            <a:r>
              <a:rPr lang="cs-CZ" sz="1600" dirty="0" err="1" smtClean="0">
                <a:hlinkClick r:id="rId11"/>
              </a:rPr>
              <a:t>cs</a:t>
            </a:r>
            <a:r>
              <a:rPr lang="cs-CZ" sz="1600" dirty="0" smtClean="0">
                <a:hlinkClick r:id="rId11"/>
              </a:rPr>
              <a:t>&amp;</a:t>
            </a:r>
            <a:r>
              <a:rPr lang="cs-CZ" sz="1600" dirty="0" err="1" smtClean="0">
                <a:hlinkClick r:id="rId11"/>
              </a:rPr>
              <a:t>gbv</a:t>
            </a:r>
            <a:r>
              <a:rPr lang="cs-CZ" sz="1600" dirty="0" smtClean="0">
                <a:hlinkClick r:id="rId11"/>
              </a:rPr>
              <a:t>=2&amp;</a:t>
            </a:r>
            <a:r>
              <a:rPr lang="cs-CZ" sz="1600" dirty="0" err="1" smtClean="0">
                <a:hlinkClick r:id="rId11"/>
              </a:rPr>
              <a:t>biw</a:t>
            </a:r>
            <a:r>
              <a:rPr lang="cs-CZ" sz="1600" dirty="0" smtClean="0">
                <a:hlinkClick r:id="rId11"/>
              </a:rPr>
              <a:t>=1360&amp;</a:t>
            </a:r>
            <a:r>
              <a:rPr lang="cs-CZ" sz="1600" dirty="0" err="1" smtClean="0">
                <a:hlinkClick r:id="rId11"/>
              </a:rPr>
              <a:t>bih</a:t>
            </a:r>
            <a:r>
              <a:rPr lang="cs-CZ" sz="1600" dirty="0" smtClean="0">
                <a:hlinkClick r:id="rId11"/>
              </a:rPr>
              <a:t>=593&amp;</a:t>
            </a:r>
            <a:r>
              <a:rPr lang="cs-CZ" sz="1600" dirty="0" err="1" smtClean="0">
                <a:hlinkClick r:id="rId11"/>
              </a:rPr>
              <a:t>tbm</a:t>
            </a:r>
            <a:r>
              <a:rPr lang="cs-CZ" sz="1600" dirty="0" smtClean="0">
                <a:hlinkClick r:id="rId11"/>
              </a:rPr>
              <a:t>=</a:t>
            </a:r>
            <a:r>
              <a:rPr lang="cs-CZ" sz="1600" dirty="0" err="1" smtClean="0">
                <a:hlinkClick r:id="rId11"/>
              </a:rPr>
              <a:t>isch</a:t>
            </a:r>
            <a:r>
              <a:rPr lang="cs-CZ" sz="1600" dirty="0" smtClean="0">
                <a:hlinkClick r:id="rId11"/>
              </a:rPr>
              <a:t>&amp;</a:t>
            </a:r>
            <a:r>
              <a:rPr lang="cs-CZ" sz="1600" dirty="0" err="1" smtClean="0">
                <a:hlinkClick r:id="rId11"/>
              </a:rPr>
              <a:t>tbnid</a:t>
            </a:r>
            <a:r>
              <a:rPr lang="cs-CZ" sz="1600" dirty="0" smtClean="0">
                <a:hlinkClick r:id="rId11"/>
              </a:rPr>
              <a:t>=</a:t>
            </a:r>
            <a:r>
              <a:rPr lang="cs-CZ" sz="1600" dirty="0" err="1" smtClean="0">
                <a:hlinkClick r:id="rId11"/>
              </a:rPr>
              <a:t>HhYIr</a:t>
            </a:r>
            <a:r>
              <a:rPr lang="cs-CZ" sz="1600" dirty="0" smtClean="0">
                <a:hlinkClick r:id="rId11"/>
              </a:rPr>
              <a:t>-</a:t>
            </a:r>
            <a:r>
              <a:rPr lang="cs-CZ" sz="1600" dirty="0" err="1" smtClean="0">
                <a:hlinkClick r:id="rId11"/>
              </a:rPr>
              <a:t>Oz</a:t>
            </a:r>
            <a:r>
              <a:rPr lang="cs-CZ" sz="1600" dirty="0" smtClean="0">
                <a:hlinkClick r:id="rId11"/>
              </a:rPr>
              <a:t>_5sLkM:&amp;</a:t>
            </a:r>
            <a:r>
              <a:rPr lang="cs-CZ" sz="1600" dirty="0" err="1" smtClean="0">
                <a:hlinkClick r:id="rId11"/>
              </a:rPr>
              <a:t>imgrefurl</a:t>
            </a:r>
            <a:r>
              <a:rPr lang="cs-CZ" sz="1600" dirty="0" smtClean="0">
                <a:hlinkClick r:id="rId11"/>
              </a:rPr>
              <a:t>=http://www.c4you.cz/</a:t>
            </a:r>
            <a:r>
              <a:rPr lang="cs-CZ" sz="1600" dirty="0" err="1" smtClean="0">
                <a:hlinkClick r:id="rId11"/>
              </a:rPr>
              <a:t>neco</a:t>
            </a:r>
            <a:r>
              <a:rPr lang="cs-CZ" sz="1600" dirty="0" smtClean="0">
                <a:hlinkClick r:id="rId11"/>
              </a:rPr>
              <a:t>-o-</a:t>
            </a:r>
            <a:endParaRPr lang="cs-CZ" sz="1600" dirty="0" smtClean="0"/>
          </a:p>
        </p:txBody>
      </p:sp>
      <p:sp>
        <p:nvSpPr>
          <p:cNvPr id="19" name="Obdélník 18"/>
          <p:cNvSpPr/>
          <p:nvPr/>
        </p:nvSpPr>
        <p:spPr>
          <a:xfrm>
            <a:off x="0" y="4869160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12"/>
              </a:rPr>
              <a:t>http://www.</a:t>
            </a:r>
            <a:r>
              <a:rPr lang="cs-CZ" sz="1600" dirty="0" err="1" smtClean="0">
                <a:hlinkClick r:id="rId12"/>
              </a:rPr>
              <a:t>google.cz</a:t>
            </a:r>
            <a:r>
              <a:rPr lang="cs-CZ" sz="1600" dirty="0" smtClean="0">
                <a:hlinkClick r:id="rId12"/>
              </a:rPr>
              <a:t>/</a:t>
            </a:r>
            <a:r>
              <a:rPr lang="cs-CZ" sz="1600" dirty="0" err="1" smtClean="0">
                <a:hlinkClick r:id="rId12"/>
              </a:rPr>
              <a:t>imgres</a:t>
            </a:r>
            <a:r>
              <a:rPr lang="cs-CZ" sz="1600" dirty="0" smtClean="0">
                <a:hlinkClick r:id="rId12"/>
              </a:rPr>
              <a:t>?q=</a:t>
            </a:r>
            <a:r>
              <a:rPr lang="cs-CZ" sz="1600" dirty="0" err="1" smtClean="0">
                <a:hlinkClick r:id="rId12"/>
              </a:rPr>
              <a:t>nokia</a:t>
            </a:r>
            <a:r>
              <a:rPr lang="cs-CZ" sz="1600" dirty="0" smtClean="0">
                <a:hlinkClick r:id="rId12"/>
              </a:rPr>
              <a:t>+logo&amp;</a:t>
            </a:r>
            <a:r>
              <a:rPr lang="cs-CZ" sz="1600" dirty="0" err="1" smtClean="0">
                <a:hlinkClick r:id="rId12"/>
              </a:rPr>
              <a:t>hl</a:t>
            </a:r>
            <a:r>
              <a:rPr lang="cs-CZ" sz="1600" dirty="0" smtClean="0">
                <a:hlinkClick r:id="rId12"/>
              </a:rPr>
              <a:t>=</a:t>
            </a:r>
            <a:r>
              <a:rPr lang="cs-CZ" sz="1600" dirty="0" err="1" smtClean="0">
                <a:hlinkClick r:id="rId12"/>
              </a:rPr>
              <a:t>cs</a:t>
            </a:r>
            <a:r>
              <a:rPr lang="cs-CZ" sz="1600" dirty="0" smtClean="0">
                <a:hlinkClick r:id="rId12"/>
              </a:rPr>
              <a:t>&amp;</a:t>
            </a:r>
            <a:r>
              <a:rPr lang="cs-CZ" sz="1600" dirty="0" err="1" smtClean="0">
                <a:hlinkClick r:id="rId12"/>
              </a:rPr>
              <a:t>gbv</a:t>
            </a:r>
            <a:r>
              <a:rPr lang="cs-CZ" sz="1600" dirty="0" smtClean="0">
                <a:hlinkClick r:id="rId12"/>
              </a:rPr>
              <a:t>=2&amp;</a:t>
            </a:r>
            <a:r>
              <a:rPr lang="cs-CZ" sz="1600" dirty="0" err="1" smtClean="0">
                <a:hlinkClick r:id="rId12"/>
              </a:rPr>
              <a:t>biw</a:t>
            </a:r>
            <a:r>
              <a:rPr lang="cs-CZ" sz="1600" dirty="0" smtClean="0">
                <a:hlinkClick r:id="rId12"/>
              </a:rPr>
              <a:t>=1360&amp;</a:t>
            </a:r>
            <a:r>
              <a:rPr lang="cs-CZ" sz="1600" dirty="0" err="1" smtClean="0">
                <a:hlinkClick r:id="rId12"/>
              </a:rPr>
              <a:t>bih</a:t>
            </a:r>
            <a:r>
              <a:rPr lang="cs-CZ" sz="1600" dirty="0" smtClean="0">
                <a:hlinkClick r:id="rId12"/>
              </a:rPr>
              <a:t>=593&amp;</a:t>
            </a:r>
            <a:r>
              <a:rPr lang="cs-CZ" sz="1600" dirty="0" err="1" smtClean="0">
                <a:hlinkClick r:id="rId12"/>
              </a:rPr>
              <a:t>tbm</a:t>
            </a:r>
            <a:r>
              <a:rPr lang="cs-CZ" sz="1600" dirty="0" smtClean="0">
                <a:hlinkClick r:id="rId12"/>
              </a:rPr>
              <a:t>=</a:t>
            </a:r>
            <a:r>
              <a:rPr lang="cs-CZ" sz="1600" dirty="0" err="1" smtClean="0">
                <a:hlinkClick r:id="rId12"/>
              </a:rPr>
              <a:t>isch</a:t>
            </a:r>
            <a:r>
              <a:rPr lang="cs-CZ" sz="1600" dirty="0" smtClean="0">
                <a:hlinkClick r:id="rId12"/>
              </a:rPr>
              <a:t>&amp;</a:t>
            </a:r>
            <a:r>
              <a:rPr lang="cs-CZ" sz="1600" dirty="0" err="1" smtClean="0">
                <a:hlinkClick r:id="rId12"/>
              </a:rPr>
              <a:t>tbnid</a:t>
            </a:r>
            <a:r>
              <a:rPr lang="cs-CZ" sz="1600" dirty="0" smtClean="0">
                <a:hlinkClick r:id="rId12"/>
              </a:rPr>
              <a:t>=rSik1mEwbQUEyM:&amp;</a:t>
            </a:r>
            <a:r>
              <a:rPr lang="cs-CZ" sz="1600" dirty="0" err="1" smtClean="0">
                <a:hlinkClick r:id="rId12"/>
              </a:rPr>
              <a:t>imgrefurl</a:t>
            </a:r>
            <a:r>
              <a:rPr lang="cs-CZ" sz="1600" dirty="0" smtClean="0"/>
              <a:t>=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0" y="5373216"/>
            <a:ext cx="85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13"/>
              </a:rPr>
              <a:t>http://www.</a:t>
            </a:r>
            <a:r>
              <a:rPr lang="cs-CZ" sz="1600" dirty="0" err="1" smtClean="0">
                <a:hlinkClick r:id="rId13"/>
              </a:rPr>
              <a:t>google.cz</a:t>
            </a:r>
            <a:r>
              <a:rPr lang="cs-CZ" sz="1600" dirty="0" smtClean="0">
                <a:hlinkClick r:id="rId13"/>
              </a:rPr>
              <a:t>/</a:t>
            </a:r>
            <a:r>
              <a:rPr lang="cs-CZ" sz="1600" dirty="0" err="1" smtClean="0">
                <a:hlinkClick r:id="rId13"/>
              </a:rPr>
              <a:t>imgres</a:t>
            </a:r>
            <a:r>
              <a:rPr lang="cs-CZ" sz="1600" dirty="0" smtClean="0">
                <a:hlinkClick r:id="rId13"/>
              </a:rPr>
              <a:t>?q=</a:t>
            </a:r>
            <a:r>
              <a:rPr lang="cs-CZ" sz="1600" dirty="0" err="1" smtClean="0">
                <a:hlinkClick r:id="rId13"/>
              </a:rPr>
              <a:t>lamborghini</a:t>
            </a:r>
            <a:r>
              <a:rPr lang="cs-CZ" sz="1600" dirty="0" smtClean="0">
                <a:hlinkClick r:id="rId13"/>
              </a:rPr>
              <a:t>&amp;</a:t>
            </a:r>
            <a:r>
              <a:rPr lang="cs-CZ" sz="1600" dirty="0" err="1" smtClean="0">
                <a:hlinkClick r:id="rId13"/>
              </a:rPr>
              <a:t>hl</a:t>
            </a:r>
            <a:r>
              <a:rPr lang="cs-CZ" sz="1600" dirty="0" smtClean="0">
                <a:hlinkClick r:id="rId13"/>
              </a:rPr>
              <a:t>=</a:t>
            </a:r>
            <a:r>
              <a:rPr lang="cs-CZ" sz="1600" dirty="0" err="1" smtClean="0">
                <a:hlinkClick r:id="rId13"/>
              </a:rPr>
              <a:t>cs</a:t>
            </a:r>
            <a:r>
              <a:rPr lang="cs-CZ" sz="1600" dirty="0" smtClean="0">
                <a:hlinkClick r:id="rId13"/>
              </a:rPr>
              <a:t>&amp;</a:t>
            </a:r>
            <a:r>
              <a:rPr lang="cs-CZ" sz="1600" dirty="0" err="1" smtClean="0">
                <a:hlinkClick r:id="rId13"/>
              </a:rPr>
              <a:t>gbv</a:t>
            </a:r>
            <a:r>
              <a:rPr lang="cs-CZ" sz="1600" dirty="0" smtClean="0">
                <a:hlinkClick r:id="rId13"/>
              </a:rPr>
              <a:t>=2&amp;</a:t>
            </a:r>
            <a:r>
              <a:rPr lang="cs-CZ" sz="1600" dirty="0" err="1" smtClean="0">
                <a:hlinkClick r:id="rId13"/>
              </a:rPr>
              <a:t>biw</a:t>
            </a:r>
            <a:r>
              <a:rPr lang="cs-CZ" sz="1600" dirty="0" smtClean="0">
                <a:hlinkClick r:id="rId13"/>
              </a:rPr>
              <a:t>=1360&amp;</a:t>
            </a:r>
            <a:r>
              <a:rPr lang="cs-CZ" sz="1600" dirty="0" err="1" smtClean="0">
                <a:hlinkClick r:id="rId13"/>
              </a:rPr>
              <a:t>bih</a:t>
            </a:r>
            <a:r>
              <a:rPr lang="cs-CZ" sz="1600" dirty="0" smtClean="0">
                <a:hlinkClick r:id="rId13"/>
              </a:rPr>
              <a:t>=593&amp;</a:t>
            </a:r>
            <a:r>
              <a:rPr lang="cs-CZ" sz="1600" dirty="0" err="1" smtClean="0">
                <a:hlinkClick r:id="rId13"/>
              </a:rPr>
              <a:t>tbm</a:t>
            </a:r>
            <a:r>
              <a:rPr lang="cs-CZ" sz="1600" dirty="0" smtClean="0">
                <a:hlinkClick r:id="rId13"/>
              </a:rPr>
              <a:t>=</a:t>
            </a:r>
            <a:r>
              <a:rPr lang="cs-CZ" sz="1600" dirty="0" err="1" smtClean="0">
                <a:hlinkClick r:id="rId13"/>
              </a:rPr>
              <a:t>isch</a:t>
            </a:r>
            <a:r>
              <a:rPr lang="cs-CZ" sz="1600" dirty="0" smtClean="0">
                <a:hlinkClick r:id="rId13"/>
              </a:rPr>
              <a:t>&amp;</a:t>
            </a:r>
            <a:r>
              <a:rPr lang="cs-CZ" sz="1600" dirty="0" err="1" smtClean="0">
                <a:hlinkClick r:id="rId13"/>
              </a:rPr>
              <a:t>tbnid</a:t>
            </a:r>
            <a:r>
              <a:rPr lang="cs-CZ" sz="1600" dirty="0" smtClean="0">
                <a:hlinkClick r:id="rId13"/>
              </a:rPr>
              <a:t>=izvlr2b4Jy0uQM:&amp;</a:t>
            </a:r>
            <a:r>
              <a:rPr lang="cs-CZ" sz="1600" dirty="0" err="1" smtClean="0">
                <a:hlinkClick r:id="rId13"/>
              </a:rPr>
              <a:t>imgrefurl</a:t>
            </a:r>
            <a:r>
              <a:rPr lang="cs-CZ" sz="1600" dirty="0" smtClean="0"/>
              <a:t>=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0" y="6273225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13"/>
              </a:rPr>
              <a:t>http://www.</a:t>
            </a:r>
            <a:r>
              <a:rPr lang="cs-CZ" sz="1600" dirty="0" err="1" smtClean="0">
                <a:hlinkClick r:id="rId13"/>
              </a:rPr>
              <a:t>google.cz</a:t>
            </a:r>
            <a:r>
              <a:rPr lang="cs-CZ" sz="1600" dirty="0" smtClean="0">
                <a:hlinkClick r:id="rId13"/>
              </a:rPr>
              <a:t>/</a:t>
            </a:r>
            <a:r>
              <a:rPr lang="cs-CZ" sz="1600" dirty="0" err="1" smtClean="0">
                <a:hlinkClick r:id="rId13"/>
              </a:rPr>
              <a:t>imgres</a:t>
            </a:r>
            <a:r>
              <a:rPr lang="cs-CZ" sz="1600" dirty="0" smtClean="0">
                <a:hlinkClick r:id="rId13"/>
              </a:rPr>
              <a:t>?q=</a:t>
            </a:r>
            <a:r>
              <a:rPr lang="cs-CZ" sz="1600" dirty="0" err="1" smtClean="0">
                <a:hlinkClick r:id="rId13"/>
              </a:rPr>
              <a:t>lamborghini</a:t>
            </a:r>
            <a:r>
              <a:rPr lang="cs-CZ" sz="1600" dirty="0" smtClean="0">
                <a:hlinkClick r:id="rId13"/>
              </a:rPr>
              <a:t>&amp;</a:t>
            </a:r>
            <a:r>
              <a:rPr lang="cs-CZ" sz="1600" dirty="0" err="1" smtClean="0">
                <a:hlinkClick r:id="rId13"/>
              </a:rPr>
              <a:t>hl</a:t>
            </a:r>
            <a:r>
              <a:rPr lang="cs-CZ" sz="1600" dirty="0" smtClean="0">
                <a:hlinkClick r:id="rId13"/>
              </a:rPr>
              <a:t>=</a:t>
            </a:r>
            <a:r>
              <a:rPr lang="cs-CZ" sz="1600" dirty="0" err="1" smtClean="0">
                <a:hlinkClick r:id="rId13"/>
              </a:rPr>
              <a:t>cs</a:t>
            </a:r>
            <a:r>
              <a:rPr lang="cs-CZ" sz="1600" dirty="0" smtClean="0">
                <a:hlinkClick r:id="rId13"/>
              </a:rPr>
              <a:t>&amp;</a:t>
            </a:r>
            <a:r>
              <a:rPr lang="cs-CZ" sz="1600" dirty="0" err="1" smtClean="0">
                <a:hlinkClick r:id="rId13"/>
              </a:rPr>
              <a:t>gbv</a:t>
            </a:r>
            <a:r>
              <a:rPr lang="cs-CZ" sz="1600" dirty="0" smtClean="0">
                <a:hlinkClick r:id="rId13"/>
              </a:rPr>
              <a:t>=2&amp;</a:t>
            </a:r>
            <a:r>
              <a:rPr lang="cs-CZ" sz="1600" dirty="0" err="1" smtClean="0">
                <a:hlinkClick r:id="rId13"/>
              </a:rPr>
              <a:t>biw</a:t>
            </a:r>
            <a:r>
              <a:rPr lang="cs-CZ" sz="1600" dirty="0" smtClean="0">
                <a:hlinkClick r:id="rId13"/>
              </a:rPr>
              <a:t>=1360&amp;</a:t>
            </a:r>
            <a:r>
              <a:rPr lang="cs-CZ" sz="1600" dirty="0" err="1" smtClean="0">
                <a:hlinkClick r:id="rId13"/>
              </a:rPr>
              <a:t>bih</a:t>
            </a:r>
            <a:r>
              <a:rPr lang="cs-CZ" sz="1600" dirty="0" smtClean="0">
                <a:hlinkClick r:id="rId13"/>
              </a:rPr>
              <a:t>=593&amp;</a:t>
            </a:r>
            <a:r>
              <a:rPr lang="cs-CZ" sz="1600" dirty="0" err="1" smtClean="0">
                <a:hlinkClick r:id="rId13"/>
              </a:rPr>
              <a:t>tbm</a:t>
            </a:r>
            <a:r>
              <a:rPr lang="cs-CZ" sz="1600" dirty="0" smtClean="0">
                <a:hlinkClick r:id="rId13"/>
              </a:rPr>
              <a:t>=</a:t>
            </a:r>
            <a:r>
              <a:rPr lang="cs-CZ" sz="1600" dirty="0" err="1" smtClean="0">
                <a:hlinkClick r:id="rId13"/>
              </a:rPr>
              <a:t>isch</a:t>
            </a:r>
            <a:r>
              <a:rPr lang="cs-CZ" sz="1600" dirty="0" smtClean="0">
                <a:hlinkClick r:id="rId13"/>
              </a:rPr>
              <a:t>&amp;</a:t>
            </a:r>
            <a:r>
              <a:rPr lang="cs-CZ" sz="1600" dirty="0" err="1" smtClean="0">
                <a:hlinkClick r:id="rId13"/>
              </a:rPr>
              <a:t>tbnid</a:t>
            </a:r>
            <a:r>
              <a:rPr lang="cs-CZ" sz="1600" dirty="0" smtClean="0">
                <a:hlinkClick r:id="rId13"/>
              </a:rPr>
              <a:t>=izvlr2b4Jy0uQM:&amp;</a:t>
            </a:r>
            <a:r>
              <a:rPr lang="cs-CZ" sz="1600" dirty="0" err="1" smtClean="0">
                <a:hlinkClick r:id="rId13"/>
              </a:rPr>
              <a:t>imgrefurl</a:t>
            </a:r>
            <a:endParaRPr lang="cs-CZ" sz="16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5091" y="1196751"/>
            <a:ext cx="89289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sz="2800" dirty="0" smtClean="0"/>
              <a:t>V dnešní době se technika vyvíjí velmi rychle výrobci uvádějí na trh nové druhy mobilů tabletů , notebooků, počítačů, televizí… Je tohle dobře?</a:t>
            </a:r>
          </a:p>
          <a:p>
            <a:r>
              <a:rPr lang="cs-CZ" sz="2800" dirty="0" smtClean="0"/>
              <a:t>No v něčem určitě přes mobily  nooteboky  televize  atd. jsme spojení se svými kamarády a světem. Jenže technika má i spoustu záporů. Děti sedí stále u počítače a nechodí na čerstvý vzduch. Je tedy současná technika dobrá 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566674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fotovideo.cz/obrazek/4bb26fe41ce1c/sony-vaio-ea-modelle-pink-4bb270a4d4d27_650x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" y="3947398"/>
            <a:ext cx="4790489" cy="288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392779" y="404664"/>
            <a:ext cx="429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NOtebooky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84784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dnešní době má notebook skoro každý.  Na notebooku s internetem  většina dětí stráví </a:t>
            </a:r>
          </a:p>
          <a:p>
            <a:r>
              <a:rPr lang="cs-CZ" sz="2400" dirty="0"/>
              <a:t>h</a:t>
            </a:r>
            <a:r>
              <a:rPr lang="cs-CZ" sz="2400" dirty="0" smtClean="0"/>
              <a:t>odně času. </a:t>
            </a:r>
          </a:p>
          <a:p>
            <a:r>
              <a:rPr lang="cs-CZ" sz="2400" dirty="0" smtClean="0"/>
              <a:t>Klady: Můžeme být ve spojení se svými kamarády , zjišťujeme novinky a víme nové zprávy</a:t>
            </a:r>
          </a:p>
          <a:p>
            <a:r>
              <a:rPr lang="cs-CZ" sz="2400" dirty="0" smtClean="0"/>
              <a:t>Zápory: Lidé tráví no noteboocích spoustu času.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8770564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79912" y="188640"/>
            <a:ext cx="2228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Mobily</a:t>
            </a:r>
            <a:endParaRPr lang="cs-CZ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268760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Každý má v dnešní době mobil. Kdo by ho neměl ? Mobilů vzniká stále více druhů .</a:t>
            </a:r>
          </a:p>
          <a:p>
            <a:r>
              <a:rPr lang="cs-CZ" sz="2000" dirty="0" smtClean="0"/>
              <a:t>Samsung, Nokie.., stále vymýšlejí nové druhy mobilů s novými funkcemi.</a:t>
            </a:r>
          </a:p>
          <a:p>
            <a:r>
              <a:rPr lang="cs-CZ" sz="2000" dirty="0" smtClean="0"/>
              <a:t> Mobily nám vlastně moc neškodí. U mobilů jsou spíše klady než zápory. </a:t>
            </a:r>
          </a:p>
          <a:p>
            <a:r>
              <a:rPr lang="cs-CZ" sz="2000" dirty="0" smtClean="0"/>
              <a:t>Mobil nás spojuje se svými přáteli kamarády a rodinou. Dnešní mobily jsou moderní jsou drobné  a svůj účel si myslím splňují.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2050" name="Picture 2" descr="http://i.idnes.cz/09/023/gal/KOR2963db_Mobil_mesi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381500" cy="361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1820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75856" y="476672"/>
            <a:ext cx="1984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cs-CZ" sz="5400" b="1" cap="none" spc="150" dirty="0" smtClean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Rádia</a:t>
            </a:r>
            <a:endParaRPr lang="cs-CZ" sz="5400" b="1" cap="none" spc="150" dirty="0">
              <a:ln w="11430"/>
              <a:solidFill>
                <a:srgbClr val="92D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772816"/>
            <a:ext cx="91627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Rádio je vlastně dobrým vynálezem techniky. Kdo si rád neposlechne svou oblíbenou</a:t>
            </a:r>
          </a:p>
          <a:p>
            <a:r>
              <a:rPr lang="cs-CZ" sz="2000" dirty="0" smtClean="0"/>
              <a:t>Muziku? Rádia se také stále vyvíjí v minulosti to vlastně byly spíš gramofony kdo nám 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řehrával muziku.</a:t>
            </a:r>
            <a:endParaRPr lang="cs-CZ" sz="2000" dirty="0"/>
          </a:p>
        </p:txBody>
      </p:sp>
      <p:pic>
        <p:nvPicPr>
          <p:cNvPr id="3076" name="Picture 4" descr="http://pan4.fotovista.com/dev/4/0/08741204/l_087412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96951"/>
            <a:ext cx="4644008" cy="3871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117296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23728" y="692696"/>
            <a:ext cx="4307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Fotoaparáty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61839" y="1844823"/>
            <a:ext cx="8882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Foťáky jsou výborná věc, zachycují naše vzpomínky . Foťáky jsou dnes velmi dobré.</a:t>
            </a:r>
          </a:p>
          <a:p>
            <a:r>
              <a:rPr lang="cs-CZ" sz="2400" dirty="0" smtClean="0"/>
              <a:t>Zatímco naši  prarodiče si mohli nechat o foťáku zdát my už máme takové </a:t>
            </a:r>
          </a:p>
          <a:p>
            <a:r>
              <a:rPr lang="cs-CZ" sz="2400" dirty="0" smtClean="0"/>
              <a:t>vymoženosti jako třeba zrcadlovky aj.</a:t>
            </a:r>
          </a:p>
          <a:p>
            <a:r>
              <a:rPr lang="cs-CZ" sz="2400" dirty="0" smtClean="0"/>
              <a:t>Fotoaparáty jsou podle mě přínosné pro techniku.</a:t>
            </a:r>
          </a:p>
        </p:txBody>
      </p:sp>
      <p:pic>
        <p:nvPicPr>
          <p:cNvPr id="5" name="Picture 4" descr="http://nd04.jxs.cz/486/909/57bc8b8aed_67571805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3851920" cy="2708920"/>
          </a:xfrm>
          <a:prstGeom prst="rect">
            <a:avLst/>
          </a:prstGeom>
          <a:noFill/>
        </p:spPr>
      </p:pic>
      <p:pic>
        <p:nvPicPr>
          <p:cNvPr id="4098" name="Picture 2" descr="http://img1.loadtr.com/b-88297-kam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21088"/>
            <a:ext cx="4716016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62142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548680"/>
            <a:ext cx="2504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Televize</a:t>
            </a:r>
            <a:endParaRPr lang="cs-CZ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988840"/>
            <a:ext cx="8658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Televize  jsou dnes velmi moderní. </a:t>
            </a:r>
            <a:r>
              <a:rPr lang="cs-CZ" dirty="0"/>
              <a:t> </a:t>
            </a:r>
            <a:r>
              <a:rPr lang="cs-CZ" dirty="0" smtClean="0"/>
              <a:t>Můžeme si koupit  3D televizi a nechat se </a:t>
            </a:r>
          </a:p>
          <a:p>
            <a:r>
              <a:rPr lang="cs-CZ" dirty="0" smtClean="0"/>
              <a:t>vtáhnout přímo do filmu. Nebo se dívat v obýváku na plazmu. Televize je dobrá věc pokud</a:t>
            </a:r>
          </a:p>
          <a:p>
            <a:r>
              <a:rPr lang="cs-CZ" dirty="0" smtClean="0"/>
              <a:t>Jí nevěnujeme veškerý čas. </a:t>
            </a:r>
            <a:endParaRPr lang="cs-CZ" dirty="0"/>
          </a:p>
        </p:txBody>
      </p:sp>
      <p:pic>
        <p:nvPicPr>
          <p:cNvPr id="3074" name="Picture 2" descr="http://data.hdworld.cz/img/article/img/c5/4fb30e10e33846b23d80de6100d6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248472" cy="3394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26963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99792" y="332656"/>
            <a:ext cx="3294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Mp3a Mp4</a:t>
            </a:r>
            <a:endParaRPr lang="cs-CZ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198884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Další možnost poslouchání muziky. Mp3 a Mp4 jsou přenosné malé a vkusně udělané.</a:t>
            </a:r>
          </a:p>
        </p:txBody>
      </p:sp>
      <p:pic>
        <p:nvPicPr>
          <p:cNvPr id="24578" name="Picture 2" descr="http://www.go365.net/images/ipod-nano-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3501008"/>
            <a:ext cx="4457700" cy="3356992"/>
          </a:xfrm>
          <a:prstGeom prst="rect">
            <a:avLst/>
          </a:prstGeom>
          <a:noFill/>
        </p:spPr>
      </p:pic>
      <p:pic>
        <p:nvPicPr>
          <p:cNvPr id="24584" name="Picture 8" descr="http://techfreakz.com/wp-content/uploads/2011/08/MP4-pl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4644008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404664"/>
            <a:ext cx="2418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Tablety</a:t>
            </a:r>
            <a:endParaRPr lang="cs-CZ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170080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Tablety nám možná za pár let nahradí notebooky. Mluví se i o tom že by se měli používat ve školách místo sešitů. </a:t>
            </a:r>
            <a:endParaRPr lang="cs-CZ" sz="2400" dirty="0"/>
          </a:p>
        </p:txBody>
      </p:sp>
      <p:pic>
        <p:nvPicPr>
          <p:cNvPr id="27650" name="Picture 2" descr="http://www.stojizazminku.cz/img/clanek/1311795956_tab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860032" cy="3356992"/>
          </a:xfrm>
          <a:prstGeom prst="rect">
            <a:avLst/>
          </a:prstGeom>
          <a:noFill/>
        </p:spPr>
      </p:pic>
      <p:pic>
        <p:nvPicPr>
          <p:cNvPr id="27652" name="Picture 4" descr="http://smartmania.cz/images/2011/google_table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428396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115</TotalTime>
  <Words>624</Words>
  <Application>Microsoft Office PowerPoint</Application>
  <PresentationFormat>Předvádění na obrazovce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Mylar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Žák</dc:creator>
  <cp:lastModifiedBy>Žák</cp:lastModifiedBy>
  <cp:revision>13</cp:revision>
  <dcterms:created xsi:type="dcterms:W3CDTF">2012-05-18T06:45:41Z</dcterms:created>
  <dcterms:modified xsi:type="dcterms:W3CDTF">2012-05-18T08:54:51Z</dcterms:modified>
</cp:coreProperties>
</file>