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70" r:id="rId8"/>
    <p:sldId id="261" r:id="rId9"/>
    <p:sldId id="269" r:id="rId10"/>
    <p:sldId id="262" r:id="rId11"/>
    <p:sldId id="271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093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0621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426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0876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0605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5872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621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9203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7598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95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0819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EB7E6-3A63-47CE-8FB5-81D80F6A154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37DC-2114-4183-BF89-7EBAD1A9B1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74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" TargetMode="External"/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6800" y="1484784"/>
            <a:ext cx="6673552" cy="2172815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Jak ovlivňuje můj  život současná technika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432942"/>
            <a:ext cx="6400800" cy="1752600"/>
          </a:xfrm>
        </p:spPr>
        <p:txBody>
          <a:bodyPr>
            <a:normAutofit/>
          </a:bodyPr>
          <a:lstStyle/>
          <a:p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365104"/>
            <a:ext cx="1944216" cy="1944216"/>
          </a:xfrm>
          <a:prstGeom prst="rect">
            <a:avLst/>
          </a:prstGeom>
        </p:spPr>
      </p:pic>
      <p:pic>
        <p:nvPicPr>
          <p:cNvPr id="6" name="Obrázek 5" descr="6424-Rádio_Sencor_SPT_26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0476" y="3573016"/>
            <a:ext cx="3073524" cy="3073524"/>
          </a:xfrm>
          <a:prstGeom prst="rect">
            <a:avLst/>
          </a:prstGeom>
        </p:spPr>
      </p:pic>
      <p:pic>
        <p:nvPicPr>
          <p:cNvPr id="7" name="Obrázek 6" descr="Digitální-fotoaparát-Panasonic-Lumix-DMC-F3EP-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0"/>
            <a:ext cx="2794340" cy="1872208"/>
          </a:xfrm>
          <a:prstGeom prst="rect">
            <a:avLst/>
          </a:prstGeom>
        </p:spPr>
      </p:pic>
      <p:pic>
        <p:nvPicPr>
          <p:cNvPr id="8" name="Obrázek 7" descr="mivvy-touch-me-tabl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0"/>
            <a:ext cx="2195736" cy="1811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8177532"/>
      </p:ext>
    </p:extLst>
  </p:cSld>
  <p:clrMapOvr>
    <a:masterClrMapping/>
  </p:clrMapOvr>
  <p:transition spd="slow" advClick="0" advTm="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Autofit/>
          </a:bodyPr>
          <a:lstStyle/>
          <a:p>
            <a:r>
              <a:rPr lang="cs-CZ" sz="96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cs-CZ" sz="9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cs-CZ" sz="9600" dirty="0" err="1" smtClean="0">
                <a:latin typeface="Aharoni" pitchFamily="2" charset="-79"/>
                <a:cs typeface="Aharoni" pitchFamily="2" charset="-79"/>
              </a:rPr>
              <a:t>End</a:t>
            </a:r>
            <a:endParaRPr lang="cs-CZ" sz="9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453336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87825" y="3244334"/>
            <a:ext cx="2591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Aharoni" pitchFamily="2" charset="-79"/>
                <a:cs typeface="Aharoni" pitchFamily="2" charset="-79"/>
              </a:rPr>
              <a:t>Děkuji za pozornost</a:t>
            </a:r>
            <a:endParaRPr lang="cs-CZ" sz="2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209810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60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657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55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84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11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92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675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Počítače</a:t>
            </a: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100" dirty="0" smtClean="0">
                <a:latin typeface="Comic Sans MS" pitchFamily="66" charset="0"/>
              </a:rPr>
              <a:t> Protože jsou lidé velmi  vynalézaví, začínají se ve  40. letech 20. století objevovat první "počítací stroje".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3270460" cy="3041528"/>
          </a:xfrm>
        </p:spPr>
      </p:pic>
      <p:sp>
        <p:nvSpPr>
          <p:cNvPr id="5" name="Obdélník 4"/>
          <p:cNvSpPr/>
          <p:nvPr/>
        </p:nvSpPr>
        <p:spPr>
          <a:xfrm>
            <a:off x="3779912" y="4653136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1979</a:t>
            </a:r>
            <a:endParaRPr lang="cs-CZ" sz="2000" dirty="0">
              <a:latin typeface="Comic Sans MS" pitchFamily="66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35399"/>
            <a:ext cx="3951893" cy="326031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304691" y="5818142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2012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874606644"/>
      </p:ext>
    </p:extLst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Televize</a:t>
            </a:r>
            <a:endParaRPr lang="cs-CZ" sz="6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Televize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slouží k vysílání a přijímání televizního signálu – obrazu a zvuku. Televize  se začala využívat od 30. let 20.století, dostala se i do domácností a stala se důležitým komunikačním zdrojem a zdrojem zábavy.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5" y="3284984"/>
            <a:ext cx="3923928" cy="2942946"/>
          </a:xfrm>
          <a:prstGeom prst="rect">
            <a:avLst/>
          </a:prstGeom>
        </p:spPr>
      </p:pic>
      <p:pic>
        <p:nvPicPr>
          <p:cNvPr id="6" name="Obrázek 5" descr="4fb30e10e33846b23d80de6100d6b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58774"/>
            <a:ext cx="3747900" cy="3050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6969584"/>
      </p:ext>
    </p:extLst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Fotoaparát</a:t>
            </a:r>
            <a:endParaRPr lang="cs-CZ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Fotoaparát</a:t>
            </a:r>
            <a:r>
              <a:rPr lang="cs-CZ" sz="2400" dirty="0" smtClean="0">
                <a:latin typeface="Comic Sans MS" pitchFamily="66" charset="0"/>
              </a:rPr>
              <a:t> je zařízení sloužící k pořizování a zaznamenání </a:t>
            </a:r>
            <a:r>
              <a:rPr lang="cs-CZ" sz="2400" dirty="0" err="1" smtClean="0">
                <a:latin typeface="Comic Sans MS" pitchFamily="66" charset="0"/>
              </a:rPr>
              <a:t>fotografíí</a:t>
            </a:r>
            <a:r>
              <a:rPr lang="cs-CZ" sz="2400" dirty="0" smtClean="0">
                <a:latin typeface="Comic Sans MS" pitchFamily="66" charset="0"/>
              </a:rPr>
              <a:t>.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4" name="Obrázek 3" descr="Digitální-fotoaparát-Panasonic-Lumix-DMC-F3EP-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3520" y="3573016"/>
            <a:ext cx="4320480" cy="2894722"/>
          </a:xfrm>
          <a:prstGeom prst="rect">
            <a:avLst/>
          </a:prstGeom>
        </p:spPr>
      </p:pic>
      <p:pic>
        <p:nvPicPr>
          <p:cNvPr id="5" name="Obrázek 4" descr="Stary fotoaparat_katalogfotoapara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492896"/>
            <a:ext cx="3816424" cy="2798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1138407"/>
      </p:ext>
    </p:extLst>
  </p:cSld>
  <p:clrMapOvr>
    <a:masterClrMapping/>
  </p:clrMapOvr>
  <p:transition spd="slow" advClick="0" advTm="6000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Telefony</a:t>
            </a:r>
            <a:endParaRPr lang="cs-CZ" sz="4800" dirty="0">
              <a:solidFill>
                <a:schemeClr val="accent5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 je takový malý počítač , můžete posílat SMS,zavolat si s kamarádem,být na internetu ,hrát hry, poslouchat hudbu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4" name="Obrázek 3" descr="samsung_c3300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01008"/>
            <a:ext cx="3050493" cy="2641597"/>
          </a:xfrm>
          <a:prstGeom prst="rect">
            <a:avLst/>
          </a:prstGeom>
        </p:spPr>
      </p:pic>
      <p:pic>
        <p:nvPicPr>
          <p:cNvPr id="5" name="Obrázek 4" descr="mobilni-telefon-samsung-e1080-cerny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88640"/>
            <a:ext cx="1417340" cy="1417340"/>
          </a:xfrm>
          <a:prstGeom prst="rect">
            <a:avLst/>
          </a:prstGeom>
        </p:spPr>
      </p:pic>
      <p:pic>
        <p:nvPicPr>
          <p:cNvPr id="6" name="Obrázek 5" descr="telefo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645024"/>
            <a:ext cx="2592288" cy="2592288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Arial Black" pitchFamily="34" charset="0"/>
              </a:rPr>
              <a:t>Hudba</a:t>
            </a:r>
            <a:endParaRPr lang="cs-CZ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Hudba vznikla už v  letech před našim letopočtem v pravěku. Říká se že hudba je lék.A tak hudbu si můžeme přehrávat v mobilu,počítači,MP3 a MP4.</a:t>
            </a:r>
          </a:p>
        </p:txBody>
      </p:sp>
      <p:pic>
        <p:nvPicPr>
          <p:cNvPr id="4" name="Obrázek 3" descr="m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933056"/>
            <a:ext cx="3635896" cy="2726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6424-Rádio_Sencor_SPT_26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789040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8736491"/>
      </p:ext>
    </p:extLst>
  </p:cSld>
  <p:clrMapOvr>
    <a:masterClrMapping/>
  </p:clrMapOvr>
  <p:transition spd="slow" advClick="0" advTm="800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Dopravní prostředky</a:t>
            </a:r>
            <a:endParaRPr lang="cs-CZ" sz="4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Auto je dopravní prostředek kterým si můžete zajet kam </a:t>
            </a:r>
            <a:r>
              <a:rPr lang="cs-CZ" sz="2400" dirty="0" smtClean="0">
                <a:latin typeface="Comic Sans MS" pitchFamily="66" charset="0"/>
              </a:rPr>
              <a:t>chcete.Auto slouží k tomu aby jste nemuseli chodit pěšky.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Letadlo je prostředek kterým můžeme letět do různých státu a </a:t>
            </a:r>
            <a:r>
              <a:rPr lang="cs-CZ" sz="2400" dirty="0" smtClean="0">
                <a:latin typeface="Comic Sans MS" pitchFamily="66" charset="0"/>
              </a:rPr>
              <a:t>zemí.letadlo je pohodlnější než auto protože v letadle můžeme strávit hodiny.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4" name="Obrázek 3" descr="letad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077072"/>
            <a:ext cx="4697513" cy="2780928"/>
          </a:xfrm>
          <a:prstGeom prst="rect">
            <a:avLst/>
          </a:prstGeom>
        </p:spPr>
      </p:pic>
      <p:pic>
        <p:nvPicPr>
          <p:cNvPr id="5" name="Obrázek 4" descr="uto modetrn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077072"/>
            <a:ext cx="3707904" cy="2780928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latin typeface="Arial Black" pitchFamily="34" charset="0"/>
              </a:rPr>
              <a:t>Moje logo</a:t>
            </a:r>
            <a:endParaRPr lang="cs-CZ" sz="4800" dirty="0">
              <a:latin typeface="Arial Black" pitchFamily="34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Megabajtík</a:t>
            </a:r>
            <a:r>
              <a:rPr lang="cs-CZ" dirty="0" smtClean="0"/>
              <a:t>-</a:t>
            </a:r>
            <a:r>
              <a:rPr lang="cs-CZ" dirty="0" err="1" smtClean="0"/>
              <a:t>Eliška</a:t>
            </a:r>
            <a:r>
              <a:rPr lang="cs-CZ" dirty="0" smtClean="0"/>
              <a:t>-</a:t>
            </a:r>
            <a:r>
              <a:rPr lang="cs-CZ" dirty="0" err="1" smtClean="0"/>
              <a:t>Vavrečková</a:t>
            </a:r>
            <a:endParaRPr lang="cs-CZ" dirty="0"/>
          </a:p>
        </p:txBody>
      </p:sp>
      <p:pic>
        <p:nvPicPr>
          <p:cNvPr id="12" name="Obrázek 11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348880"/>
            <a:ext cx="8424936" cy="3363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6421369"/>
      </p:ext>
    </p:extLst>
  </p:cSld>
  <p:clrMapOvr>
    <a:masterClrMapping/>
  </p:clrMapOvr>
  <p:transition spd="med" advClick="0" advTm="400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hlinkClick r:id="rId2"/>
              </a:rPr>
              <a:t>www.seznam.</a:t>
            </a:r>
            <a:r>
              <a:rPr lang="cs-CZ" sz="3600" dirty="0" err="1" smtClean="0">
                <a:hlinkClick r:id="rId2"/>
              </a:rPr>
              <a:t>cz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>
                <a:hlinkClick r:id="rId3"/>
              </a:rPr>
              <a:t>www.</a:t>
            </a:r>
            <a:r>
              <a:rPr lang="cs-CZ" sz="3600" dirty="0" err="1" smtClean="0">
                <a:hlinkClick r:id="rId3"/>
              </a:rPr>
              <a:t>google.cz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76672"/>
            <a:ext cx="6400800" cy="17526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Comic Sans MS" pitchFamily="66" charset="0"/>
              </a:rPr>
              <a:t>Zdroje</a:t>
            </a:r>
            <a:endParaRPr lang="cs-CZ" sz="5400" dirty="0">
              <a:latin typeface="Comic Sans MS" pitchFamily="66" charset="0"/>
            </a:endParaRPr>
          </a:p>
        </p:txBody>
      </p:sp>
      <p:pic>
        <p:nvPicPr>
          <p:cNvPr id="4" name="Obrázek 3" descr="google-free-servic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789040"/>
            <a:ext cx="3707904" cy="2780928"/>
          </a:xfrm>
          <a:prstGeom prst="rect">
            <a:avLst/>
          </a:prstGeom>
        </p:spPr>
      </p:pic>
      <p:pic>
        <p:nvPicPr>
          <p:cNvPr id="5" name="Obrázek 4" descr="seznam_log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4149080"/>
            <a:ext cx="3635896" cy="2138762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162</Words>
  <Application>Microsoft Office PowerPoint</Application>
  <PresentationFormat>Předvádění na obrazovce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Jak ovlivňuje můj  život současná technika</vt:lpstr>
      <vt:lpstr>        Počítače   Protože jsou lidé velmi  vynalézaví, začínají se ve  40. letech 20. století objevovat první "počítací stroje".   </vt:lpstr>
      <vt:lpstr>Televize</vt:lpstr>
      <vt:lpstr>Fotoaparát</vt:lpstr>
      <vt:lpstr>Telefony</vt:lpstr>
      <vt:lpstr>Hudba</vt:lpstr>
      <vt:lpstr>Dopravní prostředky</vt:lpstr>
      <vt:lpstr>Moje logo</vt:lpstr>
      <vt:lpstr>www.seznam.cz  www.google.cz </vt:lpstr>
      <vt:lpstr>The End</vt:lpstr>
      <vt:lpstr>Snímek 11</vt:lpstr>
      <vt:lpstr> 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ovlivňuje můj život současná technika</dc:title>
  <dc:creator>Žák</dc:creator>
  <cp:lastModifiedBy>Žák_2</cp:lastModifiedBy>
  <cp:revision>13</cp:revision>
  <dcterms:created xsi:type="dcterms:W3CDTF">2012-05-18T06:49:34Z</dcterms:created>
  <dcterms:modified xsi:type="dcterms:W3CDTF">2012-05-18T08:50:58Z</dcterms:modified>
</cp:coreProperties>
</file>