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70" r:id="rId8"/>
    <p:sldId id="261" r:id="rId9"/>
    <p:sldId id="269" r:id="rId10"/>
    <p:sldId id="262" r:id="rId11"/>
    <p:sldId id="271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093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06212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4265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0876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06054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5872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8621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9203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7598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4954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0819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EB7E6-3A63-47CE-8FB5-81D80F6A1542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137DC-2114-4183-BF89-7EBAD1A9B12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74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" TargetMode="External"/><Relationship Id="rId2" Type="http://schemas.openxmlformats.org/officeDocument/2006/relationships/hyperlink" Target="http://www.seznam.cz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gif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6800" y="1484784"/>
            <a:ext cx="6673552" cy="2172815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rgbClr val="00B0F0"/>
                </a:solidFill>
                <a:latin typeface="Comic Sans MS" pitchFamily="66" charset="0"/>
              </a:rPr>
              <a:t>Jak ovlivňuje můj  život současná technika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5432942"/>
            <a:ext cx="6400800" cy="1752600"/>
          </a:xfrm>
        </p:spPr>
        <p:txBody>
          <a:bodyPr>
            <a:normAutofit/>
          </a:bodyPr>
          <a:lstStyle/>
          <a:p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365104"/>
            <a:ext cx="1944216" cy="1944216"/>
          </a:xfrm>
          <a:prstGeom prst="rect">
            <a:avLst/>
          </a:prstGeom>
        </p:spPr>
      </p:pic>
      <p:pic>
        <p:nvPicPr>
          <p:cNvPr id="6" name="Obrázek 5" descr="6424-Rádio_Sencor_SPT_260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70476" y="3573016"/>
            <a:ext cx="3073524" cy="3073524"/>
          </a:xfrm>
          <a:prstGeom prst="rect">
            <a:avLst/>
          </a:prstGeom>
        </p:spPr>
      </p:pic>
      <p:pic>
        <p:nvPicPr>
          <p:cNvPr id="7" name="Obrázek 6" descr="Digitální-fotoaparát-Panasonic-Lumix-DMC-F3EP-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2160" y="0"/>
            <a:ext cx="2794340" cy="1872208"/>
          </a:xfrm>
          <a:prstGeom prst="rect">
            <a:avLst/>
          </a:prstGeom>
        </p:spPr>
      </p:pic>
      <p:pic>
        <p:nvPicPr>
          <p:cNvPr id="8" name="Obrázek 7" descr="mivvy-touch-me-table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0"/>
            <a:ext cx="2195736" cy="18114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8177532"/>
      </p:ext>
    </p:extLst>
  </p:cSld>
  <p:clrMapOvr>
    <a:masterClrMapping/>
  </p:clrMapOvr>
  <p:transition spd="slow" advClick="0" advTm="5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</p:spPr>
        <p:txBody>
          <a:bodyPr>
            <a:noAutofit/>
          </a:bodyPr>
          <a:lstStyle/>
          <a:p>
            <a:r>
              <a:rPr lang="cs-CZ" sz="9600" dirty="0" err="1" smtClean="0">
                <a:latin typeface="Aharoni" pitchFamily="2" charset="-79"/>
                <a:cs typeface="Aharoni" pitchFamily="2" charset="-79"/>
              </a:rPr>
              <a:t>The</a:t>
            </a:r>
            <a:r>
              <a:rPr lang="cs-CZ" sz="96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cs-CZ" sz="9600" dirty="0" err="1" smtClean="0">
                <a:latin typeface="Aharoni" pitchFamily="2" charset="-79"/>
                <a:cs typeface="Aharoni" pitchFamily="2" charset="-79"/>
              </a:rPr>
              <a:t>End</a:t>
            </a:r>
            <a:endParaRPr lang="cs-CZ" sz="9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6453336"/>
            <a:ext cx="8229600" cy="45259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987825" y="3244334"/>
            <a:ext cx="25911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Aharoni" pitchFamily="2" charset="-79"/>
                <a:cs typeface="Aharoni" pitchFamily="2" charset="-79"/>
              </a:rPr>
              <a:t>Děkuji za pozornost</a:t>
            </a:r>
            <a:endParaRPr lang="cs-CZ" sz="20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3209810"/>
      </p:ext>
    </p:extLst>
  </p:cSld>
  <p:clrMapOvr>
    <a:masterClrMapping/>
  </p:clrMapOvr>
  <p:transition spd="slow" advClick="0" advTm="3000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6000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6572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55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9841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111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926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-6754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53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Počítače</a:t>
            </a:r>
            <a:r>
              <a:rPr lang="cs-CZ" dirty="0" smtClean="0">
                <a:latin typeface="Comic Sans MS" pitchFamily="66" charset="0"/>
              </a:rPr>
              <a:t/>
            </a:r>
            <a:br>
              <a:rPr lang="cs-CZ" dirty="0" smtClean="0">
                <a:latin typeface="Comic Sans MS" pitchFamily="66" charset="0"/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sz="3100" dirty="0" smtClean="0">
                <a:latin typeface="Comic Sans MS" pitchFamily="66" charset="0"/>
              </a:rPr>
              <a:t> Protože jsou lidé velmi  vynalézaví, začínají se ve  40. letech 20. století objevovat první "počítací stroje".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645024"/>
            <a:ext cx="3270460" cy="3041528"/>
          </a:xfrm>
        </p:spPr>
      </p:pic>
      <p:sp>
        <p:nvSpPr>
          <p:cNvPr id="5" name="Obdélník 4"/>
          <p:cNvSpPr/>
          <p:nvPr/>
        </p:nvSpPr>
        <p:spPr>
          <a:xfrm>
            <a:off x="3779912" y="4653136"/>
            <a:ext cx="792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1979</a:t>
            </a:r>
            <a:endParaRPr lang="cs-CZ" sz="2000" dirty="0">
              <a:latin typeface="Comic Sans MS" pitchFamily="66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435399"/>
            <a:ext cx="3951893" cy="326031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304691" y="5818142"/>
            <a:ext cx="771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prstClr val="black"/>
                </a:solidFill>
                <a:latin typeface="Comic Sans MS" pitchFamily="66" charset="0"/>
                <a:ea typeface="+mj-ea"/>
                <a:cs typeface="+mj-cs"/>
              </a:rPr>
              <a:t>2012</a:t>
            </a: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874606644"/>
      </p:ext>
    </p:extLst>
  </p:cSld>
  <p:clrMapOvr>
    <a:masterClrMapping/>
  </p:clrMapOvr>
  <p:transition spd="med" advClick="0" advTm="7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Televize</a:t>
            </a:r>
            <a:endParaRPr lang="cs-CZ" sz="60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Televize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 slouží k vysílání a přijímání televizního signálu – obrazu a zvuku. Televize  se začala využívat od 30. let 20.století, dostala se i do domácností a stala se důležitým komunikačním zdrojem a zdrojem zábavy.</a:t>
            </a:r>
            <a:endParaRPr lang="cs-CZ" sz="2000" dirty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5" y="3284984"/>
            <a:ext cx="3923928" cy="2942946"/>
          </a:xfrm>
          <a:prstGeom prst="rect">
            <a:avLst/>
          </a:prstGeom>
        </p:spPr>
      </p:pic>
      <p:pic>
        <p:nvPicPr>
          <p:cNvPr id="6" name="Obrázek 5" descr="4fb30e10e33846b23d80de6100d6b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258774"/>
            <a:ext cx="3747900" cy="30505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46969584"/>
      </p:ext>
    </p:extLst>
  </p:cSld>
  <p:clrMapOvr>
    <a:masterClrMapping/>
  </p:clrMapOvr>
  <p:transition spd="med" advClick="0" advTm="10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4">
                    <a:lumMod val="50000"/>
                  </a:schemeClr>
                </a:solidFill>
                <a:latin typeface="Arial Black" pitchFamily="34" charset="0"/>
              </a:rPr>
              <a:t>Fotoaparát</a:t>
            </a:r>
            <a:endParaRPr lang="cs-CZ" dirty="0">
              <a:solidFill>
                <a:schemeClr val="accent4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Comic Sans MS" pitchFamily="66" charset="0"/>
              </a:rPr>
              <a:t>Fotoaparát</a:t>
            </a:r>
            <a:r>
              <a:rPr lang="cs-CZ" sz="2400" dirty="0" smtClean="0">
                <a:latin typeface="Comic Sans MS" pitchFamily="66" charset="0"/>
              </a:rPr>
              <a:t> je zařízení sloužící k pořizování a zaznamenání </a:t>
            </a:r>
            <a:r>
              <a:rPr lang="cs-CZ" sz="2400" dirty="0" err="1" smtClean="0">
                <a:latin typeface="Comic Sans MS" pitchFamily="66" charset="0"/>
              </a:rPr>
              <a:t>fotografíí</a:t>
            </a:r>
            <a:r>
              <a:rPr lang="cs-CZ" sz="2400" dirty="0" smtClean="0">
                <a:latin typeface="Comic Sans MS" pitchFamily="66" charset="0"/>
              </a:rPr>
              <a:t>.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4" name="Obrázek 3" descr="Digitální-fotoaparát-Panasonic-Lumix-DMC-F3EP-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23520" y="3573016"/>
            <a:ext cx="4320480" cy="2894722"/>
          </a:xfrm>
          <a:prstGeom prst="rect">
            <a:avLst/>
          </a:prstGeom>
        </p:spPr>
      </p:pic>
      <p:pic>
        <p:nvPicPr>
          <p:cNvPr id="5" name="Obrázek 4" descr="Stary fotoaparat_katalogfotoaparat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492896"/>
            <a:ext cx="3816424" cy="27987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81138407"/>
      </p:ext>
    </p:extLst>
  </p:cSld>
  <p:clrMapOvr>
    <a:masterClrMapping/>
  </p:clrMapOvr>
  <p:transition spd="slow" advClick="0" advTm="6000"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Telefony</a:t>
            </a:r>
            <a:endParaRPr lang="cs-CZ" sz="4800" dirty="0">
              <a:solidFill>
                <a:schemeClr val="accent5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Telefon je takový malý počítač , můžete posílat SMS,zavolat si s kamarádem,být na internetu ,hrát hry, poslouchat hudbu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  <a:endParaRPr lang="cs-CZ" dirty="0"/>
          </a:p>
        </p:txBody>
      </p:sp>
      <p:pic>
        <p:nvPicPr>
          <p:cNvPr id="4" name="Obrázek 3" descr="samsung_c3300_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501008"/>
            <a:ext cx="3050493" cy="2641597"/>
          </a:xfrm>
          <a:prstGeom prst="rect">
            <a:avLst/>
          </a:prstGeom>
        </p:spPr>
      </p:pic>
      <p:pic>
        <p:nvPicPr>
          <p:cNvPr id="5" name="Obrázek 4" descr="mobilni-telefon-samsung-e1080-cerny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88640"/>
            <a:ext cx="1417340" cy="1417340"/>
          </a:xfrm>
          <a:prstGeom prst="rect">
            <a:avLst/>
          </a:prstGeom>
        </p:spPr>
      </p:pic>
      <p:pic>
        <p:nvPicPr>
          <p:cNvPr id="6" name="Obrázek 5" descr="telefon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3645024"/>
            <a:ext cx="2592288" cy="2592288"/>
          </a:xfrm>
          <a:prstGeom prst="rect">
            <a:avLst/>
          </a:prstGeom>
        </p:spPr>
      </p:pic>
    </p:spTree>
  </p:cSld>
  <p:clrMapOvr>
    <a:masterClrMapping/>
  </p:clrMapOvr>
  <p:transition spd="slow" advClick="0" advTm="8000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Arial Black" pitchFamily="34" charset="0"/>
              </a:rPr>
              <a:t>Hudba</a:t>
            </a:r>
            <a:endParaRPr lang="cs-CZ" sz="40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Hudba vznikla už v  letech před našim letopočtem v pravěku. Říká se že hudba je lék.A tak hudbu si můžeme přehrávat v mobilu,počítači,MP3 a MP4.</a:t>
            </a:r>
          </a:p>
        </p:txBody>
      </p:sp>
      <p:pic>
        <p:nvPicPr>
          <p:cNvPr id="4" name="Obrázek 3" descr="mp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933056"/>
            <a:ext cx="3635896" cy="27269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 descr="6424-Rádio_Sencor_SPT_260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789040"/>
            <a:ext cx="3384376" cy="33843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78736491"/>
      </p:ext>
    </p:extLst>
  </p:cSld>
  <p:clrMapOvr>
    <a:masterClrMapping/>
  </p:clrMapOvr>
  <p:transition spd="slow" advClick="0" advTm="800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Dopravní prostředky</a:t>
            </a:r>
            <a:endParaRPr lang="cs-CZ" sz="4800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Auto je dopravní prostředek kterým si můžete zajet kam </a:t>
            </a:r>
            <a:r>
              <a:rPr lang="cs-CZ" sz="2400" dirty="0" smtClean="0">
                <a:latin typeface="Comic Sans MS" pitchFamily="66" charset="0"/>
              </a:rPr>
              <a:t>chcete.Auto slouží k tomu aby jste nemuseli chodit pěšky.</a:t>
            </a:r>
            <a:endParaRPr lang="cs-CZ" sz="2400" dirty="0" smtClean="0">
              <a:latin typeface="Comic Sans MS" pitchFamily="66" charset="0"/>
            </a:endParaRPr>
          </a:p>
          <a:p>
            <a:r>
              <a:rPr lang="cs-CZ" sz="2400" dirty="0" smtClean="0">
                <a:latin typeface="Comic Sans MS" pitchFamily="66" charset="0"/>
              </a:rPr>
              <a:t>Letadlo je prostředek kterým můžeme letět do různých státu a </a:t>
            </a:r>
            <a:r>
              <a:rPr lang="cs-CZ" sz="2400" dirty="0" smtClean="0">
                <a:latin typeface="Comic Sans MS" pitchFamily="66" charset="0"/>
              </a:rPr>
              <a:t>zemí.letadlo je pohodlnější než auto protože v letadle můžeme strávit hodiny.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4" name="Obrázek 3" descr="letadl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4077072"/>
            <a:ext cx="4697513" cy="2780928"/>
          </a:xfrm>
          <a:prstGeom prst="rect">
            <a:avLst/>
          </a:prstGeom>
        </p:spPr>
      </p:pic>
      <p:pic>
        <p:nvPicPr>
          <p:cNvPr id="5" name="Obrázek 4" descr="uto modetrní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4077072"/>
            <a:ext cx="3707904" cy="2780928"/>
          </a:xfrm>
          <a:prstGeom prst="rect">
            <a:avLst/>
          </a:prstGeom>
        </p:spPr>
      </p:pic>
    </p:spTree>
  </p:cSld>
  <p:clrMapOvr>
    <a:masterClrMapping/>
  </p:clrMapOvr>
  <p:transition spd="slow" advClick="0" advTm="6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>
                <a:latin typeface="Arial Black" pitchFamily="34" charset="0"/>
              </a:rPr>
              <a:t>Moje logo</a:t>
            </a:r>
            <a:endParaRPr lang="cs-CZ" sz="4800" dirty="0">
              <a:latin typeface="Arial Black" pitchFamily="34" charset="0"/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Megabajtík</a:t>
            </a:r>
            <a:r>
              <a:rPr lang="cs-CZ" dirty="0" smtClean="0"/>
              <a:t>-</a:t>
            </a:r>
            <a:r>
              <a:rPr lang="cs-CZ" dirty="0" err="1" smtClean="0"/>
              <a:t>Eliška</a:t>
            </a:r>
            <a:r>
              <a:rPr lang="cs-CZ" dirty="0" smtClean="0"/>
              <a:t>-</a:t>
            </a:r>
            <a:r>
              <a:rPr lang="cs-CZ" dirty="0" err="1" smtClean="0"/>
              <a:t>Vavrečková</a:t>
            </a:r>
            <a:endParaRPr lang="cs-CZ" dirty="0"/>
          </a:p>
        </p:txBody>
      </p:sp>
      <p:pic>
        <p:nvPicPr>
          <p:cNvPr id="12" name="Obrázek 11" descr="Bez názv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348880"/>
            <a:ext cx="8424936" cy="33637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86421369"/>
      </p:ext>
    </p:extLst>
  </p:cSld>
  <p:clrMapOvr>
    <a:masterClrMapping/>
  </p:clrMapOvr>
  <p:transition spd="med" advClick="0" advTm="4000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>
                <a:hlinkClick r:id="rId2"/>
              </a:rPr>
              <a:t>www.seznam.</a:t>
            </a:r>
            <a:r>
              <a:rPr lang="cs-CZ" sz="3600" dirty="0" err="1" smtClean="0">
                <a:hlinkClick r:id="rId2"/>
              </a:rPr>
              <a:t>cz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>
                <a:hlinkClick r:id="rId3"/>
              </a:rPr>
              <a:t>www.</a:t>
            </a:r>
            <a:r>
              <a:rPr lang="cs-CZ" sz="3600" dirty="0" err="1" smtClean="0">
                <a:hlinkClick r:id="rId3"/>
              </a:rPr>
              <a:t>google.cz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76672"/>
            <a:ext cx="6400800" cy="1752600"/>
          </a:xfrm>
        </p:spPr>
        <p:txBody>
          <a:bodyPr>
            <a:normAutofit/>
          </a:bodyPr>
          <a:lstStyle/>
          <a:p>
            <a:r>
              <a:rPr lang="cs-CZ" sz="5400" dirty="0" smtClean="0">
                <a:latin typeface="Comic Sans MS" pitchFamily="66" charset="0"/>
              </a:rPr>
              <a:t>Zdroje</a:t>
            </a:r>
            <a:endParaRPr lang="cs-CZ" sz="5400" dirty="0">
              <a:latin typeface="Comic Sans MS" pitchFamily="66" charset="0"/>
            </a:endParaRPr>
          </a:p>
        </p:txBody>
      </p:sp>
      <p:pic>
        <p:nvPicPr>
          <p:cNvPr id="4" name="Obrázek 3" descr="google-free-servic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3789040"/>
            <a:ext cx="3707904" cy="2780928"/>
          </a:xfrm>
          <a:prstGeom prst="rect">
            <a:avLst/>
          </a:prstGeom>
        </p:spPr>
      </p:pic>
      <p:pic>
        <p:nvPicPr>
          <p:cNvPr id="5" name="Obrázek 4" descr="seznam_logo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92080" y="4149080"/>
            <a:ext cx="3635896" cy="2138762"/>
          </a:xfrm>
          <a:prstGeom prst="rect">
            <a:avLst/>
          </a:prstGeom>
        </p:spPr>
      </p:pic>
    </p:spTree>
  </p:cSld>
  <p:clrMapOvr>
    <a:masterClrMapping/>
  </p:clrMapOvr>
  <p:transition spd="slow" advClick="0" advTm="4000">
    <p:wheel spokes="2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162</Words>
  <Application>Microsoft Office PowerPoint</Application>
  <PresentationFormat>Předvádění na obrazovce (4:3)</PresentationFormat>
  <Paragraphs>22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Jak ovlivňuje můj  život současná technika</vt:lpstr>
      <vt:lpstr>        Počítače   Protože jsou lidé velmi  vynalézaví, začínají se ve  40. letech 20. století objevovat první "počítací stroje".   </vt:lpstr>
      <vt:lpstr>Televize</vt:lpstr>
      <vt:lpstr>Fotoaparát</vt:lpstr>
      <vt:lpstr>Telefony</vt:lpstr>
      <vt:lpstr>Hudba</vt:lpstr>
      <vt:lpstr>Dopravní prostředky</vt:lpstr>
      <vt:lpstr>Moje logo</vt:lpstr>
      <vt:lpstr>www.seznam.cz  www.google.cz </vt:lpstr>
      <vt:lpstr>The End</vt:lpstr>
      <vt:lpstr>Snímek 11</vt:lpstr>
      <vt:lpstr> 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ovlivňuje můj život současná technika</dc:title>
  <dc:creator>Žák</dc:creator>
  <cp:lastModifiedBy>Žák_2</cp:lastModifiedBy>
  <cp:revision>13</cp:revision>
  <dcterms:created xsi:type="dcterms:W3CDTF">2012-05-18T06:49:34Z</dcterms:created>
  <dcterms:modified xsi:type="dcterms:W3CDTF">2012-05-18T08:50:58Z</dcterms:modified>
</cp:coreProperties>
</file>