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53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42C6-5260-401A-95D8-274AB073B0DF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7B42-DAE5-4566-9FE2-D233F7060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049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42C6-5260-401A-95D8-274AB073B0DF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7B42-DAE5-4566-9FE2-D233F7060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56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42C6-5260-401A-95D8-274AB073B0DF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7B42-DAE5-4566-9FE2-D233F7060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46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42C6-5260-401A-95D8-274AB073B0DF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7B42-DAE5-4566-9FE2-D233F7060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20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42C6-5260-401A-95D8-274AB073B0DF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7B42-DAE5-4566-9FE2-D233F7060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6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42C6-5260-401A-95D8-274AB073B0DF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7B42-DAE5-4566-9FE2-D233F7060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19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42C6-5260-401A-95D8-274AB073B0DF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7B42-DAE5-4566-9FE2-D233F7060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25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42C6-5260-401A-95D8-274AB073B0DF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7B42-DAE5-4566-9FE2-D233F7060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33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42C6-5260-401A-95D8-274AB073B0DF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7B42-DAE5-4566-9FE2-D233F7060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04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42C6-5260-401A-95D8-274AB073B0DF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7B42-DAE5-4566-9FE2-D233F7060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229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42C6-5260-401A-95D8-274AB073B0DF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7B42-DAE5-4566-9FE2-D233F7060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278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742C6-5260-401A-95D8-274AB073B0DF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A7B42-DAE5-4566-9FE2-D233F7060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605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rot="20852129">
            <a:off x="246267" y="938356"/>
            <a:ext cx="7774632" cy="1467594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/>
          <a:lstStyle/>
          <a:p>
            <a:r>
              <a:rPr lang="cs-CZ" dirty="0" smtClean="0"/>
              <a:t>Jak můj život ovlivňuje technika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2564904"/>
            <a:ext cx="6400800" cy="1752600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/>
          <a:lstStyle/>
          <a:p>
            <a:r>
              <a:rPr lang="cs-CZ" dirty="0" smtClean="0"/>
              <a:t>Každý den hraju na počítači nebo na notebooku</a:t>
            </a:r>
          </a:p>
        </p:txBody>
      </p:sp>
    </p:spTree>
    <p:extLst>
      <p:ext uri="{BB962C8B-B14F-4D97-AF65-F5344CB8AC3E}">
        <p14:creationId xmlns:p14="http://schemas.microsoft.com/office/powerpoint/2010/main" val="332711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/>
          <a:lstStyle/>
          <a:p>
            <a:r>
              <a:rPr lang="cs-CZ" dirty="0" smtClean="0"/>
              <a:t>Můj život ovládla hlavně elektronika a různé další přístroje </a:t>
            </a:r>
            <a:r>
              <a:rPr lang="cs-CZ" dirty="0" err="1" smtClean="0"/>
              <a:t>např:notebook</a:t>
            </a:r>
            <a:endParaRPr lang="cs-CZ" dirty="0" smtClean="0"/>
          </a:p>
          <a:p>
            <a:r>
              <a:rPr lang="cs-CZ" dirty="0" smtClean="0"/>
              <a:t>Na něm mě zaujalo ž</a:t>
            </a:r>
            <a:r>
              <a:rPr lang="cs-CZ" dirty="0"/>
              <a:t>e</a:t>
            </a:r>
            <a:r>
              <a:rPr lang="cs-CZ" dirty="0" smtClean="0"/>
              <a:t> je rychlí a přenosní a </a:t>
            </a:r>
            <a:r>
              <a:rPr lang="cs-CZ" dirty="0" err="1" smtClean="0"/>
              <a:t>lechký</a:t>
            </a:r>
            <a:endParaRPr lang="cs-CZ" dirty="0"/>
          </a:p>
        </p:txBody>
      </p:sp>
      <p:pic>
        <p:nvPicPr>
          <p:cNvPr id="2050" name="Picture 2" descr="C:\Users\Žák\Desktop\(megabajtik-Gabriel-Talpa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789040"/>
            <a:ext cx="5292080" cy="263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3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Kdybych bil výrobce počítačů nebo notebooku</a:t>
            </a:r>
          </a:p>
          <a:p>
            <a:r>
              <a:rPr lang="cs-CZ" dirty="0" smtClean="0"/>
              <a:t>Vybral bych si značku  acer jeto kvalitní anglická práce.</a:t>
            </a:r>
          </a:p>
          <a:p>
            <a:r>
              <a:rPr lang="cs-CZ" dirty="0" smtClean="0"/>
              <a:t>Je rychlí a dobře  </a:t>
            </a:r>
          </a:p>
          <a:p>
            <a:r>
              <a:rPr lang="cs-CZ" dirty="0" smtClean="0"/>
              <a:t>Dobře se sním</a:t>
            </a:r>
          </a:p>
          <a:p>
            <a:r>
              <a:rPr lang="cs-CZ" dirty="0" err="1" smtClean="0"/>
              <a:t>Zachazí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890838"/>
            <a:ext cx="3417912" cy="301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042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383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59</Words>
  <Application>Microsoft Office PowerPoint</Application>
  <PresentationFormat>Předvádění na obrazovce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Jak můj život ovlivňuje technika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můj život ovlivňuje technika</dc:title>
  <dc:creator>Žák</dc:creator>
  <cp:lastModifiedBy>Žák</cp:lastModifiedBy>
  <cp:revision>9</cp:revision>
  <dcterms:created xsi:type="dcterms:W3CDTF">2012-05-18T07:31:46Z</dcterms:created>
  <dcterms:modified xsi:type="dcterms:W3CDTF">2012-05-18T09:06:12Z</dcterms:modified>
</cp:coreProperties>
</file>