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5" d="100"/>
          <a:sy n="65" d="100"/>
        </p:scale>
        <p:origin x="-1536" y="-1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742C6-5260-401A-95D8-274AB073B0DF}" type="datetimeFigureOut">
              <a:rPr lang="cs-CZ" smtClean="0"/>
              <a:t>18.5.2012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A7B42-DAE5-4566-9FE2-D233F706056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80494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742C6-5260-401A-95D8-274AB073B0DF}" type="datetimeFigureOut">
              <a:rPr lang="cs-CZ" smtClean="0"/>
              <a:t>18.5.2012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A7B42-DAE5-4566-9FE2-D233F706056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45686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742C6-5260-401A-95D8-274AB073B0DF}" type="datetimeFigureOut">
              <a:rPr lang="cs-CZ" smtClean="0"/>
              <a:t>18.5.2012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A7B42-DAE5-4566-9FE2-D233F706056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714630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742C6-5260-401A-95D8-274AB073B0DF}" type="datetimeFigureOut">
              <a:rPr lang="cs-CZ" smtClean="0"/>
              <a:t>18.5.2012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A7B42-DAE5-4566-9FE2-D233F706056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72081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742C6-5260-401A-95D8-274AB073B0DF}" type="datetimeFigureOut">
              <a:rPr lang="cs-CZ" smtClean="0"/>
              <a:t>18.5.2012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A7B42-DAE5-4566-9FE2-D233F706056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5638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742C6-5260-401A-95D8-274AB073B0DF}" type="datetimeFigureOut">
              <a:rPr lang="cs-CZ" smtClean="0"/>
              <a:t>18.5.2012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A7B42-DAE5-4566-9FE2-D233F706056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99196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742C6-5260-401A-95D8-274AB073B0DF}" type="datetimeFigureOut">
              <a:rPr lang="cs-CZ" smtClean="0"/>
              <a:t>18.5.2012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A7B42-DAE5-4566-9FE2-D233F706056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22530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742C6-5260-401A-95D8-274AB073B0DF}" type="datetimeFigureOut">
              <a:rPr lang="cs-CZ" smtClean="0"/>
              <a:t>18.5.2012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A7B42-DAE5-4566-9FE2-D233F706056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23384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742C6-5260-401A-95D8-274AB073B0DF}" type="datetimeFigureOut">
              <a:rPr lang="cs-CZ" smtClean="0"/>
              <a:t>18.5.2012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A7B42-DAE5-4566-9FE2-D233F706056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00403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742C6-5260-401A-95D8-274AB073B0DF}" type="datetimeFigureOut">
              <a:rPr lang="cs-CZ" smtClean="0"/>
              <a:t>18.5.2012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A7B42-DAE5-4566-9FE2-D233F706056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76229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742C6-5260-401A-95D8-274AB073B0DF}" type="datetimeFigureOut">
              <a:rPr lang="cs-CZ" smtClean="0"/>
              <a:t>18.5.2012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A7B42-DAE5-4566-9FE2-D233F706056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42782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2742C6-5260-401A-95D8-274AB073B0DF}" type="datetimeFigureOut">
              <a:rPr lang="cs-CZ" smtClean="0"/>
              <a:t>18.5.2012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1A7B42-DAE5-4566-9FE2-D233F706056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956057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 rot="20852129">
            <a:off x="246267" y="938356"/>
            <a:ext cx="7774632" cy="1467594"/>
          </a:xfrm>
          <a:ln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txBody>
          <a:bodyPr/>
          <a:lstStyle/>
          <a:p>
            <a:r>
              <a:rPr lang="cs-CZ" dirty="0" smtClean="0"/>
              <a:t>Jak můj život ovlivňuje technika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755576" y="2564904"/>
            <a:ext cx="6400800" cy="1752600"/>
          </a:xfrm>
          <a:ln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txBody>
          <a:bodyPr/>
          <a:lstStyle/>
          <a:p>
            <a:r>
              <a:rPr lang="cs-CZ" dirty="0" smtClean="0"/>
              <a:t>Každý den hraju na počítači nebo na notebooku</a:t>
            </a:r>
          </a:p>
        </p:txBody>
      </p:sp>
    </p:spTree>
    <p:extLst>
      <p:ext uri="{BB962C8B-B14F-4D97-AF65-F5344CB8AC3E}">
        <p14:creationId xmlns:p14="http://schemas.microsoft.com/office/powerpoint/2010/main" val="3327111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260848"/>
          </a:xfrm>
        </p:spPr>
        <p:txBody>
          <a:bodyPr/>
          <a:lstStyle/>
          <a:p>
            <a:r>
              <a:rPr lang="cs-CZ" dirty="0" smtClean="0"/>
              <a:t>Můj život ovládla hlavně elektronika a různé další přístroje </a:t>
            </a:r>
            <a:r>
              <a:rPr lang="cs-CZ" dirty="0" err="1" smtClean="0"/>
              <a:t>např:notebook</a:t>
            </a:r>
            <a:endParaRPr lang="cs-CZ" dirty="0" smtClean="0"/>
          </a:p>
          <a:p>
            <a:r>
              <a:rPr lang="cs-CZ" dirty="0" smtClean="0"/>
              <a:t>Na něm mě zaujalo ž</a:t>
            </a:r>
            <a:r>
              <a:rPr lang="cs-CZ" dirty="0"/>
              <a:t>e</a:t>
            </a:r>
            <a:r>
              <a:rPr lang="cs-CZ" dirty="0" smtClean="0"/>
              <a:t> je rychlí a přenosní a </a:t>
            </a:r>
            <a:r>
              <a:rPr lang="cs-CZ" dirty="0" err="1" smtClean="0"/>
              <a:t>lechký</a:t>
            </a:r>
            <a:endParaRPr lang="cs-CZ" dirty="0"/>
          </a:p>
        </p:txBody>
      </p:sp>
      <p:pic>
        <p:nvPicPr>
          <p:cNvPr id="2050" name="Picture 2" descr="C:\Users\Žák\Desktop\(megabajtik-Gabriel-Talpa)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3789040"/>
            <a:ext cx="5292080" cy="26343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6638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Kdybych bil výrobce počítačů nebo notebooku</a:t>
            </a:r>
          </a:p>
          <a:p>
            <a:r>
              <a:rPr lang="cs-CZ" dirty="0" smtClean="0"/>
              <a:t>Vybral bych si značku  acer jeto kvalitní anglická práce.</a:t>
            </a:r>
          </a:p>
          <a:p>
            <a:r>
              <a:rPr lang="cs-CZ" dirty="0" smtClean="0"/>
              <a:t>Je rychlí a dobře  </a:t>
            </a:r>
          </a:p>
          <a:p>
            <a:r>
              <a:rPr lang="cs-CZ" dirty="0" smtClean="0"/>
              <a:t>Dobře se sním</a:t>
            </a:r>
          </a:p>
          <a:p>
            <a:r>
              <a:rPr lang="cs-CZ" dirty="0" err="1" smtClean="0"/>
              <a:t>Zachazí</a:t>
            </a:r>
            <a:r>
              <a:rPr lang="cs-CZ" dirty="0" smtClean="0"/>
              <a:t>.</a:t>
            </a:r>
            <a:endParaRPr lang="cs-CZ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2890838"/>
            <a:ext cx="3417912" cy="3017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10426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223833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59</Words>
  <Application>Microsoft Office PowerPoint</Application>
  <PresentationFormat>Předvádění na obrazovce (4:3)</PresentationFormat>
  <Paragraphs>9</Paragraphs>
  <Slides>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5" baseType="lpstr">
      <vt:lpstr>Motiv systému Office</vt:lpstr>
      <vt:lpstr>Jak můj život ovlivňuje technika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Jak můj život ovlivňuje technika</dc:title>
  <dc:creator>Žák</dc:creator>
  <cp:lastModifiedBy>Žák</cp:lastModifiedBy>
  <cp:revision>9</cp:revision>
  <dcterms:created xsi:type="dcterms:W3CDTF">2012-05-18T07:31:46Z</dcterms:created>
  <dcterms:modified xsi:type="dcterms:W3CDTF">2012-05-18T09:06:12Z</dcterms:modified>
</cp:coreProperties>
</file>