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3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D030C-9DA3-407E-84C9-F803D3C7F7FB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295B8-DA2A-48EF-9066-DDA94C1E85A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4979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84DFE-7EE4-4401-9880-F174353326C0}" type="datetimeFigureOut">
              <a:rPr lang="cs-CZ" smtClean="0"/>
              <a:pPr/>
              <a:t>18.5.2012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8A43D-2EDD-4AF7-8CB5-87EF060512E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0"/>
            <a:ext cx="7574133" cy="2316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Segoe Script" pitchFamily="34" charset="0"/>
              </a:rPr>
              <a:t>Technika naší </a:t>
            </a:r>
            <a:r>
              <a:rPr lang="cs-CZ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  <a:latin typeface="Segoe Script" pitchFamily="34" charset="0"/>
              </a:rPr>
              <a:t>doby</a:t>
            </a:r>
            <a:endParaRPr lang="cs-CZ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50" endPos="85000" dist="60007" dir="5400000" sy="-100000" algn="bl" rotWithShape="0"/>
              </a:effectLst>
              <a:latin typeface="Segoe Script" pitchFamily="34" charset="0"/>
            </a:endParaRPr>
          </a:p>
        </p:txBody>
      </p:sp>
      <p:sp>
        <p:nvSpPr>
          <p:cNvPr id="5" name="AutoShape 2" descr="http://www.gify.nou.cz/r_telefon_soubory/t17.gif"/>
          <p:cNvSpPr>
            <a:spLocks noChangeAspect="1" noChangeArrowheads="1"/>
          </p:cNvSpPr>
          <p:nvPr/>
        </p:nvSpPr>
        <p:spPr bwMode="auto">
          <a:xfrm>
            <a:off x="155575" y="-533400"/>
            <a:ext cx="8001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6143243"/>
            <a:ext cx="1227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Kristen ITC" pitchFamily="66" charset="0"/>
              </a:rPr>
              <a:t>Klára Ligocká</a:t>
            </a:r>
            <a:endParaRPr lang="cs-CZ" sz="2000" dirty="0">
              <a:latin typeface="Kristen ITC" pitchFamily="66" charset="0"/>
            </a:endParaRPr>
          </a:p>
        </p:txBody>
      </p:sp>
      <p:pic>
        <p:nvPicPr>
          <p:cNvPr id="10241" name="Picture 1" descr="\\sblan2\share\Práce žáků\Počítačová soutěž Bajtík 2012\Kategorie Megabajtík\Ligocká Klára\Klára Ligocká Obrázek.png"/>
          <p:cNvPicPr>
            <a:picLocks noChangeAspect="1" noChangeArrowheads="1"/>
          </p:cNvPicPr>
          <p:nvPr/>
        </p:nvPicPr>
        <p:blipFill>
          <a:blip r:embed="rId2" cstate="print"/>
          <a:srcRect l="50096" t="10664" r="5533" b="-6640"/>
          <a:stretch>
            <a:fillRect/>
          </a:stretch>
        </p:blipFill>
        <p:spPr bwMode="auto">
          <a:xfrm rot="21203678">
            <a:off x="131357" y="2286258"/>
            <a:ext cx="2808312" cy="2445949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9" name="TextovéPole 8"/>
          <p:cNvSpPr txBox="1"/>
          <p:nvPr/>
        </p:nvSpPr>
        <p:spPr>
          <a:xfrm rot="21080165">
            <a:off x="795219" y="448073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Slunečný server… </a:t>
            </a:r>
            <a:endParaRPr lang="cs-CZ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10242" name="Picture 2" descr="\\sblan2\share\Práce žáků\Počítačová soutěž Bajtík 2012\Kategorie Megabajtík\Ligocká Klára\Klára Ligocká Obrázek.png"/>
          <p:cNvPicPr>
            <a:picLocks noChangeAspect="1" noChangeArrowheads="1"/>
          </p:cNvPicPr>
          <p:nvPr/>
        </p:nvPicPr>
        <p:blipFill>
          <a:blip r:embed="rId2" cstate="print"/>
          <a:srcRect l="48881" t="15993" r="8559"/>
          <a:stretch>
            <a:fillRect/>
          </a:stretch>
        </p:blipFill>
        <p:spPr bwMode="auto">
          <a:xfrm rot="463010">
            <a:off x="6430837" y="2207189"/>
            <a:ext cx="2321484" cy="2102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ovéPole 10"/>
          <p:cNvSpPr txBox="1"/>
          <p:nvPr/>
        </p:nvSpPr>
        <p:spPr>
          <a:xfrm rot="673491">
            <a:off x="6638045" y="427606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Segoe Script" pitchFamily="34" charset="0"/>
              </a:rPr>
              <a:t>Slunečný server…</a:t>
            </a:r>
            <a:endParaRPr lang="cs-CZ" dirty="0">
              <a:solidFill>
                <a:schemeClr val="tx2">
                  <a:lumMod val="50000"/>
                </a:schemeClr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66642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0" y="116632"/>
            <a:ext cx="5616624" cy="2880320"/>
          </a:xfrm>
          <a:prstGeom prst="cloudCallout">
            <a:avLst>
              <a:gd name="adj1" fmla="val -46254"/>
              <a:gd name="adj2" fmla="val 145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 rot="21097659">
            <a:off x="628165" y="674895"/>
            <a:ext cx="4815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Bez elektroniky v naší době by jsme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neobešli… Je to dobře nebo špatně ??? Ukážeme si dobré ale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špatné stránky</a:t>
            </a:r>
            <a:r>
              <a:rPr lang="cs-CZ" sz="2400" dirty="0" smtClean="0">
                <a:latin typeface="Comic Sans MS" pitchFamily="66" charset="0"/>
              </a:rPr>
              <a:t>… 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9218" name="Picture 2" descr="http://www.gify.nou.cz/r_televize_soubory/te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14895">
            <a:off x="6692698" y="725162"/>
            <a:ext cx="1513875" cy="1513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http://www.gify.nou.cz/r_televize_soubory/te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46523">
            <a:off x="3355466" y="3292586"/>
            <a:ext cx="1296144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2" name="Picture 6" descr="http://www.gify.nou.cz/r_telefon_soubory/t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7007">
            <a:off x="6979181" y="4168590"/>
            <a:ext cx="1266825" cy="1400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91789269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20995581">
            <a:off x="156452" y="72398"/>
            <a:ext cx="37981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6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Dobrá stránka… </a:t>
            </a:r>
            <a:endParaRPr lang="cs-CZ" sz="66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gi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 rot="468878">
            <a:off x="3141466" y="836540"/>
            <a:ext cx="54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Třeba v nemocnici když někdo bojuje o život a je napojený na dýchací přístroj který mu pomáhá dýchat …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 rot="21036039">
            <a:off x="457781" y="2847950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Nebo autobusy starší lidé se nemusí chodit pěšky na nákup a s plnými taškami zase zpět…  </a:t>
            </a: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069579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1.gstatic.com/images?q=tbn:ANd9GcQRcKk-YR1n_m3GyCSxFMlX7zt_JqCN_I7RC-eEiXcYJdiJh0Q1aic89AgL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48224">
            <a:off x="460559" y="1859875"/>
            <a:ext cx="2447925" cy="1866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http://www.linet.cz/data2/dep_33/070505_01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41968">
            <a:off x="5402242" y="151451"/>
            <a:ext cx="3168352" cy="237626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Obdélník 3"/>
          <p:cNvSpPr/>
          <p:nvPr/>
        </p:nvSpPr>
        <p:spPr>
          <a:xfrm rot="21252019">
            <a:off x="36489" y="458921"/>
            <a:ext cx="39709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Obrázky…</a:t>
            </a:r>
            <a:endParaRPr lang="cs-CZ" sz="5400" b="1" cap="none" spc="0" dirty="0">
              <a:ln w="3155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7174" name="Picture 6" descr="http://www.autobusovenoviny.cz/image/1684/trolejbus-civi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5337">
            <a:off x="4500890" y="3560232"/>
            <a:ext cx="2736304" cy="205222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177" name="Picture 9" descr="C:\Users\Žák\AppData\Local\Microsoft\Windows\Temporary Internet Files\Content.IE5\LHQZM8UN\MP900439367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509120"/>
            <a:ext cx="2951136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891108389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21157279">
            <a:off x="46734" y="282475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Gigi" pitchFamily="82" charset="0"/>
              </a:rPr>
              <a:t>Špatná stránka… </a:t>
            </a:r>
            <a:endParaRPr lang="cs-CZ" sz="60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Gigi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 rot="485541">
            <a:off x="4498728" y="959957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Poslední dobou strašně přibylo lidí svislích na počítačích…  Nebo na hrách…Tyhle lidé žijí většinou 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ú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plně v jiném světě… 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 rot="21167660">
            <a:off x="1060375" y="1992170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Nebo nějaké falešní prodejci kteří chtějí něco prodat…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146" name="Picture 2" descr="C:\Users\Žák\AppData\Local\Microsoft\Windows\Temporary Internet Files\Content.IE5\R96I5L97\MC9004359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04267">
            <a:off x="4189568" y="3493422"/>
            <a:ext cx="2022475" cy="1908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49652385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lorrain.bloguje.cz/za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62554">
            <a:off x="1105918" y="1387707"/>
            <a:ext cx="2568295" cy="286729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" name="Obdélník 2"/>
          <p:cNvSpPr/>
          <p:nvPr/>
        </p:nvSpPr>
        <p:spPr>
          <a:xfrm>
            <a:off x="2195736" y="188640"/>
            <a:ext cx="39709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Obrázky…</a:t>
            </a:r>
            <a:endParaRPr lang="cs-CZ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5124" name="Picture 4" descr="http://cdn.playzone.cz/redakce-ug/601/zavislost-na-pocitaci-delate-si-legraci_2008_05_07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57686">
            <a:off x="4841518" y="1757246"/>
            <a:ext cx="3160304" cy="2101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5" name="Picture 5" descr="C:\Users\Žák\AppData\Local\Microsoft\Windows\Temporary Internet Files\Content.IE5\ZRTW2WP4\MC90044045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63415">
            <a:off x="3995936" y="4077072"/>
            <a:ext cx="1371863" cy="12956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8848369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21228055">
            <a:off x="66086" y="622332"/>
            <a:ext cx="4109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Jak m</a:t>
            </a:r>
            <a:r>
              <a:rPr lang="cs-CZ" sz="4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ě</a:t>
            </a:r>
            <a:r>
              <a:rPr lang="cs-CZ" sz="4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 ovliv</a:t>
            </a:r>
            <a:r>
              <a:rPr lang="cs-CZ" sz="44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ň</a:t>
            </a:r>
            <a:r>
              <a:rPr lang="cs-CZ" sz="4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uje technika ??</a:t>
            </a:r>
            <a:endParaRPr lang="cs-CZ" sz="4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gi" pitchFamily="8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 rot="479399">
            <a:off x="3685809" y="842628"/>
            <a:ext cx="53751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Já osobně bych se neobešla bez telefonu mám i kamarády, kteří bydlí daleko a někdy je dobré když je slyším aspoň přes ten telefon…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 rot="21098554">
            <a:off x="592018" y="2635616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Nebo mp4 když jedeme s rodiči, prarodiči nebo kamarády mám u sebe mp4… 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 rot="750970">
            <a:off x="4120671" y="3031798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No a když už jsme na to výletě nebo dovolené chci si pamatovat zážitky takže beru sebou foťák… 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1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21141687">
            <a:off x="581396" y="216328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P</a:t>
            </a:r>
            <a:r>
              <a:rPr lang="cs-CZ" sz="60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ř</a:t>
            </a:r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gi" pitchFamily="82" charset="0"/>
              </a:rPr>
              <a:t>íklady technologie … 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96136" y="40466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Segoe Script" pitchFamily="34" charset="0"/>
              </a:rPr>
              <a:t>Mobil…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3074" name="Picture 2" descr="http://diit.cz/sites/default/files/4080/649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2858">
            <a:off x="7082492" y="97253"/>
            <a:ext cx="1695333" cy="3252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http://www.cheap-laptop-battery.co.uk/images/new_products/l/mplayer_0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30711">
            <a:off x="4902203" y="2327342"/>
            <a:ext cx="1557496" cy="155749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7" name="TextovéPole 6"/>
          <p:cNvSpPr txBox="1"/>
          <p:nvPr/>
        </p:nvSpPr>
        <p:spPr>
          <a:xfrm>
            <a:off x="4355976" y="191683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Segoe Script" pitchFamily="34" charset="0"/>
              </a:rPr>
              <a:t>Mp4…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3078" name="Picture 6" descr="http://iphone3g-servis.cz/images/iP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98435">
            <a:off x="1086084" y="2392927"/>
            <a:ext cx="2113698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ovéPole 8"/>
          <p:cNvSpPr txBox="1"/>
          <p:nvPr/>
        </p:nvSpPr>
        <p:spPr>
          <a:xfrm>
            <a:off x="2411760" y="450912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latin typeface="Segoe Script" pitchFamily="34" charset="0"/>
              </a:rPr>
              <a:t>Tablet…</a:t>
            </a:r>
            <a:endParaRPr lang="cs-CZ" sz="2400" dirty="0">
              <a:solidFill>
                <a:schemeClr val="tx2">
                  <a:lumMod val="75000"/>
                </a:schemeClr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50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268760"/>
            <a:ext cx="6640527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5000" b="1" cap="none" spc="0" dirty="0" smtClean="0">
                <a:ln w="3155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Segoe Print" pitchFamily="2" charset="0"/>
                <a:cs typeface="Raavi" pitchFamily="34" charset="0"/>
              </a:rPr>
              <a:t>Konec</a:t>
            </a:r>
            <a:endParaRPr lang="cs-CZ" sz="15000" b="1" cap="none" spc="0" dirty="0">
              <a:ln w="3155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Segoe Print" pitchFamily="2" charset="0"/>
              <a:cs typeface="Raavi" pitchFamily="34" charset="0"/>
            </a:endParaRPr>
          </a:p>
        </p:txBody>
      </p:sp>
      <p:pic>
        <p:nvPicPr>
          <p:cNvPr id="1046" name="Picture 22" descr="C:\Users\Žák\AppData\Local\Microsoft\Windows\Temporary Internet Files\Content.IE5\X8SOI4D6\MC9004404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16632"/>
            <a:ext cx="1612776" cy="13719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3098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ummer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146</TotalTime>
  <Words>185</Words>
  <Application>Microsoft Office PowerPoint</Application>
  <PresentationFormat>Předvádění na obrazovce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Summer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</dc:creator>
  <cp:lastModifiedBy>Žák</cp:lastModifiedBy>
  <cp:revision>14</cp:revision>
  <dcterms:created xsi:type="dcterms:W3CDTF">2012-05-18T06:19:37Z</dcterms:created>
  <dcterms:modified xsi:type="dcterms:W3CDTF">2012-05-18T08:56:09Z</dcterms:modified>
</cp:coreProperties>
</file>