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4" r:id="rId1"/>
  </p:sldMasterIdLst>
  <p:notesMasterIdLst>
    <p:notesMasterId r:id="rId14"/>
  </p:notesMasterIdLst>
  <p:sldIdLst>
    <p:sldId id="256" r:id="rId2"/>
    <p:sldId id="257" r:id="rId3"/>
    <p:sldId id="258" r:id="rId4"/>
    <p:sldId id="259" r:id="rId5"/>
    <p:sldId id="266" r:id="rId6"/>
    <p:sldId id="260" r:id="rId7"/>
    <p:sldId id="261" r:id="rId8"/>
    <p:sldId id="262" r:id="rId9"/>
    <p:sldId id="263" r:id="rId10"/>
    <p:sldId id="264" r:id="rId11"/>
    <p:sldId id="265" r:id="rId12"/>
    <p:sldId id="267" r:id="rId1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B18F80-EDF5-47DD-9E3C-902E038E7790}" type="datetimeFigureOut">
              <a:rPr lang="cs-CZ" smtClean="0"/>
              <a:t>18.5.2012</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0C4E2DC-4573-4457-95E6-3BA576C8AEBA}" type="slidenum">
              <a:rPr lang="cs-CZ" smtClean="0"/>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40C4E2DC-4573-4457-95E6-3BA576C8AEBA}" type="slidenum">
              <a:rPr lang="cs-CZ" smtClean="0"/>
              <a:t>8</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cs-CZ" smtClean="0"/>
              <a:t>Kliknutím lze upravit styl.</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a:p>
        </p:txBody>
      </p:sp>
      <p:sp>
        <p:nvSpPr>
          <p:cNvPr id="4" name="Date Placeholder 3"/>
          <p:cNvSpPr>
            <a:spLocks noGrp="1"/>
          </p:cNvSpPr>
          <p:nvPr>
            <p:ph type="dt" sz="half" idx="10"/>
          </p:nvPr>
        </p:nvSpPr>
        <p:spPr/>
        <p:txBody>
          <a:bodyPr/>
          <a:lstStyle/>
          <a:p>
            <a:fld id="{DADDF2FE-B972-4C8B-98B2-04BB14DF7141}" type="datetimeFigureOut">
              <a:rPr lang="cs-CZ" smtClean="0"/>
              <a:pPr/>
              <a:t>18.5.2012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F230544-A8B5-4501-9D7E-4101D87CC765}"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DADDF2FE-B972-4C8B-98B2-04BB14DF7141}" type="datetimeFigureOut">
              <a:rPr lang="cs-CZ" smtClean="0"/>
              <a:pPr/>
              <a:t>18.5.2012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F230544-A8B5-4501-9D7E-4101D87CC765}"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cs-CZ" smtClean="0"/>
              <a:t>Kliknutím lze upravit styl.</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DADDF2FE-B972-4C8B-98B2-04BB14DF7141}" type="datetimeFigureOut">
              <a:rPr lang="cs-CZ" smtClean="0"/>
              <a:pPr/>
              <a:t>18.5.2012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F230544-A8B5-4501-9D7E-4101D87CC765}"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DADDF2FE-B972-4C8B-98B2-04BB14DF7141}" type="datetimeFigureOut">
              <a:rPr lang="cs-CZ" smtClean="0"/>
              <a:pPr/>
              <a:t>18.5.2012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F230544-A8B5-4501-9D7E-4101D87CC765}"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cs-CZ" smtClean="0"/>
              <a:t>Kliknutím lze upravit styl.</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DADDF2FE-B972-4C8B-98B2-04BB14DF7141}" type="datetimeFigureOut">
              <a:rPr lang="cs-CZ" smtClean="0"/>
              <a:pPr/>
              <a:t>18.5.2012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5F230544-A8B5-4501-9D7E-4101D87CC765}"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cs-CZ" smtClean="0"/>
              <a:t>Kliknutím lze upravit styl.</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DADDF2FE-B972-4C8B-98B2-04BB14DF7141}" type="datetimeFigureOut">
              <a:rPr lang="cs-CZ" smtClean="0"/>
              <a:pPr/>
              <a:t>18.5.2012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5F230544-A8B5-4501-9D7E-4101D87CC765}"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a:p>
        </p:txBody>
      </p:sp>
      <p:sp>
        <p:nvSpPr>
          <p:cNvPr id="3" name="Text Placeholder 2"/>
          <p:cNvSpPr>
            <a:spLocks noGrp="1"/>
          </p:cNvSpPr>
          <p:nvPr>
            <p:ph type="body" idx="1"/>
          </p:nvPr>
        </p:nvSpPr>
        <p:spPr>
          <a:xfrm>
            <a:off x="1332894" y="1812927"/>
            <a:ext cx="314782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Text Placeholder 4"/>
          <p:cNvSpPr>
            <a:spLocks noGrp="1"/>
          </p:cNvSpPr>
          <p:nvPr>
            <p:ph type="body" sz="quarter" idx="3"/>
          </p:nvPr>
        </p:nvSpPr>
        <p:spPr>
          <a:xfrm>
            <a:off x="4992066" y="1812927"/>
            <a:ext cx="314248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Date Placeholder 6"/>
          <p:cNvSpPr>
            <a:spLocks noGrp="1"/>
          </p:cNvSpPr>
          <p:nvPr>
            <p:ph type="dt" sz="half" idx="10"/>
          </p:nvPr>
        </p:nvSpPr>
        <p:spPr/>
        <p:txBody>
          <a:bodyPr/>
          <a:lstStyle/>
          <a:p>
            <a:fld id="{DADDF2FE-B972-4C8B-98B2-04BB14DF7141}" type="datetimeFigureOut">
              <a:rPr lang="cs-CZ" smtClean="0"/>
              <a:pPr/>
              <a:t>18.5.2012</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5F230544-A8B5-4501-9D7E-4101D87CC765}"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Date Placeholder 2"/>
          <p:cNvSpPr>
            <a:spLocks noGrp="1"/>
          </p:cNvSpPr>
          <p:nvPr>
            <p:ph type="dt" sz="half" idx="10"/>
          </p:nvPr>
        </p:nvSpPr>
        <p:spPr/>
        <p:txBody>
          <a:bodyPr/>
          <a:lstStyle/>
          <a:p>
            <a:fld id="{DADDF2FE-B972-4C8B-98B2-04BB14DF7141}" type="datetimeFigureOut">
              <a:rPr lang="cs-CZ" smtClean="0"/>
              <a:pPr/>
              <a:t>18.5.2012</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5F230544-A8B5-4501-9D7E-4101D87CC765}"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DDF2FE-B972-4C8B-98B2-04BB14DF7141}" type="datetimeFigureOut">
              <a:rPr lang="cs-CZ" smtClean="0"/>
              <a:pPr/>
              <a:t>18.5.2012</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5F230544-A8B5-4501-9D7E-4101D87CC765}"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cs-CZ" smtClean="0"/>
              <a:t>Kliknutím lze upravit styl.</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DADDF2FE-B972-4C8B-98B2-04BB14DF7141}" type="datetimeFigureOut">
              <a:rPr lang="cs-CZ" smtClean="0"/>
              <a:pPr/>
              <a:t>18.5.2012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5F230544-A8B5-4501-9D7E-4101D87CC765}"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cs-CZ" smtClean="0"/>
              <a:t>Kliknutím lze upravit styl.</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DADDF2FE-B972-4C8B-98B2-04BB14DF7141}" type="datetimeFigureOut">
              <a:rPr lang="cs-CZ" smtClean="0"/>
              <a:pPr/>
              <a:t>18.5.2012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5F230544-A8B5-4501-9D7E-4101D87CC765}" type="slidenum">
              <a:rPr lang="cs-CZ" smtClean="0"/>
              <a:pPr/>
              <a:t>‹#›</a:t>
            </a:fld>
            <a:endParaRPr lang="cs-CZ"/>
          </a:p>
        </p:txBody>
      </p:sp>
      <p:grpSp>
        <p:nvGrpSpPr>
          <p:cNvPr id="17" name="Group 16"/>
          <p:cNvGrpSpPr/>
          <p:nvPr/>
        </p:nvGrpSpPr>
        <p:grpSpPr>
          <a:xfrm>
            <a:off x="4718762" y="993075"/>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a:lstStyle>
            <a:lvl1pPr marL="0" indent="0" algn="ctr">
              <a:buFontTx/>
              <a:buNone/>
              <a:defRPr/>
            </a:lvl1pPr>
          </a:lstStyle>
          <a:p>
            <a:r>
              <a:rPr lang="cs-CZ" smtClean="0"/>
              <a:t>Kliknutím na ikonu přidáte obrázek.</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35" name="Group 134"/>
          <p:cNvGrpSpPr/>
          <p:nvPr/>
        </p:nvGrpSpPr>
        <p:grpSpPr>
          <a:xfrm>
            <a:off x="-9" y="-16"/>
            <a:ext cx="9252346" cy="6858038"/>
            <a:chOff x="-9" y="-16"/>
            <a:chExt cx="9252346" cy="6858038"/>
          </a:xfrm>
        </p:grpSpPr>
        <p:grpSp>
          <p:nvGrpSpPr>
            <p:cNvPr id="136" name="Group 638"/>
            <p:cNvGrpSpPr/>
            <p:nvPr/>
          </p:nvGrpSpPr>
          <p:grpSpPr>
            <a:xfrm>
              <a:off x="8528" y="419213"/>
              <a:ext cx="9073251" cy="5913938"/>
              <a:chOff x="8528" y="419213"/>
              <a:chExt cx="9073251" cy="5913938"/>
            </a:xfrm>
          </p:grpSpPr>
          <p:grpSp>
            <p:nvGrpSpPr>
              <p:cNvPr id="224" name="Group 121"/>
              <p:cNvGrpSpPr>
                <a:grpSpLocks noChangeAspect="1"/>
              </p:cNvGrpSpPr>
              <p:nvPr/>
            </p:nvGrpSpPr>
            <p:grpSpPr>
              <a:xfrm rot="2429339">
                <a:off x="8528" y="447135"/>
                <a:ext cx="1128260" cy="875915"/>
                <a:chOff x="-162267" y="4120976"/>
                <a:chExt cx="3435350" cy="2667000"/>
              </a:xfrm>
              <a:solidFill>
                <a:schemeClr val="bg2">
                  <a:lumMod val="60000"/>
                  <a:lumOff val="40000"/>
                  <a:alpha val="1000"/>
                </a:schemeClr>
              </a:solidFill>
            </p:grpSpPr>
            <p:sp>
              <p:nvSpPr>
                <p:cNvPr id="250"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1"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2"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3" name="Freeform 75"/>
                <p:cNvSpPr>
                  <a:spLocks noEditPoints="1"/>
                </p:cNvSpPr>
                <p:nvPr/>
              </p:nvSpPr>
              <p:spPr bwMode="auto">
                <a:xfrm>
                  <a:off x="-162267" y="4120976"/>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5" name="Group 142"/>
              <p:cNvGrpSpPr>
                <a:grpSpLocks noChangeAspect="1"/>
              </p:cNvGrpSpPr>
              <p:nvPr/>
            </p:nvGrpSpPr>
            <p:grpSpPr>
              <a:xfrm rot="19493664">
                <a:off x="353923" y="1671596"/>
                <a:ext cx="992740" cy="814144"/>
                <a:chOff x="381000" y="304800"/>
                <a:chExt cx="3317876" cy="2720975"/>
              </a:xfrm>
              <a:solidFill>
                <a:schemeClr val="bg2">
                  <a:lumMod val="60000"/>
                  <a:lumOff val="40000"/>
                  <a:alpha val="1000"/>
                </a:schemeClr>
              </a:solidFill>
            </p:grpSpPr>
            <p:sp>
              <p:nvSpPr>
                <p:cNvPr id="246"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7"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8"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9"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6" name="Group 147"/>
              <p:cNvGrpSpPr>
                <a:grpSpLocks noChangeAspect="1"/>
              </p:cNvGrpSpPr>
              <p:nvPr/>
            </p:nvGrpSpPr>
            <p:grpSpPr>
              <a:xfrm rot="19711069">
                <a:off x="391817" y="4560622"/>
                <a:ext cx="1094993" cy="933829"/>
                <a:chOff x="5181600" y="457200"/>
                <a:chExt cx="3235325" cy="2759075"/>
              </a:xfrm>
              <a:solidFill>
                <a:schemeClr val="bg2">
                  <a:lumMod val="60000"/>
                  <a:lumOff val="40000"/>
                  <a:alpha val="1000"/>
                </a:schemeClr>
              </a:solidFill>
            </p:grpSpPr>
            <p:sp>
              <p:nvSpPr>
                <p:cNvPr id="242"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3"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4"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7" name="Group 172"/>
              <p:cNvGrpSpPr>
                <a:grpSpLocks noChangeAspect="1"/>
              </p:cNvGrpSpPr>
              <p:nvPr/>
            </p:nvGrpSpPr>
            <p:grpSpPr>
              <a:xfrm rot="19711069">
                <a:off x="7705128" y="419213"/>
                <a:ext cx="1376651" cy="1173997"/>
                <a:chOff x="5181600" y="457200"/>
                <a:chExt cx="3235325" cy="2759075"/>
              </a:xfrm>
              <a:solidFill>
                <a:schemeClr val="bg2">
                  <a:lumMod val="60000"/>
                  <a:lumOff val="40000"/>
                  <a:alpha val="1000"/>
                </a:schemeClr>
              </a:solidFill>
            </p:grpSpPr>
            <p:sp>
              <p:nvSpPr>
                <p:cNvPr id="238"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9"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0"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1"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8" name="Group 177"/>
              <p:cNvGrpSpPr>
                <a:grpSpLocks noChangeAspect="1"/>
              </p:cNvGrpSpPr>
              <p:nvPr/>
            </p:nvGrpSpPr>
            <p:grpSpPr>
              <a:xfrm rot="2429339">
                <a:off x="7324516" y="3846323"/>
                <a:ext cx="1472288" cy="1142999"/>
                <a:chOff x="381000" y="3581400"/>
                <a:chExt cx="3435350" cy="2667000"/>
              </a:xfrm>
              <a:solidFill>
                <a:schemeClr val="bg2">
                  <a:lumMod val="60000"/>
                  <a:lumOff val="40000"/>
                  <a:alpha val="1000"/>
                </a:schemeClr>
              </a:solidFill>
            </p:grpSpPr>
            <p:sp>
              <p:nvSpPr>
                <p:cNvPr id="234"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5"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6"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7"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9" name="Group 182"/>
              <p:cNvGrpSpPr>
                <a:grpSpLocks noChangeAspect="1"/>
              </p:cNvGrpSpPr>
              <p:nvPr/>
            </p:nvGrpSpPr>
            <p:grpSpPr>
              <a:xfrm rot="19493664">
                <a:off x="7783359" y="5358489"/>
                <a:ext cx="1188480" cy="974662"/>
                <a:chOff x="381000" y="304800"/>
                <a:chExt cx="3317876" cy="2720975"/>
              </a:xfrm>
              <a:solidFill>
                <a:schemeClr val="bg2">
                  <a:lumMod val="60000"/>
                  <a:lumOff val="40000"/>
                  <a:alpha val="1000"/>
                </a:schemeClr>
              </a:solidFill>
            </p:grpSpPr>
            <p:sp>
              <p:nvSpPr>
                <p:cNvPr id="23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3"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grpSp>
          <p:nvGrpSpPr>
            <p:cNvPr id="137" name="Group 669"/>
            <p:cNvGrpSpPr/>
            <p:nvPr/>
          </p:nvGrpSpPr>
          <p:grpSpPr>
            <a:xfrm>
              <a:off x="-9" y="242195"/>
              <a:ext cx="9144001" cy="6615827"/>
              <a:chOff x="-9" y="242195"/>
              <a:chExt cx="9144001" cy="6615827"/>
            </a:xfrm>
          </p:grpSpPr>
          <p:grpSp>
            <p:nvGrpSpPr>
              <p:cNvPr id="179" name="Group 32"/>
              <p:cNvGrpSpPr>
                <a:grpSpLocks noChangeAspect="1"/>
              </p:cNvGrpSpPr>
              <p:nvPr/>
            </p:nvGrpSpPr>
            <p:grpSpPr>
              <a:xfrm rot="20059765">
                <a:off x="214282" y="242195"/>
                <a:ext cx="1611192" cy="1321331"/>
                <a:chOff x="492450" y="105224"/>
                <a:chExt cx="2967986" cy="2434032"/>
              </a:xfrm>
              <a:solidFill>
                <a:schemeClr val="bg2">
                  <a:lumMod val="60000"/>
                  <a:lumOff val="40000"/>
                  <a:alpha val="8000"/>
                </a:schemeClr>
              </a:solidFill>
            </p:grpSpPr>
            <p:sp>
              <p:nvSpPr>
                <p:cNvPr id="22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3" name="Freeform 82"/>
                <p:cNvSpPr>
                  <a:spLocks noEditPoints="1"/>
                </p:cNvSpPr>
                <p:nvPr/>
              </p:nvSpPr>
              <p:spPr bwMode="auto">
                <a:xfrm rot="650724">
                  <a:off x="492450" y="105224"/>
                  <a:ext cx="2967986" cy="243403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80" name="Group 48"/>
              <p:cNvGrpSpPr>
                <a:grpSpLocks noChangeAspect="1"/>
              </p:cNvGrpSpPr>
              <p:nvPr/>
            </p:nvGrpSpPr>
            <p:grpSpPr>
              <a:xfrm rot="1419986">
                <a:off x="7374137" y="629719"/>
                <a:ext cx="1046470" cy="892409"/>
                <a:chOff x="5181600" y="457200"/>
                <a:chExt cx="3235325" cy="2759075"/>
              </a:xfrm>
              <a:solidFill>
                <a:schemeClr val="bg2">
                  <a:lumMod val="60000"/>
                  <a:lumOff val="40000"/>
                  <a:alpha val="8000"/>
                </a:schemeClr>
              </a:solidFill>
            </p:grpSpPr>
            <p:sp>
              <p:nvSpPr>
                <p:cNvPr id="216"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7"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8"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9"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sp>
            <p:nvSpPr>
              <p:cNvPr id="213" name="Freeform 73"/>
              <p:cNvSpPr>
                <a:spLocks/>
              </p:cNvSpPr>
              <p:nvPr/>
            </p:nvSpPr>
            <p:spPr bwMode="auto">
              <a:xfrm rot="1542474">
                <a:off x="7058065" y="3702660"/>
                <a:ext cx="879" cy="1757"/>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solidFill>
                <a:schemeClr val="bg2">
                  <a:lumMod val="60000"/>
                  <a:lumOff val="40000"/>
                  <a:alpha val="8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182" name="Group 63"/>
              <p:cNvGrpSpPr>
                <a:grpSpLocks noChangeAspect="1"/>
              </p:cNvGrpSpPr>
              <p:nvPr/>
            </p:nvGrpSpPr>
            <p:grpSpPr>
              <a:xfrm rot="1645451">
                <a:off x="8050341" y="4268987"/>
                <a:ext cx="917115" cy="1118301"/>
                <a:chOff x="507386" y="-1244242"/>
                <a:chExt cx="2720979" cy="3317871"/>
              </a:xfrm>
              <a:solidFill>
                <a:schemeClr val="bg2">
                  <a:lumMod val="60000"/>
                  <a:lumOff val="40000"/>
                  <a:alpha val="8000"/>
                </a:schemeClr>
              </a:solidFill>
            </p:grpSpPr>
            <p:sp>
              <p:nvSpPr>
                <p:cNvPr id="208"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 name="Freeform 82"/>
                <p:cNvSpPr>
                  <a:spLocks noEditPoints="1"/>
                </p:cNvSpPr>
                <p:nvPr/>
              </p:nvSpPr>
              <p:spPr bwMode="auto">
                <a:xfrm rot="18845760">
                  <a:off x="208940" y="-945796"/>
                  <a:ext cx="3317871" cy="2720979"/>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3" name="Group 87"/>
              <p:cNvGrpSpPr>
                <a:grpSpLocks noChangeAspect="1"/>
              </p:cNvGrpSpPr>
              <p:nvPr/>
            </p:nvGrpSpPr>
            <p:grpSpPr>
              <a:xfrm>
                <a:off x="-9" y="5334005"/>
                <a:ext cx="1188232" cy="1524017"/>
                <a:chOff x="2743200" y="306388"/>
                <a:chExt cx="1876425" cy="2406650"/>
              </a:xfrm>
              <a:solidFill>
                <a:schemeClr val="bg2">
                  <a:lumMod val="50000"/>
                  <a:lumOff val="50000"/>
                  <a:alpha val="8000"/>
                </a:schemeClr>
              </a:solidFill>
            </p:grpSpPr>
            <p:sp>
              <p:nvSpPr>
                <p:cNvPr id="204" name="Freeform 21"/>
                <p:cNvSpPr>
                  <a:spLocks/>
                </p:cNvSpPr>
                <p:nvPr/>
              </p:nvSpPr>
              <p:spPr bwMode="auto">
                <a:xfrm>
                  <a:off x="3333750" y="890588"/>
                  <a:ext cx="34925" cy="482600"/>
                </a:xfrm>
                <a:custGeom>
                  <a:avLst/>
                  <a:gdLst>
                    <a:gd name="T0" fmla="*/ 20 w 22"/>
                    <a:gd name="T1" fmla="*/ 304 h 304"/>
                    <a:gd name="T2" fmla="*/ 20 w 22"/>
                    <a:gd name="T3" fmla="*/ 304 h 304"/>
                    <a:gd name="T4" fmla="*/ 22 w 22"/>
                    <a:gd name="T5" fmla="*/ 304 h 304"/>
                    <a:gd name="T6" fmla="*/ 22 w 22"/>
                    <a:gd name="T7" fmla="*/ 304 h 304"/>
                    <a:gd name="T8" fmla="*/ 22 w 22"/>
                    <a:gd name="T9" fmla="*/ 286 h 304"/>
                    <a:gd name="T10" fmla="*/ 14 w 22"/>
                    <a:gd name="T11" fmla="*/ 54 h 304"/>
                    <a:gd name="T12" fmla="*/ 14 w 22"/>
                    <a:gd name="T13" fmla="*/ 54 h 304"/>
                    <a:gd name="T14" fmla="*/ 14 w 22"/>
                    <a:gd name="T15" fmla="*/ 26 h 304"/>
                    <a:gd name="T16" fmla="*/ 14 w 22"/>
                    <a:gd name="T17" fmla="*/ 26 h 304"/>
                    <a:gd name="T18" fmla="*/ 12 w 22"/>
                    <a:gd name="T19" fmla="*/ 16 h 304"/>
                    <a:gd name="T20" fmla="*/ 8 w 22"/>
                    <a:gd name="T21" fmla="*/ 6 h 304"/>
                    <a:gd name="T22" fmla="*/ 8 w 22"/>
                    <a:gd name="T23" fmla="*/ 6 h 304"/>
                    <a:gd name="T24" fmla="*/ 4 w 22"/>
                    <a:gd name="T25" fmla="*/ 0 h 304"/>
                    <a:gd name="T26" fmla="*/ 2 w 22"/>
                    <a:gd name="T27" fmla="*/ 0 h 304"/>
                    <a:gd name="T28" fmla="*/ 2 w 22"/>
                    <a:gd name="T29" fmla="*/ 2 h 304"/>
                    <a:gd name="T30" fmla="*/ 2 w 22"/>
                    <a:gd name="T31" fmla="*/ 2 h 304"/>
                    <a:gd name="T32" fmla="*/ 0 w 22"/>
                    <a:gd name="T33" fmla="*/ 10 h 304"/>
                    <a:gd name="T34" fmla="*/ 2 w 22"/>
                    <a:gd name="T35" fmla="*/ 18 h 304"/>
                    <a:gd name="T36" fmla="*/ 2 w 22"/>
                    <a:gd name="T37" fmla="*/ 18 h 304"/>
                    <a:gd name="T38" fmla="*/ 4 w 22"/>
                    <a:gd name="T39" fmla="*/ 40 h 304"/>
                    <a:gd name="T40" fmla="*/ 18 w 22"/>
                    <a:gd name="T41" fmla="*/ 286 h 304"/>
                    <a:gd name="T42" fmla="*/ 18 w 22"/>
                    <a:gd name="T43" fmla="*/ 286 h 304"/>
                    <a:gd name="T44" fmla="*/ 20 w 22"/>
                    <a:gd name="T45" fmla="*/ 304 h 304"/>
                    <a:gd name="T46" fmla="*/ 20 w 22"/>
                    <a:gd name="T47" fmla="*/ 304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 h="304">
                      <a:moveTo>
                        <a:pt x="20" y="304"/>
                      </a:moveTo>
                      <a:lnTo>
                        <a:pt x="20" y="304"/>
                      </a:lnTo>
                      <a:lnTo>
                        <a:pt x="22" y="304"/>
                      </a:lnTo>
                      <a:lnTo>
                        <a:pt x="22" y="304"/>
                      </a:lnTo>
                      <a:lnTo>
                        <a:pt x="22" y="286"/>
                      </a:lnTo>
                      <a:lnTo>
                        <a:pt x="14" y="54"/>
                      </a:lnTo>
                      <a:lnTo>
                        <a:pt x="14" y="54"/>
                      </a:lnTo>
                      <a:lnTo>
                        <a:pt x="14" y="26"/>
                      </a:lnTo>
                      <a:lnTo>
                        <a:pt x="14" y="26"/>
                      </a:lnTo>
                      <a:lnTo>
                        <a:pt x="12" y="16"/>
                      </a:lnTo>
                      <a:lnTo>
                        <a:pt x="8" y="6"/>
                      </a:lnTo>
                      <a:lnTo>
                        <a:pt x="8" y="6"/>
                      </a:lnTo>
                      <a:lnTo>
                        <a:pt x="4" y="0"/>
                      </a:lnTo>
                      <a:lnTo>
                        <a:pt x="2" y="0"/>
                      </a:lnTo>
                      <a:lnTo>
                        <a:pt x="2" y="2"/>
                      </a:lnTo>
                      <a:lnTo>
                        <a:pt x="2" y="2"/>
                      </a:lnTo>
                      <a:lnTo>
                        <a:pt x="0" y="10"/>
                      </a:lnTo>
                      <a:lnTo>
                        <a:pt x="2" y="18"/>
                      </a:lnTo>
                      <a:lnTo>
                        <a:pt x="2" y="18"/>
                      </a:lnTo>
                      <a:lnTo>
                        <a:pt x="4" y="40"/>
                      </a:lnTo>
                      <a:lnTo>
                        <a:pt x="18" y="286"/>
                      </a:lnTo>
                      <a:lnTo>
                        <a:pt x="18" y="286"/>
                      </a:lnTo>
                      <a:lnTo>
                        <a:pt x="20" y="304"/>
                      </a:lnTo>
                      <a:lnTo>
                        <a:pt x="20" y="304"/>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 name="Freeform 22"/>
                <p:cNvSpPr>
                  <a:spLocks/>
                </p:cNvSpPr>
                <p:nvPr/>
              </p:nvSpPr>
              <p:spPr bwMode="auto">
                <a:xfrm>
                  <a:off x="3362325" y="1382713"/>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 name="Freeform 23"/>
                <p:cNvSpPr>
                  <a:spLocks/>
                </p:cNvSpPr>
                <p:nvPr/>
              </p:nvSpPr>
              <p:spPr bwMode="auto">
                <a:xfrm>
                  <a:off x="3384550" y="1173163"/>
                  <a:ext cx="438150" cy="212725"/>
                </a:xfrm>
                <a:custGeom>
                  <a:avLst/>
                  <a:gdLst>
                    <a:gd name="T0" fmla="*/ 2 w 276"/>
                    <a:gd name="T1" fmla="*/ 134 h 134"/>
                    <a:gd name="T2" fmla="*/ 2 w 276"/>
                    <a:gd name="T3" fmla="*/ 134 h 134"/>
                    <a:gd name="T4" fmla="*/ 16 w 276"/>
                    <a:gd name="T5" fmla="*/ 128 h 134"/>
                    <a:gd name="T6" fmla="*/ 238 w 276"/>
                    <a:gd name="T7" fmla="*/ 20 h 134"/>
                    <a:gd name="T8" fmla="*/ 238 w 276"/>
                    <a:gd name="T9" fmla="*/ 20 h 134"/>
                    <a:gd name="T10" fmla="*/ 260 w 276"/>
                    <a:gd name="T11" fmla="*/ 12 h 134"/>
                    <a:gd name="T12" fmla="*/ 260 w 276"/>
                    <a:gd name="T13" fmla="*/ 12 h 134"/>
                    <a:gd name="T14" fmla="*/ 268 w 276"/>
                    <a:gd name="T15" fmla="*/ 10 h 134"/>
                    <a:gd name="T16" fmla="*/ 274 w 276"/>
                    <a:gd name="T17" fmla="*/ 6 h 134"/>
                    <a:gd name="T18" fmla="*/ 274 w 276"/>
                    <a:gd name="T19" fmla="*/ 6 h 134"/>
                    <a:gd name="T20" fmla="*/ 276 w 276"/>
                    <a:gd name="T21" fmla="*/ 2 h 134"/>
                    <a:gd name="T22" fmla="*/ 274 w 276"/>
                    <a:gd name="T23" fmla="*/ 2 h 134"/>
                    <a:gd name="T24" fmla="*/ 268 w 276"/>
                    <a:gd name="T25" fmla="*/ 0 h 134"/>
                    <a:gd name="T26" fmla="*/ 268 w 276"/>
                    <a:gd name="T27" fmla="*/ 0 h 134"/>
                    <a:gd name="T28" fmla="*/ 258 w 276"/>
                    <a:gd name="T29" fmla="*/ 2 h 134"/>
                    <a:gd name="T30" fmla="*/ 248 w 276"/>
                    <a:gd name="T31" fmla="*/ 6 h 134"/>
                    <a:gd name="T32" fmla="*/ 248 w 276"/>
                    <a:gd name="T33" fmla="*/ 6 h 134"/>
                    <a:gd name="T34" fmla="*/ 222 w 276"/>
                    <a:gd name="T35" fmla="*/ 18 h 134"/>
                    <a:gd name="T36" fmla="*/ 16 w 276"/>
                    <a:gd name="T37" fmla="*/ 124 h 134"/>
                    <a:gd name="T38" fmla="*/ 16 w 276"/>
                    <a:gd name="T39" fmla="*/ 124 h 134"/>
                    <a:gd name="T40" fmla="*/ 0 w 276"/>
                    <a:gd name="T41" fmla="*/ 132 h 134"/>
                    <a:gd name="T42" fmla="*/ 0 w 276"/>
                    <a:gd name="T43" fmla="*/ 132 h 134"/>
                    <a:gd name="T44" fmla="*/ 0 w 276"/>
                    <a:gd name="T45" fmla="*/ 134 h 134"/>
                    <a:gd name="T46" fmla="*/ 0 w 276"/>
                    <a:gd name="T47" fmla="*/ 134 h 134"/>
                    <a:gd name="T48" fmla="*/ 2 w 276"/>
                    <a:gd name="T49" fmla="*/ 134 h 134"/>
                    <a:gd name="T50" fmla="*/ 2 w 276"/>
                    <a:gd name="T51" fmla="*/ 134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6" h="134">
                      <a:moveTo>
                        <a:pt x="2" y="134"/>
                      </a:moveTo>
                      <a:lnTo>
                        <a:pt x="2" y="134"/>
                      </a:lnTo>
                      <a:lnTo>
                        <a:pt x="16" y="128"/>
                      </a:lnTo>
                      <a:lnTo>
                        <a:pt x="238" y="20"/>
                      </a:lnTo>
                      <a:lnTo>
                        <a:pt x="238" y="20"/>
                      </a:lnTo>
                      <a:lnTo>
                        <a:pt x="260" y="12"/>
                      </a:lnTo>
                      <a:lnTo>
                        <a:pt x="260" y="12"/>
                      </a:lnTo>
                      <a:lnTo>
                        <a:pt x="268" y="10"/>
                      </a:lnTo>
                      <a:lnTo>
                        <a:pt x="274" y="6"/>
                      </a:lnTo>
                      <a:lnTo>
                        <a:pt x="274" y="6"/>
                      </a:lnTo>
                      <a:lnTo>
                        <a:pt x="276" y="2"/>
                      </a:lnTo>
                      <a:lnTo>
                        <a:pt x="274" y="2"/>
                      </a:lnTo>
                      <a:lnTo>
                        <a:pt x="268" y="0"/>
                      </a:lnTo>
                      <a:lnTo>
                        <a:pt x="268" y="0"/>
                      </a:lnTo>
                      <a:lnTo>
                        <a:pt x="258" y="2"/>
                      </a:lnTo>
                      <a:lnTo>
                        <a:pt x="248" y="6"/>
                      </a:lnTo>
                      <a:lnTo>
                        <a:pt x="248" y="6"/>
                      </a:lnTo>
                      <a:lnTo>
                        <a:pt x="222" y="18"/>
                      </a:lnTo>
                      <a:lnTo>
                        <a:pt x="16" y="124"/>
                      </a:lnTo>
                      <a:lnTo>
                        <a:pt x="16" y="124"/>
                      </a:lnTo>
                      <a:lnTo>
                        <a:pt x="0" y="132"/>
                      </a:lnTo>
                      <a:lnTo>
                        <a:pt x="0" y="132"/>
                      </a:lnTo>
                      <a:lnTo>
                        <a:pt x="0" y="134"/>
                      </a:lnTo>
                      <a:lnTo>
                        <a:pt x="0" y="134"/>
                      </a:lnTo>
                      <a:lnTo>
                        <a:pt x="2" y="134"/>
                      </a:lnTo>
                      <a:lnTo>
                        <a:pt x="2" y="134"/>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 name="Freeform 24"/>
                <p:cNvSpPr>
                  <a:spLocks noEditPoints="1"/>
                </p:cNvSpPr>
                <p:nvPr/>
              </p:nvSpPr>
              <p:spPr bwMode="auto">
                <a:xfrm>
                  <a:off x="2743200" y="306388"/>
                  <a:ext cx="1876425" cy="2406650"/>
                </a:xfrm>
                <a:custGeom>
                  <a:avLst/>
                  <a:gdLst>
                    <a:gd name="T0" fmla="*/ 1052 w 1182"/>
                    <a:gd name="T1" fmla="*/ 606 h 1516"/>
                    <a:gd name="T2" fmla="*/ 928 w 1182"/>
                    <a:gd name="T3" fmla="*/ 580 h 1516"/>
                    <a:gd name="T4" fmla="*/ 738 w 1182"/>
                    <a:gd name="T5" fmla="*/ 592 h 1516"/>
                    <a:gd name="T6" fmla="*/ 590 w 1182"/>
                    <a:gd name="T7" fmla="*/ 640 h 1516"/>
                    <a:gd name="T8" fmla="*/ 408 w 1182"/>
                    <a:gd name="T9" fmla="*/ 740 h 1516"/>
                    <a:gd name="T10" fmla="*/ 404 w 1182"/>
                    <a:gd name="T11" fmla="*/ 716 h 1516"/>
                    <a:gd name="T12" fmla="*/ 416 w 1182"/>
                    <a:gd name="T13" fmla="*/ 696 h 1516"/>
                    <a:gd name="T14" fmla="*/ 410 w 1182"/>
                    <a:gd name="T15" fmla="*/ 684 h 1516"/>
                    <a:gd name="T16" fmla="*/ 400 w 1182"/>
                    <a:gd name="T17" fmla="*/ 674 h 1516"/>
                    <a:gd name="T18" fmla="*/ 390 w 1182"/>
                    <a:gd name="T19" fmla="*/ 670 h 1516"/>
                    <a:gd name="T20" fmla="*/ 382 w 1182"/>
                    <a:gd name="T21" fmla="*/ 670 h 1516"/>
                    <a:gd name="T22" fmla="*/ 360 w 1182"/>
                    <a:gd name="T23" fmla="*/ 676 h 1516"/>
                    <a:gd name="T24" fmla="*/ 346 w 1182"/>
                    <a:gd name="T25" fmla="*/ 692 h 1516"/>
                    <a:gd name="T26" fmla="*/ 336 w 1182"/>
                    <a:gd name="T27" fmla="*/ 652 h 1516"/>
                    <a:gd name="T28" fmla="*/ 330 w 1182"/>
                    <a:gd name="T29" fmla="*/ 454 h 1516"/>
                    <a:gd name="T30" fmla="*/ 278 w 1182"/>
                    <a:gd name="T31" fmla="*/ 264 h 1516"/>
                    <a:gd name="T32" fmla="*/ 202 w 1182"/>
                    <a:gd name="T33" fmla="*/ 132 h 1516"/>
                    <a:gd name="T34" fmla="*/ 102 w 1182"/>
                    <a:gd name="T35" fmla="*/ 36 h 1516"/>
                    <a:gd name="T36" fmla="*/ 26 w 1182"/>
                    <a:gd name="T37" fmla="*/ 612 h 1516"/>
                    <a:gd name="T38" fmla="*/ 42 w 1182"/>
                    <a:gd name="T39" fmla="*/ 658 h 1516"/>
                    <a:gd name="T40" fmla="*/ 16 w 1182"/>
                    <a:gd name="T41" fmla="*/ 1072 h 1516"/>
                    <a:gd name="T42" fmla="*/ 172 w 1182"/>
                    <a:gd name="T43" fmla="*/ 898 h 1516"/>
                    <a:gd name="T44" fmla="*/ 208 w 1182"/>
                    <a:gd name="T45" fmla="*/ 874 h 1516"/>
                    <a:gd name="T46" fmla="*/ 226 w 1182"/>
                    <a:gd name="T47" fmla="*/ 896 h 1516"/>
                    <a:gd name="T48" fmla="*/ 158 w 1182"/>
                    <a:gd name="T49" fmla="*/ 998 h 1516"/>
                    <a:gd name="T50" fmla="*/ 122 w 1182"/>
                    <a:gd name="T51" fmla="*/ 1062 h 1516"/>
                    <a:gd name="T52" fmla="*/ 162 w 1182"/>
                    <a:gd name="T53" fmla="*/ 1118 h 1516"/>
                    <a:gd name="T54" fmla="*/ 220 w 1182"/>
                    <a:gd name="T55" fmla="*/ 1036 h 1516"/>
                    <a:gd name="T56" fmla="*/ 276 w 1182"/>
                    <a:gd name="T57" fmla="*/ 942 h 1516"/>
                    <a:gd name="T58" fmla="*/ 306 w 1182"/>
                    <a:gd name="T59" fmla="*/ 920 h 1516"/>
                    <a:gd name="T60" fmla="*/ 316 w 1182"/>
                    <a:gd name="T61" fmla="*/ 942 h 1516"/>
                    <a:gd name="T62" fmla="*/ 250 w 1182"/>
                    <a:gd name="T63" fmla="*/ 1148 h 1516"/>
                    <a:gd name="T64" fmla="*/ 224 w 1182"/>
                    <a:gd name="T65" fmla="*/ 1250 h 1516"/>
                    <a:gd name="T66" fmla="*/ 232 w 1182"/>
                    <a:gd name="T67" fmla="*/ 1342 h 1516"/>
                    <a:gd name="T68" fmla="*/ 242 w 1182"/>
                    <a:gd name="T69" fmla="*/ 1400 h 1516"/>
                    <a:gd name="T70" fmla="*/ 258 w 1182"/>
                    <a:gd name="T71" fmla="*/ 1432 h 1516"/>
                    <a:gd name="T72" fmla="*/ 310 w 1182"/>
                    <a:gd name="T73" fmla="*/ 1496 h 1516"/>
                    <a:gd name="T74" fmla="*/ 314 w 1182"/>
                    <a:gd name="T75" fmla="*/ 1458 h 1516"/>
                    <a:gd name="T76" fmla="*/ 300 w 1182"/>
                    <a:gd name="T77" fmla="*/ 1390 h 1516"/>
                    <a:gd name="T78" fmla="*/ 316 w 1182"/>
                    <a:gd name="T79" fmla="*/ 1298 h 1516"/>
                    <a:gd name="T80" fmla="*/ 350 w 1182"/>
                    <a:gd name="T81" fmla="*/ 1252 h 1516"/>
                    <a:gd name="T82" fmla="*/ 378 w 1182"/>
                    <a:gd name="T83" fmla="*/ 1242 h 1516"/>
                    <a:gd name="T84" fmla="*/ 426 w 1182"/>
                    <a:gd name="T85" fmla="*/ 1228 h 1516"/>
                    <a:gd name="T86" fmla="*/ 440 w 1182"/>
                    <a:gd name="T87" fmla="*/ 1210 h 1516"/>
                    <a:gd name="T88" fmla="*/ 480 w 1182"/>
                    <a:gd name="T89" fmla="*/ 1202 h 1516"/>
                    <a:gd name="T90" fmla="*/ 554 w 1182"/>
                    <a:gd name="T91" fmla="*/ 1172 h 1516"/>
                    <a:gd name="T92" fmla="*/ 620 w 1182"/>
                    <a:gd name="T93" fmla="*/ 1120 h 1516"/>
                    <a:gd name="T94" fmla="*/ 612 w 1182"/>
                    <a:gd name="T95" fmla="*/ 1058 h 1516"/>
                    <a:gd name="T96" fmla="*/ 558 w 1182"/>
                    <a:gd name="T97" fmla="*/ 938 h 1516"/>
                    <a:gd name="T98" fmla="*/ 688 w 1182"/>
                    <a:gd name="T99" fmla="*/ 1006 h 1516"/>
                    <a:gd name="T100" fmla="*/ 760 w 1182"/>
                    <a:gd name="T101" fmla="*/ 1020 h 1516"/>
                    <a:gd name="T102" fmla="*/ 818 w 1182"/>
                    <a:gd name="T103" fmla="*/ 992 h 1516"/>
                    <a:gd name="T104" fmla="*/ 852 w 1182"/>
                    <a:gd name="T105" fmla="*/ 966 h 1516"/>
                    <a:gd name="T106" fmla="*/ 890 w 1182"/>
                    <a:gd name="T107" fmla="*/ 942 h 1516"/>
                    <a:gd name="T108" fmla="*/ 898 w 1182"/>
                    <a:gd name="T109" fmla="*/ 922 h 1516"/>
                    <a:gd name="T110" fmla="*/ 932 w 1182"/>
                    <a:gd name="T111" fmla="*/ 904 h 1516"/>
                    <a:gd name="T112" fmla="*/ 936 w 1182"/>
                    <a:gd name="T113" fmla="*/ 892 h 1516"/>
                    <a:gd name="T114" fmla="*/ 984 w 1182"/>
                    <a:gd name="T115" fmla="*/ 858 h 1516"/>
                    <a:gd name="T116" fmla="*/ 1020 w 1182"/>
                    <a:gd name="T117" fmla="*/ 838 h 1516"/>
                    <a:gd name="T118" fmla="*/ 1064 w 1182"/>
                    <a:gd name="T119" fmla="*/ 826 h 1516"/>
                    <a:gd name="T120" fmla="*/ 1086 w 1182"/>
                    <a:gd name="T121" fmla="*/ 814 h 1516"/>
                    <a:gd name="T122" fmla="*/ 1168 w 1182"/>
                    <a:gd name="T123" fmla="*/ 760 h 1516"/>
                    <a:gd name="T124" fmla="*/ 390 w 1182"/>
                    <a:gd name="T125" fmla="*/ 678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2" h="1516">
                      <a:moveTo>
                        <a:pt x="1136" y="650"/>
                      </a:moveTo>
                      <a:lnTo>
                        <a:pt x="1098" y="626"/>
                      </a:lnTo>
                      <a:lnTo>
                        <a:pt x="1098" y="626"/>
                      </a:lnTo>
                      <a:lnTo>
                        <a:pt x="1086" y="620"/>
                      </a:lnTo>
                      <a:lnTo>
                        <a:pt x="1052" y="606"/>
                      </a:lnTo>
                      <a:lnTo>
                        <a:pt x="1026" y="598"/>
                      </a:lnTo>
                      <a:lnTo>
                        <a:pt x="998" y="590"/>
                      </a:lnTo>
                      <a:lnTo>
                        <a:pt x="964" y="584"/>
                      </a:lnTo>
                      <a:lnTo>
                        <a:pt x="928" y="580"/>
                      </a:lnTo>
                      <a:lnTo>
                        <a:pt x="928" y="580"/>
                      </a:lnTo>
                      <a:lnTo>
                        <a:pt x="890" y="578"/>
                      </a:lnTo>
                      <a:lnTo>
                        <a:pt x="852" y="578"/>
                      </a:lnTo>
                      <a:lnTo>
                        <a:pt x="814" y="580"/>
                      </a:lnTo>
                      <a:lnTo>
                        <a:pt x="776" y="586"/>
                      </a:lnTo>
                      <a:lnTo>
                        <a:pt x="738" y="592"/>
                      </a:lnTo>
                      <a:lnTo>
                        <a:pt x="700" y="602"/>
                      </a:lnTo>
                      <a:lnTo>
                        <a:pt x="662" y="614"/>
                      </a:lnTo>
                      <a:lnTo>
                        <a:pt x="622" y="628"/>
                      </a:lnTo>
                      <a:lnTo>
                        <a:pt x="622" y="628"/>
                      </a:lnTo>
                      <a:lnTo>
                        <a:pt x="590" y="640"/>
                      </a:lnTo>
                      <a:lnTo>
                        <a:pt x="558" y="654"/>
                      </a:lnTo>
                      <a:lnTo>
                        <a:pt x="496" y="686"/>
                      </a:lnTo>
                      <a:lnTo>
                        <a:pt x="444" y="716"/>
                      </a:lnTo>
                      <a:lnTo>
                        <a:pt x="408" y="740"/>
                      </a:lnTo>
                      <a:lnTo>
                        <a:pt x="408" y="740"/>
                      </a:lnTo>
                      <a:lnTo>
                        <a:pt x="404" y="736"/>
                      </a:lnTo>
                      <a:lnTo>
                        <a:pt x="404" y="736"/>
                      </a:lnTo>
                      <a:lnTo>
                        <a:pt x="406" y="728"/>
                      </a:lnTo>
                      <a:lnTo>
                        <a:pt x="404" y="716"/>
                      </a:lnTo>
                      <a:lnTo>
                        <a:pt x="404" y="716"/>
                      </a:lnTo>
                      <a:lnTo>
                        <a:pt x="410" y="714"/>
                      </a:lnTo>
                      <a:lnTo>
                        <a:pt x="414" y="708"/>
                      </a:lnTo>
                      <a:lnTo>
                        <a:pt x="414" y="708"/>
                      </a:lnTo>
                      <a:lnTo>
                        <a:pt x="416" y="702"/>
                      </a:lnTo>
                      <a:lnTo>
                        <a:pt x="416" y="696"/>
                      </a:lnTo>
                      <a:lnTo>
                        <a:pt x="414" y="690"/>
                      </a:lnTo>
                      <a:lnTo>
                        <a:pt x="408" y="686"/>
                      </a:lnTo>
                      <a:lnTo>
                        <a:pt x="408" y="686"/>
                      </a:lnTo>
                      <a:lnTo>
                        <a:pt x="406" y="686"/>
                      </a:lnTo>
                      <a:lnTo>
                        <a:pt x="410" y="684"/>
                      </a:lnTo>
                      <a:lnTo>
                        <a:pt x="406" y="680"/>
                      </a:lnTo>
                      <a:lnTo>
                        <a:pt x="404" y="680"/>
                      </a:lnTo>
                      <a:lnTo>
                        <a:pt x="404" y="678"/>
                      </a:lnTo>
                      <a:lnTo>
                        <a:pt x="402" y="672"/>
                      </a:lnTo>
                      <a:lnTo>
                        <a:pt x="400" y="674"/>
                      </a:lnTo>
                      <a:lnTo>
                        <a:pt x="400" y="672"/>
                      </a:lnTo>
                      <a:lnTo>
                        <a:pt x="398" y="672"/>
                      </a:lnTo>
                      <a:lnTo>
                        <a:pt x="394" y="670"/>
                      </a:lnTo>
                      <a:lnTo>
                        <a:pt x="392" y="672"/>
                      </a:lnTo>
                      <a:lnTo>
                        <a:pt x="390" y="670"/>
                      </a:lnTo>
                      <a:lnTo>
                        <a:pt x="388" y="670"/>
                      </a:lnTo>
                      <a:lnTo>
                        <a:pt x="388" y="674"/>
                      </a:lnTo>
                      <a:lnTo>
                        <a:pt x="388" y="676"/>
                      </a:lnTo>
                      <a:lnTo>
                        <a:pt x="388" y="676"/>
                      </a:lnTo>
                      <a:lnTo>
                        <a:pt x="382" y="670"/>
                      </a:lnTo>
                      <a:lnTo>
                        <a:pt x="382" y="670"/>
                      </a:lnTo>
                      <a:lnTo>
                        <a:pt x="376" y="668"/>
                      </a:lnTo>
                      <a:lnTo>
                        <a:pt x="370" y="670"/>
                      </a:lnTo>
                      <a:lnTo>
                        <a:pt x="364" y="672"/>
                      </a:lnTo>
                      <a:lnTo>
                        <a:pt x="360" y="676"/>
                      </a:lnTo>
                      <a:lnTo>
                        <a:pt x="360" y="676"/>
                      </a:lnTo>
                      <a:lnTo>
                        <a:pt x="358" y="682"/>
                      </a:lnTo>
                      <a:lnTo>
                        <a:pt x="358" y="686"/>
                      </a:lnTo>
                      <a:lnTo>
                        <a:pt x="358" y="686"/>
                      </a:lnTo>
                      <a:lnTo>
                        <a:pt x="346" y="692"/>
                      </a:lnTo>
                      <a:lnTo>
                        <a:pt x="338" y="698"/>
                      </a:lnTo>
                      <a:lnTo>
                        <a:pt x="338" y="698"/>
                      </a:lnTo>
                      <a:lnTo>
                        <a:pt x="334" y="696"/>
                      </a:lnTo>
                      <a:lnTo>
                        <a:pt x="334" y="696"/>
                      </a:lnTo>
                      <a:lnTo>
                        <a:pt x="336" y="652"/>
                      </a:lnTo>
                      <a:lnTo>
                        <a:pt x="338" y="592"/>
                      </a:lnTo>
                      <a:lnTo>
                        <a:pt x="336" y="524"/>
                      </a:lnTo>
                      <a:lnTo>
                        <a:pt x="334" y="488"/>
                      </a:lnTo>
                      <a:lnTo>
                        <a:pt x="330" y="454"/>
                      </a:lnTo>
                      <a:lnTo>
                        <a:pt x="330" y="454"/>
                      </a:lnTo>
                      <a:lnTo>
                        <a:pt x="322" y="412"/>
                      </a:lnTo>
                      <a:lnTo>
                        <a:pt x="314" y="372"/>
                      </a:lnTo>
                      <a:lnTo>
                        <a:pt x="304" y="334"/>
                      </a:lnTo>
                      <a:lnTo>
                        <a:pt x="292" y="298"/>
                      </a:lnTo>
                      <a:lnTo>
                        <a:pt x="278" y="264"/>
                      </a:lnTo>
                      <a:lnTo>
                        <a:pt x="262" y="230"/>
                      </a:lnTo>
                      <a:lnTo>
                        <a:pt x="244" y="196"/>
                      </a:lnTo>
                      <a:lnTo>
                        <a:pt x="224" y="164"/>
                      </a:lnTo>
                      <a:lnTo>
                        <a:pt x="224" y="164"/>
                      </a:lnTo>
                      <a:lnTo>
                        <a:pt x="202" y="132"/>
                      </a:lnTo>
                      <a:lnTo>
                        <a:pt x="182" y="106"/>
                      </a:lnTo>
                      <a:lnTo>
                        <a:pt x="160" y="84"/>
                      </a:lnTo>
                      <a:lnTo>
                        <a:pt x="142" y="68"/>
                      </a:lnTo>
                      <a:lnTo>
                        <a:pt x="114" y="44"/>
                      </a:lnTo>
                      <a:lnTo>
                        <a:pt x="102" y="36"/>
                      </a:lnTo>
                      <a:lnTo>
                        <a:pt x="62" y="14"/>
                      </a:lnTo>
                      <a:lnTo>
                        <a:pt x="20" y="0"/>
                      </a:lnTo>
                      <a:lnTo>
                        <a:pt x="0" y="2"/>
                      </a:lnTo>
                      <a:lnTo>
                        <a:pt x="0" y="598"/>
                      </a:lnTo>
                      <a:lnTo>
                        <a:pt x="26" y="612"/>
                      </a:lnTo>
                      <a:lnTo>
                        <a:pt x="64" y="640"/>
                      </a:lnTo>
                      <a:lnTo>
                        <a:pt x="88" y="658"/>
                      </a:lnTo>
                      <a:lnTo>
                        <a:pt x="88" y="660"/>
                      </a:lnTo>
                      <a:lnTo>
                        <a:pt x="88" y="660"/>
                      </a:lnTo>
                      <a:lnTo>
                        <a:pt x="42" y="658"/>
                      </a:lnTo>
                      <a:lnTo>
                        <a:pt x="20" y="660"/>
                      </a:lnTo>
                      <a:lnTo>
                        <a:pt x="0" y="662"/>
                      </a:lnTo>
                      <a:lnTo>
                        <a:pt x="0" y="1086"/>
                      </a:lnTo>
                      <a:lnTo>
                        <a:pt x="0" y="1086"/>
                      </a:lnTo>
                      <a:lnTo>
                        <a:pt x="16" y="1072"/>
                      </a:lnTo>
                      <a:lnTo>
                        <a:pt x="16" y="1072"/>
                      </a:lnTo>
                      <a:lnTo>
                        <a:pt x="52" y="1030"/>
                      </a:lnTo>
                      <a:lnTo>
                        <a:pt x="112" y="962"/>
                      </a:lnTo>
                      <a:lnTo>
                        <a:pt x="144" y="926"/>
                      </a:lnTo>
                      <a:lnTo>
                        <a:pt x="172" y="898"/>
                      </a:lnTo>
                      <a:lnTo>
                        <a:pt x="192" y="878"/>
                      </a:lnTo>
                      <a:lnTo>
                        <a:pt x="200" y="874"/>
                      </a:lnTo>
                      <a:lnTo>
                        <a:pt x="204" y="872"/>
                      </a:lnTo>
                      <a:lnTo>
                        <a:pt x="204" y="872"/>
                      </a:lnTo>
                      <a:lnTo>
                        <a:pt x="208" y="874"/>
                      </a:lnTo>
                      <a:lnTo>
                        <a:pt x="212" y="874"/>
                      </a:lnTo>
                      <a:lnTo>
                        <a:pt x="224" y="872"/>
                      </a:lnTo>
                      <a:lnTo>
                        <a:pt x="238" y="866"/>
                      </a:lnTo>
                      <a:lnTo>
                        <a:pt x="252" y="860"/>
                      </a:lnTo>
                      <a:lnTo>
                        <a:pt x="226" y="896"/>
                      </a:lnTo>
                      <a:lnTo>
                        <a:pt x="218" y="910"/>
                      </a:lnTo>
                      <a:lnTo>
                        <a:pt x="202" y="924"/>
                      </a:lnTo>
                      <a:lnTo>
                        <a:pt x="186" y="950"/>
                      </a:lnTo>
                      <a:lnTo>
                        <a:pt x="182" y="958"/>
                      </a:lnTo>
                      <a:lnTo>
                        <a:pt x="158" y="998"/>
                      </a:lnTo>
                      <a:lnTo>
                        <a:pt x="162" y="1004"/>
                      </a:lnTo>
                      <a:lnTo>
                        <a:pt x="160" y="1010"/>
                      </a:lnTo>
                      <a:lnTo>
                        <a:pt x="150" y="1012"/>
                      </a:lnTo>
                      <a:lnTo>
                        <a:pt x="140" y="1032"/>
                      </a:lnTo>
                      <a:lnTo>
                        <a:pt x="122" y="1062"/>
                      </a:lnTo>
                      <a:lnTo>
                        <a:pt x="120" y="1094"/>
                      </a:lnTo>
                      <a:lnTo>
                        <a:pt x="128" y="1120"/>
                      </a:lnTo>
                      <a:lnTo>
                        <a:pt x="142" y="1104"/>
                      </a:lnTo>
                      <a:lnTo>
                        <a:pt x="134" y="1124"/>
                      </a:lnTo>
                      <a:lnTo>
                        <a:pt x="162" y="1118"/>
                      </a:lnTo>
                      <a:lnTo>
                        <a:pt x="188" y="1100"/>
                      </a:lnTo>
                      <a:lnTo>
                        <a:pt x="206" y="1070"/>
                      </a:lnTo>
                      <a:lnTo>
                        <a:pt x="218" y="1052"/>
                      </a:lnTo>
                      <a:lnTo>
                        <a:pt x="216" y="1042"/>
                      </a:lnTo>
                      <a:lnTo>
                        <a:pt x="220" y="1036"/>
                      </a:lnTo>
                      <a:lnTo>
                        <a:pt x="228" y="1038"/>
                      </a:lnTo>
                      <a:lnTo>
                        <a:pt x="250" y="998"/>
                      </a:lnTo>
                      <a:lnTo>
                        <a:pt x="254" y="992"/>
                      </a:lnTo>
                      <a:lnTo>
                        <a:pt x="272" y="964"/>
                      </a:lnTo>
                      <a:lnTo>
                        <a:pt x="276" y="942"/>
                      </a:lnTo>
                      <a:lnTo>
                        <a:pt x="284" y="930"/>
                      </a:lnTo>
                      <a:lnTo>
                        <a:pt x="302" y="890"/>
                      </a:lnTo>
                      <a:lnTo>
                        <a:pt x="302" y="890"/>
                      </a:lnTo>
                      <a:lnTo>
                        <a:pt x="304" y="906"/>
                      </a:lnTo>
                      <a:lnTo>
                        <a:pt x="306" y="920"/>
                      </a:lnTo>
                      <a:lnTo>
                        <a:pt x="310" y="932"/>
                      </a:lnTo>
                      <a:lnTo>
                        <a:pt x="312" y="936"/>
                      </a:lnTo>
                      <a:lnTo>
                        <a:pt x="314" y="938"/>
                      </a:lnTo>
                      <a:lnTo>
                        <a:pt x="314" y="938"/>
                      </a:lnTo>
                      <a:lnTo>
                        <a:pt x="316" y="942"/>
                      </a:lnTo>
                      <a:lnTo>
                        <a:pt x="316" y="952"/>
                      </a:lnTo>
                      <a:lnTo>
                        <a:pt x="308" y="980"/>
                      </a:lnTo>
                      <a:lnTo>
                        <a:pt x="296" y="1018"/>
                      </a:lnTo>
                      <a:lnTo>
                        <a:pt x="282" y="1062"/>
                      </a:lnTo>
                      <a:lnTo>
                        <a:pt x="250" y="1148"/>
                      </a:lnTo>
                      <a:lnTo>
                        <a:pt x="230" y="1198"/>
                      </a:lnTo>
                      <a:lnTo>
                        <a:pt x="230" y="1198"/>
                      </a:lnTo>
                      <a:lnTo>
                        <a:pt x="228" y="1208"/>
                      </a:lnTo>
                      <a:lnTo>
                        <a:pt x="226" y="1220"/>
                      </a:lnTo>
                      <a:lnTo>
                        <a:pt x="224" y="1250"/>
                      </a:lnTo>
                      <a:lnTo>
                        <a:pt x="224" y="1278"/>
                      </a:lnTo>
                      <a:lnTo>
                        <a:pt x="224" y="1304"/>
                      </a:lnTo>
                      <a:lnTo>
                        <a:pt x="224" y="1304"/>
                      </a:lnTo>
                      <a:lnTo>
                        <a:pt x="228" y="1324"/>
                      </a:lnTo>
                      <a:lnTo>
                        <a:pt x="232" y="1342"/>
                      </a:lnTo>
                      <a:lnTo>
                        <a:pt x="236" y="1362"/>
                      </a:lnTo>
                      <a:lnTo>
                        <a:pt x="236" y="1362"/>
                      </a:lnTo>
                      <a:lnTo>
                        <a:pt x="238" y="1380"/>
                      </a:lnTo>
                      <a:lnTo>
                        <a:pt x="240" y="1394"/>
                      </a:lnTo>
                      <a:lnTo>
                        <a:pt x="242" y="1400"/>
                      </a:lnTo>
                      <a:lnTo>
                        <a:pt x="246" y="1404"/>
                      </a:lnTo>
                      <a:lnTo>
                        <a:pt x="246" y="1404"/>
                      </a:lnTo>
                      <a:lnTo>
                        <a:pt x="252" y="1412"/>
                      </a:lnTo>
                      <a:lnTo>
                        <a:pt x="254" y="1420"/>
                      </a:lnTo>
                      <a:lnTo>
                        <a:pt x="258" y="1432"/>
                      </a:lnTo>
                      <a:lnTo>
                        <a:pt x="244" y="1448"/>
                      </a:lnTo>
                      <a:lnTo>
                        <a:pt x="258" y="1516"/>
                      </a:lnTo>
                      <a:lnTo>
                        <a:pt x="304" y="1516"/>
                      </a:lnTo>
                      <a:lnTo>
                        <a:pt x="304" y="1516"/>
                      </a:lnTo>
                      <a:lnTo>
                        <a:pt x="310" y="1496"/>
                      </a:lnTo>
                      <a:lnTo>
                        <a:pt x="310" y="1496"/>
                      </a:lnTo>
                      <a:lnTo>
                        <a:pt x="314" y="1482"/>
                      </a:lnTo>
                      <a:lnTo>
                        <a:pt x="314" y="1470"/>
                      </a:lnTo>
                      <a:lnTo>
                        <a:pt x="314" y="1458"/>
                      </a:lnTo>
                      <a:lnTo>
                        <a:pt x="314" y="1458"/>
                      </a:lnTo>
                      <a:lnTo>
                        <a:pt x="314" y="1452"/>
                      </a:lnTo>
                      <a:lnTo>
                        <a:pt x="312" y="1440"/>
                      </a:lnTo>
                      <a:lnTo>
                        <a:pt x="310" y="1418"/>
                      </a:lnTo>
                      <a:lnTo>
                        <a:pt x="300" y="1390"/>
                      </a:lnTo>
                      <a:lnTo>
                        <a:pt x="300" y="1390"/>
                      </a:lnTo>
                      <a:lnTo>
                        <a:pt x="298" y="1372"/>
                      </a:lnTo>
                      <a:lnTo>
                        <a:pt x="298" y="1356"/>
                      </a:lnTo>
                      <a:lnTo>
                        <a:pt x="300" y="1338"/>
                      </a:lnTo>
                      <a:lnTo>
                        <a:pt x="306" y="1322"/>
                      </a:lnTo>
                      <a:lnTo>
                        <a:pt x="316" y="1298"/>
                      </a:lnTo>
                      <a:lnTo>
                        <a:pt x="320" y="1290"/>
                      </a:lnTo>
                      <a:lnTo>
                        <a:pt x="320" y="1290"/>
                      </a:lnTo>
                      <a:lnTo>
                        <a:pt x="326" y="1280"/>
                      </a:lnTo>
                      <a:lnTo>
                        <a:pt x="342" y="1262"/>
                      </a:lnTo>
                      <a:lnTo>
                        <a:pt x="350" y="1252"/>
                      </a:lnTo>
                      <a:lnTo>
                        <a:pt x="360" y="1246"/>
                      </a:lnTo>
                      <a:lnTo>
                        <a:pt x="368" y="1242"/>
                      </a:lnTo>
                      <a:lnTo>
                        <a:pt x="374" y="1240"/>
                      </a:lnTo>
                      <a:lnTo>
                        <a:pt x="378" y="1242"/>
                      </a:lnTo>
                      <a:lnTo>
                        <a:pt x="378" y="1242"/>
                      </a:lnTo>
                      <a:lnTo>
                        <a:pt x="386" y="1244"/>
                      </a:lnTo>
                      <a:lnTo>
                        <a:pt x="394" y="1242"/>
                      </a:lnTo>
                      <a:lnTo>
                        <a:pt x="404" y="1240"/>
                      </a:lnTo>
                      <a:lnTo>
                        <a:pt x="412" y="1236"/>
                      </a:lnTo>
                      <a:lnTo>
                        <a:pt x="426" y="1228"/>
                      </a:lnTo>
                      <a:lnTo>
                        <a:pt x="430" y="1224"/>
                      </a:lnTo>
                      <a:lnTo>
                        <a:pt x="430" y="1224"/>
                      </a:lnTo>
                      <a:lnTo>
                        <a:pt x="432" y="1220"/>
                      </a:lnTo>
                      <a:lnTo>
                        <a:pt x="436" y="1216"/>
                      </a:lnTo>
                      <a:lnTo>
                        <a:pt x="440" y="1210"/>
                      </a:lnTo>
                      <a:lnTo>
                        <a:pt x="446" y="1206"/>
                      </a:lnTo>
                      <a:lnTo>
                        <a:pt x="454" y="1204"/>
                      </a:lnTo>
                      <a:lnTo>
                        <a:pt x="466" y="1202"/>
                      </a:lnTo>
                      <a:lnTo>
                        <a:pt x="480" y="1202"/>
                      </a:lnTo>
                      <a:lnTo>
                        <a:pt x="480" y="1202"/>
                      </a:lnTo>
                      <a:lnTo>
                        <a:pt x="488" y="1204"/>
                      </a:lnTo>
                      <a:lnTo>
                        <a:pt x="496" y="1202"/>
                      </a:lnTo>
                      <a:lnTo>
                        <a:pt x="514" y="1196"/>
                      </a:lnTo>
                      <a:lnTo>
                        <a:pt x="534" y="1186"/>
                      </a:lnTo>
                      <a:lnTo>
                        <a:pt x="554" y="1172"/>
                      </a:lnTo>
                      <a:lnTo>
                        <a:pt x="586" y="1148"/>
                      </a:lnTo>
                      <a:lnTo>
                        <a:pt x="598" y="1136"/>
                      </a:lnTo>
                      <a:lnTo>
                        <a:pt x="616" y="1120"/>
                      </a:lnTo>
                      <a:lnTo>
                        <a:pt x="616" y="1120"/>
                      </a:lnTo>
                      <a:lnTo>
                        <a:pt x="620" y="1120"/>
                      </a:lnTo>
                      <a:lnTo>
                        <a:pt x="622" y="1120"/>
                      </a:lnTo>
                      <a:lnTo>
                        <a:pt x="624" y="1116"/>
                      </a:lnTo>
                      <a:lnTo>
                        <a:pt x="624" y="1104"/>
                      </a:lnTo>
                      <a:lnTo>
                        <a:pt x="620" y="1086"/>
                      </a:lnTo>
                      <a:lnTo>
                        <a:pt x="612" y="1058"/>
                      </a:lnTo>
                      <a:lnTo>
                        <a:pt x="598" y="1018"/>
                      </a:lnTo>
                      <a:lnTo>
                        <a:pt x="598" y="1018"/>
                      </a:lnTo>
                      <a:lnTo>
                        <a:pt x="590" y="998"/>
                      </a:lnTo>
                      <a:lnTo>
                        <a:pt x="580" y="978"/>
                      </a:lnTo>
                      <a:lnTo>
                        <a:pt x="558" y="938"/>
                      </a:lnTo>
                      <a:lnTo>
                        <a:pt x="558" y="938"/>
                      </a:lnTo>
                      <a:lnTo>
                        <a:pt x="586" y="948"/>
                      </a:lnTo>
                      <a:lnTo>
                        <a:pt x="628" y="970"/>
                      </a:lnTo>
                      <a:lnTo>
                        <a:pt x="658" y="986"/>
                      </a:lnTo>
                      <a:lnTo>
                        <a:pt x="688" y="1006"/>
                      </a:lnTo>
                      <a:lnTo>
                        <a:pt x="722" y="1020"/>
                      </a:lnTo>
                      <a:lnTo>
                        <a:pt x="722" y="1020"/>
                      </a:lnTo>
                      <a:lnTo>
                        <a:pt x="738" y="1022"/>
                      </a:lnTo>
                      <a:lnTo>
                        <a:pt x="750" y="1022"/>
                      </a:lnTo>
                      <a:lnTo>
                        <a:pt x="760" y="1020"/>
                      </a:lnTo>
                      <a:lnTo>
                        <a:pt x="760" y="1020"/>
                      </a:lnTo>
                      <a:lnTo>
                        <a:pt x="776" y="1012"/>
                      </a:lnTo>
                      <a:lnTo>
                        <a:pt x="802" y="1000"/>
                      </a:lnTo>
                      <a:lnTo>
                        <a:pt x="802" y="1000"/>
                      </a:lnTo>
                      <a:lnTo>
                        <a:pt x="818" y="992"/>
                      </a:lnTo>
                      <a:lnTo>
                        <a:pt x="830" y="986"/>
                      </a:lnTo>
                      <a:lnTo>
                        <a:pt x="836" y="980"/>
                      </a:lnTo>
                      <a:lnTo>
                        <a:pt x="836" y="980"/>
                      </a:lnTo>
                      <a:lnTo>
                        <a:pt x="846" y="972"/>
                      </a:lnTo>
                      <a:lnTo>
                        <a:pt x="852" y="966"/>
                      </a:lnTo>
                      <a:lnTo>
                        <a:pt x="858" y="962"/>
                      </a:lnTo>
                      <a:lnTo>
                        <a:pt x="858" y="962"/>
                      </a:lnTo>
                      <a:lnTo>
                        <a:pt x="868" y="960"/>
                      </a:lnTo>
                      <a:lnTo>
                        <a:pt x="880" y="952"/>
                      </a:lnTo>
                      <a:lnTo>
                        <a:pt x="890" y="942"/>
                      </a:lnTo>
                      <a:lnTo>
                        <a:pt x="894" y="936"/>
                      </a:lnTo>
                      <a:lnTo>
                        <a:pt x="894" y="930"/>
                      </a:lnTo>
                      <a:lnTo>
                        <a:pt x="894" y="930"/>
                      </a:lnTo>
                      <a:lnTo>
                        <a:pt x="896" y="926"/>
                      </a:lnTo>
                      <a:lnTo>
                        <a:pt x="898" y="922"/>
                      </a:lnTo>
                      <a:lnTo>
                        <a:pt x="904" y="916"/>
                      </a:lnTo>
                      <a:lnTo>
                        <a:pt x="914" y="910"/>
                      </a:lnTo>
                      <a:lnTo>
                        <a:pt x="914" y="910"/>
                      </a:lnTo>
                      <a:lnTo>
                        <a:pt x="924" y="908"/>
                      </a:lnTo>
                      <a:lnTo>
                        <a:pt x="932" y="904"/>
                      </a:lnTo>
                      <a:lnTo>
                        <a:pt x="934" y="902"/>
                      </a:lnTo>
                      <a:lnTo>
                        <a:pt x="934" y="900"/>
                      </a:lnTo>
                      <a:lnTo>
                        <a:pt x="934" y="900"/>
                      </a:lnTo>
                      <a:lnTo>
                        <a:pt x="934" y="896"/>
                      </a:lnTo>
                      <a:lnTo>
                        <a:pt x="936" y="892"/>
                      </a:lnTo>
                      <a:lnTo>
                        <a:pt x="944" y="882"/>
                      </a:lnTo>
                      <a:lnTo>
                        <a:pt x="956" y="868"/>
                      </a:lnTo>
                      <a:lnTo>
                        <a:pt x="956" y="868"/>
                      </a:lnTo>
                      <a:lnTo>
                        <a:pt x="972" y="862"/>
                      </a:lnTo>
                      <a:lnTo>
                        <a:pt x="984" y="858"/>
                      </a:lnTo>
                      <a:lnTo>
                        <a:pt x="990" y="854"/>
                      </a:lnTo>
                      <a:lnTo>
                        <a:pt x="990" y="854"/>
                      </a:lnTo>
                      <a:lnTo>
                        <a:pt x="996" y="848"/>
                      </a:lnTo>
                      <a:lnTo>
                        <a:pt x="1006" y="842"/>
                      </a:lnTo>
                      <a:lnTo>
                        <a:pt x="1020" y="838"/>
                      </a:lnTo>
                      <a:lnTo>
                        <a:pt x="1032" y="836"/>
                      </a:lnTo>
                      <a:lnTo>
                        <a:pt x="1032" y="836"/>
                      </a:lnTo>
                      <a:lnTo>
                        <a:pt x="1044" y="836"/>
                      </a:lnTo>
                      <a:lnTo>
                        <a:pt x="1054" y="832"/>
                      </a:lnTo>
                      <a:lnTo>
                        <a:pt x="1064" y="826"/>
                      </a:lnTo>
                      <a:lnTo>
                        <a:pt x="1064" y="826"/>
                      </a:lnTo>
                      <a:lnTo>
                        <a:pt x="1072" y="820"/>
                      </a:lnTo>
                      <a:lnTo>
                        <a:pt x="1080" y="816"/>
                      </a:lnTo>
                      <a:lnTo>
                        <a:pt x="1086" y="814"/>
                      </a:lnTo>
                      <a:lnTo>
                        <a:pt x="1086" y="814"/>
                      </a:lnTo>
                      <a:lnTo>
                        <a:pt x="1096" y="812"/>
                      </a:lnTo>
                      <a:lnTo>
                        <a:pt x="1106" y="808"/>
                      </a:lnTo>
                      <a:lnTo>
                        <a:pt x="1118" y="802"/>
                      </a:lnTo>
                      <a:lnTo>
                        <a:pt x="1148" y="782"/>
                      </a:lnTo>
                      <a:lnTo>
                        <a:pt x="1168" y="760"/>
                      </a:lnTo>
                      <a:lnTo>
                        <a:pt x="1180" y="738"/>
                      </a:lnTo>
                      <a:lnTo>
                        <a:pt x="1182" y="712"/>
                      </a:lnTo>
                      <a:lnTo>
                        <a:pt x="1168" y="680"/>
                      </a:lnTo>
                      <a:lnTo>
                        <a:pt x="1136" y="650"/>
                      </a:lnTo>
                      <a:close/>
                      <a:moveTo>
                        <a:pt x="390" y="678"/>
                      </a:moveTo>
                      <a:lnTo>
                        <a:pt x="390" y="680"/>
                      </a:lnTo>
                      <a:lnTo>
                        <a:pt x="390" y="678"/>
                      </a:lnTo>
                      <a:lnTo>
                        <a:pt x="390" y="678"/>
                      </a:lnTo>
                      <a:lnTo>
                        <a:pt x="390" y="678"/>
                      </a:lnTo>
                      <a:close/>
                    </a:path>
                  </a:pathLst>
                </a:custGeom>
                <a:solidFill>
                  <a:schemeClr val="bg2">
                    <a:lumMod val="60000"/>
                    <a:lumOff val="40000"/>
                    <a:alpha val="6000"/>
                  </a:schemeClr>
                </a:solidFill>
                <a:ln w="9525">
                  <a:solidFill>
                    <a:schemeClr val="tx2">
                      <a:lumMod val="60000"/>
                      <a:lumOff val="40000"/>
                      <a:alpha val="9000"/>
                    </a:scheme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4" name="Group 92"/>
              <p:cNvGrpSpPr>
                <a:grpSpLocks noChangeAspect="1"/>
              </p:cNvGrpSpPr>
              <p:nvPr/>
            </p:nvGrpSpPr>
            <p:grpSpPr>
              <a:xfrm>
                <a:off x="4" y="2846361"/>
                <a:ext cx="930494" cy="1301751"/>
                <a:chOff x="5073650" y="2381609"/>
                <a:chExt cx="1257300" cy="1758950"/>
              </a:xfrm>
              <a:solidFill>
                <a:schemeClr val="bg2">
                  <a:lumMod val="50000"/>
                  <a:lumOff val="50000"/>
                  <a:alpha val="8000"/>
                </a:schemeClr>
              </a:solidFill>
              <a:effectLst/>
            </p:grpSpPr>
            <p:sp>
              <p:nvSpPr>
                <p:cNvPr id="200" name="Freeform 49"/>
                <p:cNvSpPr>
                  <a:spLocks/>
                </p:cNvSpPr>
                <p:nvPr/>
              </p:nvSpPr>
              <p:spPr bwMode="auto">
                <a:xfrm>
                  <a:off x="5073650" y="3192463"/>
                  <a:ext cx="114300" cy="177800"/>
                </a:xfrm>
                <a:custGeom>
                  <a:avLst/>
                  <a:gdLst>
                    <a:gd name="T0" fmla="*/ 70 w 72"/>
                    <a:gd name="T1" fmla="*/ 112 h 112"/>
                    <a:gd name="T2" fmla="*/ 70 w 72"/>
                    <a:gd name="T3" fmla="*/ 112 h 112"/>
                    <a:gd name="T4" fmla="*/ 72 w 72"/>
                    <a:gd name="T5" fmla="*/ 110 h 112"/>
                    <a:gd name="T6" fmla="*/ 72 w 72"/>
                    <a:gd name="T7" fmla="*/ 110 h 112"/>
                    <a:gd name="T8" fmla="*/ 64 w 72"/>
                    <a:gd name="T9" fmla="*/ 96 h 112"/>
                    <a:gd name="T10" fmla="*/ 8 w 72"/>
                    <a:gd name="T11" fmla="*/ 10 h 112"/>
                    <a:gd name="T12" fmla="*/ 8 w 72"/>
                    <a:gd name="T13" fmla="*/ 10 h 112"/>
                    <a:gd name="T14" fmla="*/ 2 w 72"/>
                    <a:gd name="T15" fmla="*/ 2 h 112"/>
                    <a:gd name="T16" fmla="*/ 0 w 72"/>
                    <a:gd name="T17" fmla="*/ 0 h 112"/>
                    <a:gd name="T18" fmla="*/ 0 w 72"/>
                    <a:gd name="T19" fmla="*/ 2 h 112"/>
                    <a:gd name="T20" fmla="*/ 0 w 72"/>
                    <a:gd name="T21" fmla="*/ 2 h 112"/>
                    <a:gd name="T22" fmla="*/ 2 w 72"/>
                    <a:gd name="T23" fmla="*/ 10 h 112"/>
                    <a:gd name="T24" fmla="*/ 8 w 72"/>
                    <a:gd name="T25" fmla="*/ 22 h 112"/>
                    <a:gd name="T26" fmla="*/ 60 w 72"/>
                    <a:gd name="T27" fmla="*/ 98 h 112"/>
                    <a:gd name="T28" fmla="*/ 60 w 72"/>
                    <a:gd name="T29" fmla="*/ 98 h 112"/>
                    <a:gd name="T30" fmla="*/ 66 w 72"/>
                    <a:gd name="T31" fmla="*/ 108 h 112"/>
                    <a:gd name="T32" fmla="*/ 70 w 72"/>
                    <a:gd name="T33" fmla="*/ 112 h 112"/>
                    <a:gd name="T34" fmla="*/ 70 w 72"/>
                    <a:gd name="T35"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2" h="112">
                      <a:moveTo>
                        <a:pt x="70" y="112"/>
                      </a:moveTo>
                      <a:lnTo>
                        <a:pt x="70" y="112"/>
                      </a:lnTo>
                      <a:lnTo>
                        <a:pt x="72" y="110"/>
                      </a:lnTo>
                      <a:lnTo>
                        <a:pt x="72" y="110"/>
                      </a:lnTo>
                      <a:lnTo>
                        <a:pt x="64" y="96"/>
                      </a:lnTo>
                      <a:lnTo>
                        <a:pt x="8" y="10"/>
                      </a:lnTo>
                      <a:lnTo>
                        <a:pt x="8" y="10"/>
                      </a:lnTo>
                      <a:lnTo>
                        <a:pt x="2" y="2"/>
                      </a:lnTo>
                      <a:lnTo>
                        <a:pt x="0" y="0"/>
                      </a:lnTo>
                      <a:lnTo>
                        <a:pt x="0" y="2"/>
                      </a:lnTo>
                      <a:lnTo>
                        <a:pt x="0" y="2"/>
                      </a:lnTo>
                      <a:lnTo>
                        <a:pt x="2" y="10"/>
                      </a:lnTo>
                      <a:lnTo>
                        <a:pt x="8" y="22"/>
                      </a:lnTo>
                      <a:lnTo>
                        <a:pt x="60" y="98"/>
                      </a:lnTo>
                      <a:lnTo>
                        <a:pt x="60" y="98"/>
                      </a:lnTo>
                      <a:lnTo>
                        <a:pt x="66" y="108"/>
                      </a:lnTo>
                      <a:lnTo>
                        <a:pt x="70" y="112"/>
                      </a:lnTo>
                      <a:lnTo>
                        <a:pt x="70" y="11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1" name="Freeform 50"/>
                <p:cNvSpPr>
                  <a:spLocks/>
                </p:cNvSpPr>
                <p:nvPr/>
              </p:nvSpPr>
              <p:spPr bwMode="auto">
                <a:xfrm>
                  <a:off x="5191125" y="3379788"/>
                  <a:ext cx="0" cy="3175"/>
                </a:xfrm>
                <a:custGeom>
                  <a:avLst/>
                  <a:gdLst>
                    <a:gd name="T0" fmla="*/ 0 h 2"/>
                    <a:gd name="T1" fmla="*/ 0 h 2"/>
                    <a:gd name="T2" fmla="*/ 2 h 2"/>
                    <a:gd name="T3" fmla="*/ 2 h 2"/>
                    <a:gd name="T4" fmla="*/ 0 h 2"/>
                    <a:gd name="T5" fmla="*/ 0 h 2"/>
                    <a:gd name="T6" fmla="*/ 0 h 2"/>
                    <a:gd name="T7" fmla="*/ 0 h 2"/>
                    <a:gd name="T8" fmla="*/ 0 h 2"/>
                    <a:gd name="T9" fmla="*/ 0 h 2"/>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2" name="Freeform 51"/>
                <p:cNvSpPr>
                  <a:spLocks/>
                </p:cNvSpPr>
                <p:nvPr/>
              </p:nvSpPr>
              <p:spPr bwMode="auto">
                <a:xfrm>
                  <a:off x="5210175" y="2935288"/>
                  <a:ext cx="292100" cy="434975"/>
                </a:xfrm>
                <a:custGeom>
                  <a:avLst/>
                  <a:gdLst>
                    <a:gd name="T0" fmla="*/ 2 w 184"/>
                    <a:gd name="T1" fmla="*/ 274 h 274"/>
                    <a:gd name="T2" fmla="*/ 2 w 184"/>
                    <a:gd name="T3" fmla="*/ 274 h 274"/>
                    <a:gd name="T4" fmla="*/ 12 w 184"/>
                    <a:gd name="T5" fmla="*/ 260 h 274"/>
                    <a:gd name="T6" fmla="*/ 160 w 184"/>
                    <a:gd name="T7" fmla="*/ 36 h 274"/>
                    <a:gd name="T8" fmla="*/ 160 w 184"/>
                    <a:gd name="T9" fmla="*/ 36 h 274"/>
                    <a:gd name="T10" fmla="*/ 168 w 184"/>
                    <a:gd name="T11" fmla="*/ 26 h 274"/>
                    <a:gd name="T12" fmla="*/ 176 w 184"/>
                    <a:gd name="T13" fmla="*/ 18 h 274"/>
                    <a:gd name="T14" fmla="*/ 176 w 184"/>
                    <a:gd name="T15" fmla="*/ 18 h 274"/>
                    <a:gd name="T16" fmla="*/ 182 w 184"/>
                    <a:gd name="T17" fmla="*/ 12 h 274"/>
                    <a:gd name="T18" fmla="*/ 184 w 184"/>
                    <a:gd name="T19" fmla="*/ 4 h 274"/>
                    <a:gd name="T20" fmla="*/ 184 w 184"/>
                    <a:gd name="T21" fmla="*/ 4 h 274"/>
                    <a:gd name="T22" fmla="*/ 184 w 184"/>
                    <a:gd name="T23" fmla="*/ 2 h 274"/>
                    <a:gd name="T24" fmla="*/ 182 w 184"/>
                    <a:gd name="T25" fmla="*/ 0 h 274"/>
                    <a:gd name="T26" fmla="*/ 180 w 184"/>
                    <a:gd name="T27" fmla="*/ 0 h 274"/>
                    <a:gd name="T28" fmla="*/ 176 w 184"/>
                    <a:gd name="T29" fmla="*/ 2 h 274"/>
                    <a:gd name="T30" fmla="*/ 176 w 184"/>
                    <a:gd name="T31" fmla="*/ 2 h 274"/>
                    <a:gd name="T32" fmla="*/ 168 w 184"/>
                    <a:gd name="T33" fmla="*/ 10 h 274"/>
                    <a:gd name="T34" fmla="*/ 160 w 184"/>
                    <a:gd name="T35" fmla="*/ 20 h 274"/>
                    <a:gd name="T36" fmla="*/ 160 w 184"/>
                    <a:gd name="T37" fmla="*/ 20 h 274"/>
                    <a:gd name="T38" fmla="*/ 144 w 184"/>
                    <a:gd name="T39" fmla="*/ 44 h 274"/>
                    <a:gd name="T40" fmla="*/ 8 w 184"/>
                    <a:gd name="T41" fmla="*/ 258 h 274"/>
                    <a:gd name="T42" fmla="*/ 8 w 184"/>
                    <a:gd name="T43" fmla="*/ 258 h 274"/>
                    <a:gd name="T44" fmla="*/ 0 w 184"/>
                    <a:gd name="T45" fmla="*/ 272 h 274"/>
                    <a:gd name="T46" fmla="*/ 0 w 184"/>
                    <a:gd name="T47" fmla="*/ 272 h 274"/>
                    <a:gd name="T48" fmla="*/ 0 w 184"/>
                    <a:gd name="T49" fmla="*/ 274 h 274"/>
                    <a:gd name="T50" fmla="*/ 0 w 184"/>
                    <a:gd name="T51" fmla="*/ 274 h 274"/>
                    <a:gd name="T52" fmla="*/ 2 w 184"/>
                    <a:gd name="T53" fmla="*/ 274 h 274"/>
                    <a:gd name="T54" fmla="*/ 2 w 184"/>
                    <a:gd name="T55" fmla="*/ 274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4" h="274">
                      <a:moveTo>
                        <a:pt x="2" y="274"/>
                      </a:moveTo>
                      <a:lnTo>
                        <a:pt x="2" y="274"/>
                      </a:lnTo>
                      <a:lnTo>
                        <a:pt x="12" y="260"/>
                      </a:lnTo>
                      <a:lnTo>
                        <a:pt x="160" y="36"/>
                      </a:lnTo>
                      <a:lnTo>
                        <a:pt x="160" y="36"/>
                      </a:lnTo>
                      <a:lnTo>
                        <a:pt x="168" y="26"/>
                      </a:lnTo>
                      <a:lnTo>
                        <a:pt x="176" y="18"/>
                      </a:lnTo>
                      <a:lnTo>
                        <a:pt x="176" y="18"/>
                      </a:lnTo>
                      <a:lnTo>
                        <a:pt x="182" y="12"/>
                      </a:lnTo>
                      <a:lnTo>
                        <a:pt x="184" y="4"/>
                      </a:lnTo>
                      <a:lnTo>
                        <a:pt x="184" y="4"/>
                      </a:lnTo>
                      <a:lnTo>
                        <a:pt x="184" y="2"/>
                      </a:lnTo>
                      <a:lnTo>
                        <a:pt x="182" y="0"/>
                      </a:lnTo>
                      <a:lnTo>
                        <a:pt x="180" y="0"/>
                      </a:lnTo>
                      <a:lnTo>
                        <a:pt x="176" y="2"/>
                      </a:lnTo>
                      <a:lnTo>
                        <a:pt x="176" y="2"/>
                      </a:lnTo>
                      <a:lnTo>
                        <a:pt x="168" y="10"/>
                      </a:lnTo>
                      <a:lnTo>
                        <a:pt x="160" y="20"/>
                      </a:lnTo>
                      <a:lnTo>
                        <a:pt x="160" y="20"/>
                      </a:lnTo>
                      <a:lnTo>
                        <a:pt x="144" y="44"/>
                      </a:lnTo>
                      <a:lnTo>
                        <a:pt x="8" y="258"/>
                      </a:lnTo>
                      <a:lnTo>
                        <a:pt x="8" y="258"/>
                      </a:lnTo>
                      <a:lnTo>
                        <a:pt x="0" y="272"/>
                      </a:lnTo>
                      <a:lnTo>
                        <a:pt x="0" y="272"/>
                      </a:lnTo>
                      <a:lnTo>
                        <a:pt x="0" y="274"/>
                      </a:lnTo>
                      <a:lnTo>
                        <a:pt x="0" y="274"/>
                      </a:lnTo>
                      <a:lnTo>
                        <a:pt x="2" y="274"/>
                      </a:lnTo>
                      <a:lnTo>
                        <a:pt x="2" y="274"/>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3" name="Freeform 52"/>
                <p:cNvSpPr>
                  <a:spLocks noEditPoints="1"/>
                </p:cNvSpPr>
                <p:nvPr/>
              </p:nvSpPr>
              <p:spPr bwMode="auto">
                <a:xfrm>
                  <a:off x="5073650" y="2381609"/>
                  <a:ext cx="1257300" cy="1758950"/>
                </a:xfrm>
                <a:custGeom>
                  <a:avLst/>
                  <a:gdLst>
                    <a:gd name="T0" fmla="*/ 780 w 792"/>
                    <a:gd name="T1" fmla="*/ 16 h 1108"/>
                    <a:gd name="T2" fmla="*/ 752 w 792"/>
                    <a:gd name="T3" fmla="*/ 4 h 1108"/>
                    <a:gd name="T4" fmla="*/ 622 w 792"/>
                    <a:gd name="T5" fmla="*/ 26 h 1108"/>
                    <a:gd name="T6" fmla="*/ 230 w 792"/>
                    <a:gd name="T7" fmla="*/ 382 h 1108"/>
                    <a:gd name="T8" fmla="*/ 118 w 792"/>
                    <a:gd name="T9" fmla="*/ 576 h 1108"/>
                    <a:gd name="T10" fmla="*/ 106 w 792"/>
                    <a:gd name="T11" fmla="*/ 550 h 1108"/>
                    <a:gd name="T12" fmla="*/ 112 w 792"/>
                    <a:gd name="T13" fmla="*/ 538 h 1108"/>
                    <a:gd name="T14" fmla="*/ 94 w 792"/>
                    <a:gd name="T15" fmla="*/ 520 h 1108"/>
                    <a:gd name="T16" fmla="*/ 90 w 792"/>
                    <a:gd name="T17" fmla="*/ 516 h 1108"/>
                    <a:gd name="T18" fmla="*/ 80 w 792"/>
                    <a:gd name="T19" fmla="*/ 512 h 1108"/>
                    <a:gd name="T20" fmla="*/ 72 w 792"/>
                    <a:gd name="T21" fmla="*/ 516 h 1108"/>
                    <a:gd name="T22" fmla="*/ 68 w 792"/>
                    <a:gd name="T23" fmla="*/ 522 h 1108"/>
                    <a:gd name="T24" fmla="*/ 56 w 792"/>
                    <a:gd name="T25" fmla="*/ 522 h 1108"/>
                    <a:gd name="T26" fmla="*/ 44 w 792"/>
                    <a:gd name="T27" fmla="*/ 538 h 1108"/>
                    <a:gd name="T28" fmla="*/ 40 w 792"/>
                    <a:gd name="T29" fmla="*/ 560 h 1108"/>
                    <a:gd name="T30" fmla="*/ 0 w 792"/>
                    <a:gd name="T31" fmla="*/ 900 h 1108"/>
                    <a:gd name="T32" fmla="*/ 46 w 792"/>
                    <a:gd name="T33" fmla="*/ 738 h 1108"/>
                    <a:gd name="T34" fmla="*/ 32 w 792"/>
                    <a:gd name="T35" fmla="*/ 854 h 1108"/>
                    <a:gd name="T36" fmla="*/ 40 w 792"/>
                    <a:gd name="T37" fmla="*/ 950 h 1108"/>
                    <a:gd name="T38" fmla="*/ 32 w 792"/>
                    <a:gd name="T39" fmla="*/ 1026 h 1108"/>
                    <a:gd name="T40" fmla="*/ 80 w 792"/>
                    <a:gd name="T41" fmla="*/ 1078 h 1108"/>
                    <a:gd name="T42" fmla="*/ 120 w 792"/>
                    <a:gd name="T43" fmla="*/ 964 h 1108"/>
                    <a:gd name="T44" fmla="*/ 120 w 792"/>
                    <a:gd name="T45" fmla="*/ 896 h 1108"/>
                    <a:gd name="T46" fmla="*/ 114 w 792"/>
                    <a:gd name="T47" fmla="*/ 814 h 1108"/>
                    <a:gd name="T48" fmla="*/ 108 w 792"/>
                    <a:gd name="T49" fmla="*/ 732 h 1108"/>
                    <a:gd name="T50" fmla="*/ 156 w 792"/>
                    <a:gd name="T51" fmla="*/ 900 h 1108"/>
                    <a:gd name="T52" fmla="*/ 204 w 792"/>
                    <a:gd name="T53" fmla="*/ 1010 h 1108"/>
                    <a:gd name="T54" fmla="*/ 242 w 792"/>
                    <a:gd name="T55" fmla="*/ 1064 h 1108"/>
                    <a:gd name="T56" fmla="*/ 294 w 792"/>
                    <a:gd name="T57" fmla="*/ 1102 h 1108"/>
                    <a:gd name="T58" fmla="*/ 316 w 792"/>
                    <a:gd name="T59" fmla="*/ 1104 h 1108"/>
                    <a:gd name="T60" fmla="*/ 366 w 792"/>
                    <a:gd name="T61" fmla="*/ 1096 h 1108"/>
                    <a:gd name="T62" fmla="*/ 408 w 792"/>
                    <a:gd name="T63" fmla="*/ 1072 h 1108"/>
                    <a:gd name="T64" fmla="*/ 432 w 792"/>
                    <a:gd name="T65" fmla="*/ 1058 h 1108"/>
                    <a:gd name="T66" fmla="*/ 454 w 792"/>
                    <a:gd name="T67" fmla="*/ 1034 h 1108"/>
                    <a:gd name="T68" fmla="*/ 470 w 792"/>
                    <a:gd name="T69" fmla="*/ 1030 h 1108"/>
                    <a:gd name="T70" fmla="*/ 502 w 792"/>
                    <a:gd name="T71" fmla="*/ 1002 h 1108"/>
                    <a:gd name="T72" fmla="*/ 508 w 792"/>
                    <a:gd name="T73" fmla="*/ 988 h 1108"/>
                    <a:gd name="T74" fmla="*/ 534 w 792"/>
                    <a:gd name="T75" fmla="*/ 974 h 1108"/>
                    <a:gd name="T76" fmla="*/ 550 w 792"/>
                    <a:gd name="T77" fmla="*/ 952 h 1108"/>
                    <a:gd name="T78" fmla="*/ 576 w 792"/>
                    <a:gd name="T79" fmla="*/ 860 h 1108"/>
                    <a:gd name="T80" fmla="*/ 580 w 792"/>
                    <a:gd name="T81" fmla="*/ 832 h 1108"/>
                    <a:gd name="T82" fmla="*/ 524 w 792"/>
                    <a:gd name="T83" fmla="*/ 726 h 1108"/>
                    <a:gd name="T84" fmla="*/ 460 w 792"/>
                    <a:gd name="T85" fmla="*/ 674 h 1108"/>
                    <a:gd name="T86" fmla="*/ 564 w 792"/>
                    <a:gd name="T87" fmla="*/ 630 h 1108"/>
                    <a:gd name="T88" fmla="*/ 694 w 792"/>
                    <a:gd name="T89" fmla="*/ 536 h 1108"/>
                    <a:gd name="T90" fmla="*/ 756 w 792"/>
                    <a:gd name="T91" fmla="*/ 300 h 1108"/>
                    <a:gd name="T92" fmla="*/ 74 w 792"/>
                    <a:gd name="T93" fmla="*/ 522 h 1108"/>
                    <a:gd name="T94" fmla="*/ 74 w 792"/>
                    <a:gd name="T95" fmla="*/ 522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92" h="1108">
                      <a:moveTo>
                        <a:pt x="792" y="30"/>
                      </a:moveTo>
                      <a:lnTo>
                        <a:pt x="792" y="30"/>
                      </a:lnTo>
                      <a:lnTo>
                        <a:pt x="786" y="20"/>
                      </a:lnTo>
                      <a:lnTo>
                        <a:pt x="780" y="16"/>
                      </a:lnTo>
                      <a:lnTo>
                        <a:pt x="774" y="12"/>
                      </a:lnTo>
                      <a:lnTo>
                        <a:pt x="774" y="12"/>
                      </a:lnTo>
                      <a:lnTo>
                        <a:pt x="764" y="6"/>
                      </a:lnTo>
                      <a:lnTo>
                        <a:pt x="752" y="4"/>
                      </a:lnTo>
                      <a:lnTo>
                        <a:pt x="732" y="0"/>
                      </a:lnTo>
                      <a:lnTo>
                        <a:pt x="716" y="0"/>
                      </a:lnTo>
                      <a:lnTo>
                        <a:pt x="710" y="0"/>
                      </a:lnTo>
                      <a:lnTo>
                        <a:pt x="622" y="26"/>
                      </a:lnTo>
                      <a:lnTo>
                        <a:pt x="522" y="78"/>
                      </a:lnTo>
                      <a:lnTo>
                        <a:pt x="418" y="162"/>
                      </a:lnTo>
                      <a:lnTo>
                        <a:pt x="338" y="244"/>
                      </a:lnTo>
                      <a:lnTo>
                        <a:pt x="230" y="382"/>
                      </a:lnTo>
                      <a:lnTo>
                        <a:pt x="166" y="484"/>
                      </a:lnTo>
                      <a:lnTo>
                        <a:pt x="128" y="552"/>
                      </a:lnTo>
                      <a:lnTo>
                        <a:pt x="118" y="576"/>
                      </a:lnTo>
                      <a:lnTo>
                        <a:pt x="118" y="576"/>
                      </a:lnTo>
                      <a:lnTo>
                        <a:pt x="118" y="570"/>
                      </a:lnTo>
                      <a:lnTo>
                        <a:pt x="118" y="570"/>
                      </a:lnTo>
                      <a:lnTo>
                        <a:pt x="114" y="562"/>
                      </a:lnTo>
                      <a:lnTo>
                        <a:pt x="106" y="550"/>
                      </a:lnTo>
                      <a:lnTo>
                        <a:pt x="106" y="550"/>
                      </a:lnTo>
                      <a:lnTo>
                        <a:pt x="110" y="544"/>
                      </a:lnTo>
                      <a:lnTo>
                        <a:pt x="112" y="538"/>
                      </a:lnTo>
                      <a:lnTo>
                        <a:pt x="112" y="538"/>
                      </a:lnTo>
                      <a:lnTo>
                        <a:pt x="110" y="530"/>
                      </a:lnTo>
                      <a:lnTo>
                        <a:pt x="106" y="526"/>
                      </a:lnTo>
                      <a:lnTo>
                        <a:pt x="102" y="522"/>
                      </a:lnTo>
                      <a:lnTo>
                        <a:pt x="94" y="520"/>
                      </a:lnTo>
                      <a:lnTo>
                        <a:pt x="94" y="520"/>
                      </a:lnTo>
                      <a:lnTo>
                        <a:pt x="92" y="520"/>
                      </a:lnTo>
                      <a:lnTo>
                        <a:pt x="94" y="516"/>
                      </a:lnTo>
                      <a:lnTo>
                        <a:pt x="90" y="516"/>
                      </a:lnTo>
                      <a:lnTo>
                        <a:pt x="86" y="516"/>
                      </a:lnTo>
                      <a:lnTo>
                        <a:pt x="86" y="516"/>
                      </a:lnTo>
                      <a:lnTo>
                        <a:pt x="80" y="512"/>
                      </a:lnTo>
                      <a:lnTo>
                        <a:pt x="80" y="512"/>
                      </a:lnTo>
                      <a:lnTo>
                        <a:pt x="80" y="512"/>
                      </a:lnTo>
                      <a:lnTo>
                        <a:pt x="76" y="514"/>
                      </a:lnTo>
                      <a:lnTo>
                        <a:pt x="72" y="512"/>
                      </a:lnTo>
                      <a:lnTo>
                        <a:pt x="72" y="516"/>
                      </a:lnTo>
                      <a:lnTo>
                        <a:pt x="68" y="516"/>
                      </a:lnTo>
                      <a:lnTo>
                        <a:pt x="66" y="516"/>
                      </a:lnTo>
                      <a:lnTo>
                        <a:pt x="68" y="520"/>
                      </a:lnTo>
                      <a:lnTo>
                        <a:pt x="68" y="522"/>
                      </a:lnTo>
                      <a:lnTo>
                        <a:pt x="68" y="522"/>
                      </a:lnTo>
                      <a:lnTo>
                        <a:pt x="62" y="520"/>
                      </a:lnTo>
                      <a:lnTo>
                        <a:pt x="62" y="520"/>
                      </a:lnTo>
                      <a:lnTo>
                        <a:pt x="56" y="522"/>
                      </a:lnTo>
                      <a:lnTo>
                        <a:pt x="50" y="526"/>
                      </a:lnTo>
                      <a:lnTo>
                        <a:pt x="46" y="530"/>
                      </a:lnTo>
                      <a:lnTo>
                        <a:pt x="44" y="538"/>
                      </a:lnTo>
                      <a:lnTo>
                        <a:pt x="44" y="538"/>
                      </a:lnTo>
                      <a:lnTo>
                        <a:pt x="46" y="542"/>
                      </a:lnTo>
                      <a:lnTo>
                        <a:pt x="48" y="548"/>
                      </a:lnTo>
                      <a:lnTo>
                        <a:pt x="48" y="548"/>
                      </a:lnTo>
                      <a:lnTo>
                        <a:pt x="40" y="560"/>
                      </a:lnTo>
                      <a:lnTo>
                        <a:pt x="36" y="568"/>
                      </a:lnTo>
                      <a:lnTo>
                        <a:pt x="28" y="552"/>
                      </a:lnTo>
                      <a:lnTo>
                        <a:pt x="0" y="502"/>
                      </a:lnTo>
                      <a:lnTo>
                        <a:pt x="0" y="900"/>
                      </a:lnTo>
                      <a:lnTo>
                        <a:pt x="0" y="900"/>
                      </a:lnTo>
                      <a:lnTo>
                        <a:pt x="18" y="834"/>
                      </a:lnTo>
                      <a:lnTo>
                        <a:pt x="32" y="782"/>
                      </a:lnTo>
                      <a:lnTo>
                        <a:pt x="46" y="738"/>
                      </a:lnTo>
                      <a:lnTo>
                        <a:pt x="44" y="766"/>
                      </a:lnTo>
                      <a:lnTo>
                        <a:pt x="38" y="814"/>
                      </a:lnTo>
                      <a:lnTo>
                        <a:pt x="40" y="832"/>
                      </a:lnTo>
                      <a:lnTo>
                        <a:pt x="32" y="854"/>
                      </a:lnTo>
                      <a:lnTo>
                        <a:pt x="32" y="888"/>
                      </a:lnTo>
                      <a:lnTo>
                        <a:pt x="32" y="896"/>
                      </a:lnTo>
                      <a:lnTo>
                        <a:pt x="32" y="946"/>
                      </a:lnTo>
                      <a:lnTo>
                        <a:pt x="40" y="950"/>
                      </a:lnTo>
                      <a:lnTo>
                        <a:pt x="40" y="958"/>
                      </a:lnTo>
                      <a:lnTo>
                        <a:pt x="32" y="964"/>
                      </a:lnTo>
                      <a:lnTo>
                        <a:pt x="32" y="988"/>
                      </a:lnTo>
                      <a:lnTo>
                        <a:pt x="32" y="1026"/>
                      </a:lnTo>
                      <a:lnTo>
                        <a:pt x="48" y="1058"/>
                      </a:lnTo>
                      <a:lnTo>
                        <a:pt x="72" y="1078"/>
                      </a:lnTo>
                      <a:lnTo>
                        <a:pt x="76" y="1056"/>
                      </a:lnTo>
                      <a:lnTo>
                        <a:pt x="80" y="1078"/>
                      </a:lnTo>
                      <a:lnTo>
                        <a:pt x="104" y="1058"/>
                      </a:lnTo>
                      <a:lnTo>
                        <a:pt x="120" y="1026"/>
                      </a:lnTo>
                      <a:lnTo>
                        <a:pt x="120" y="988"/>
                      </a:lnTo>
                      <a:lnTo>
                        <a:pt x="120" y="964"/>
                      </a:lnTo>
                      <a:lnTo>
                        <a:pt x="112" y="958"/>
                      </a:lnTo>
                      <a:lnTo>
                        <a:pt x="112" y="950"/>
                      </a:lnTo>
                      <a:lnTo>
                        <a:pt x="120" y="946"/>
                      </a:lnTo>
                      <a:lnTo>
                        <a:pt x="120" y="896"/>
                      </a:lnTo>
                      <a:lnTo>
                        <a:pt x="120" y="888"/>
                      </a:lnTo>
                      <a:lnTo>
                        <a:pt x="120" y="854"/>
                      </a:lnTo>
                      <a:lnTo>
                        <a:pt x="112" y="832"/>
                      </a:lnTo>
                      <a:lnTo>
                        <a:pt x="114" y="814"/>
                      </a:lnTo>
                      <a:lnTo>
                        <a:pt x="108" y="766"/>
                      </a:lnTo>
                      <a:lnTo>
                        <a:pt x="106" y="738"/>
                      </a:lnTo>
                      <a:lnTo>
                        <a:pt x="106" y="738"/>
                      </a:lnTo>
                      <a:lnTo>
                        <a:pt x="108" y="732"/>
                      </a:lnTo>
                      <a:lnTo>
                        <a:pt x="108" y="732"/>
                      </a:lnTo>
                      <a:lnTo>
                        <a:pt x="122" y="778"/>
                      </a:lnTo>
                      <a:lnTo>
                        <a:pt x="138" y="834"/>
                      </a:lnTo>
                      <a:lnTo>
                        <a:pt x="156" y="900"/>
                      </a:lnTo>
                      <a:lnTo>
                        <a:pt x="156" y="900"/>
                      </a:lnTo>
                      <a:lnTo>
                        <a:pt x="174" y="942"/>
                      </a:lnTo>
                      <a:lnTo>
                        <a:pt x="190" y="978"/>
                      </a:lnTo>
                      <a:lnTo>
                        <a:pt x="204" y="1010"/>
                      </a:lnTo>
                      <a:lnTo>
                        <a:pt x="204" y="1010"/>
                      </a:lnTo>
                      <a:lnTo>
                        <a:pt x="218" y="1034"/>
                      </a:lnTo>
                      <a:lnTo>
                        <a:pt x="230" y="1050"/>
                      </a:lnTo>
                      <a:lnTo>
                        <a:pt x="242" y="1064"/>
                      </a:lnTo>
                      <a:lnTo>
                        <a:pt x="268" y="1090"/>
                      </a:lnTo>
                      <a:lnTo>
                        <a:pt x="284" y="1100"/>
                      </a:lnTo>
                      <a:lnTo>
                        <a:pt x="294" y="1102"/>
                      </a:lnTo>
                      <a:lnTo>
                        <a:pt x="294" y="1102"/>
                      </a:lnTo>
                      <a:lnTo>
                        <a:pt x="296" y="1100"/>
                      </a:lnTo>
                      <a:lnTo>
                        <a:pt x="300" y="1098"/>
                      </a:lnTo>
                      <a:lnTo>
                        <a:pt x="308" y="1100"/>
                      </a:lnTo>
                      <a:lnTo>
                        <a:pt x="316" y="1104"/>
                      </a:lnTo>
                      <a:lnTo>
                        <a:pt x="316" y="1104"/>
                      </a:lnTo>
                      <a:lnTo>
                        <a:pt x="322" y="1108"/>
                      </a:lnTo>
                      <a:lnTo>
                        <a:pt x="350" y="1108"/>
                      </a:lnTo>
                      <a:lnTo>
                        <a:pt x="366" y="1096"/>
                      </a:lnTo>
                      <a:lnTo>
                        <a:pt x="384" y="1082"/>
                      </a:lnTo>
                      <a:lnTo>
                        <a:pt x="384" y="1082"/>
                      </a:lnTo>
                      <a:lnTo>
                        <a:pt x="396" y="1076"/>
                      </a:lnTo>
                      <a:lnTo>
                        <a:pt x="408" y="1072"/>
                      </a:lnTo>
                      <a:lnTo>
                        <a:pt x="418" y="1068"/>
                      </a:lnTo>
                      <a:lnTo>
                        <a:pt x="418" y="1068"/>
                      </a:lnTo>
                      <a:lnTo>
                        <a:pt x="426" y="1064"/>
                      </a:lnTo>
                      <a:lnTo>
                        <a:pt x="432" y="1058"/>
                      </a:lnTo>
                      <a:lnTo>
                        <a:pt x="438" y="1050"/>
                      </a:lnTo>
                      <a:lnTo>
                        <a:pt x="438" y="1050"/>
                      </a:lnTo>
                      <a:lnTo>
                        <a:pt x="446" y="1040"/>
                      </a:lnTo>
                      <a:lnTo>
                        <a:pt x="454" y="1034"/>
                      </a:lnTo>
                      <a:lnTo>
                        <a:pt x="458" y="1032"/>
                      </a:lnTo>
                      <a:lnTo>
                        <a:pt x="462" y="1030"/>
                      </a:lnTo>
                      <a:lnTo>
                        <a:pt x="462" y="1030"/>
                      </a:lnTo>
                      <a:lnTo>
                        <a:pt x="470" y="1030"/>
                      </a:lnTo>
                      <a:lnTo>
                        <a:pt x="480" y="1026"/>
                      </a:lnTo>
                      <a:lnTo>
                        <a:pt x="492" y="1014"/>
                      </a:lnTo>
                      <a:lnTo>
                        <a:pt x="492" y="1014"/>
                      </a:lnTo>
                      <a:lnTo>
                        <a:pt x="502" y="1002"/>
                      </a:lnTo>
                      <a:lnTo>
                        <a:pt x="506" y="992"/>
                      </a:lnTo>
                      <a:lnTo>
                        <a:pt x="506" y="992"/>
                      </a:lnTo>
                      <a:lnTo>
                        <a:pt x="506" y="992"/>
                      </a:lnTo>
                      <a:lnTo>
                        <a:pt x="508" y="988"/>
                      </a:lnTo>
                      <a:lnTo>
                        <a:pt x="514" y="982"/>
                      </a:lnTo>
                      <a:lnTo>
                        <a:pt x="526" y="976"/>
                      </a:lnTo>
                      <a:lnTo>
                        <a:pt x="526" y="976"/>
                      </a:lnTo>
                      <a:lnTo>
                        <a:pt x="534" y="974"/>
                      </a:lnTo>
                      <a:lnTo>
                        <a:pt x="538" y="970"/>
                      </a:lnTo>
                      <a:lnTo>
                        <a:pt x="546" y="962"/>
                      </a:lnTo>
                      <a:lnTo>
                        <a:pt x="548" y="954"/>
                      </a:lnTo>
                      <a:lnTo>
                        <a:pt x="550" y="952"/>
                      </a:lnTo>
                      <a:lnTo>
                        <a:pt x="560" y="916"/>
                      </a:lnTo>
                      <a:lnTo>
                        <a:pt x="576" y="890"/>
                      </a:lnTo>
                      <a:lnTo>
                        <a:pt x="576" y="860"/>
                      </a:lnTo>
                      <a:lnTo>
                        <a:pt x="576" y="860"/>
                      </a:lnTo>
                      <a:lnTo>
                        <a:pt x="578" y="850"/>
                      </a:lnTo>
                      <a:lnTo>
                        <a:pt x="580" y="840"/>
                      </a:lnTo>
                      <a:lnTo>
                        <a:pt x="580" y="832"/>
                      </a:lnTo>
                      <a:lnTo>
                        <a:pt x="580" y="832"/>
                      </a:lnTo>
                      <a:lnTo>
                        <a:pt x="576" y="820"/>
                      </a:lnTo>
                      <a:lnTo>
                        <a:pt x="572" y="808"/>
                      </a:lnTo>
                      <a:lnTo>
                        <a:pt x="566" y="792"/>
                      </a:lnTo>
                      <a:lnTo>
                        <a:pt x="524" y="726"/>
                      </a:lnTo>
                      <a:lnTo>
                        <a:pt x="524" y="726"/>
                      </a:lnTo>
                      <a:lnTo>
                        <a:pt x="474" y="680"/>
                      </a:lnTo>
                      <a:lnTo>
                        <a:pt x="474" y="680"/>
                      </a:lnTo>
                      <a:lnTo>
                        <a:pt x="460" y="674"/>
                      </a:lnTo>
                      <a:lnTo>
                        <a:pt x="438" y="666"/>
                      </a:lnTo>
                      <a:lnTo>
                        <a:pt x="384" y="646"/>
                      </a:lnTo>
                      <a:lnTo>
                        <a:pt x="524" y="634"/>
                      </a:lnTo>
                      <a:lnTo>
                        <a:pt x="564" y="630"/>
                      </a:lnTo>
                      <a:lnTo>
                        <a:pt x="606" y="624"/>
                      </a:lnTo>
                      <a:lnTo>
                        <a:pt x="636" y="608"/>
                      </a:lnTo>
                      <a:lnTo>
                        <a:pt x="666" y="580"/>
                      </a:lnTo>
                      <a:lnTo>
                        <a:pt x="694" y="536"/>
                      </a:lnTo>
                      <a:lnTo>
                        <a:pt x="714" y="486"/>
                      </a:lnTo>
                      <a:lnTo>
                        <a:pt x="724" y="454"/>
                      </a:lnTo>
                      <a:lnTo>
                        <a:pt x="742" y="360"/>
                      </a:lnTo>
                      <a:lnTo>
                        <a:pt x="756" y="300"/>
                      </a:lnTo>
                      <a:lnTo>
                        <a:pt x="788" y="150"/>
                      </a:lnTo>
                      <a:lnTo>
                        <a:pt x="792" y="100"/>
                      </a:lnTo>
                      <a:lnTo>
                        <a:pt x="792" y="30"/>
                      </a:lnTo>
                      <a:close/>
                      <a:moveTo>
                        <a:pt x="74" y="522"/>
                      </a:moveTo>
                      <a:lnTo>
                        <a:pt x="74" y="524"/>
                      </a:lnTo>
                      <a:lnTo>
                        <a:pt x="72" y="522"/>
                      </a:lnTo>
                      <a:lnTo>
                        <a:pt x="74" y="522"/>
                      </a:lnTo>
                      <a:lnTo>
                        <a:pt x="74" y="522"/>
                      </a:lnTo>
                      <a:close/>
                    </a:path>
                  </a:pathLst>
                </a:custGeom>
                <a:solidFill>
                  <a:schemeClr val="bg2">
                    <a:lumMod val="60000"/>
                    <a:lumOff val="40000"/>
                    <a:alpha val="14000"/>
                  </a:schemeClr>
                </a:solidFill>
                <a:ln w="9525">
                  <a:solidFill>
                    <a:schemeClr val="tx2">
                      <a:lumMod val="60000"/>
                      <a:lumOff val="40000"/>
                      <a:alpha val="16000"/>
                    </a:schemeClr>
                  </a:solidFill>
                  <a:round/>
                  <a:headEnd/>
                  <a:tailEnd/>
                </a:ln>
                <a:effectLst>
                  <a:glow rad="63500">
                    <a:schemeClr val="bg2">
                      <a:lumMod val="60000"/>
                      <a:lumOff val="40000"/>
                      <a:alpha val="16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5" name="Group 97"/>
              <p:cNvGrpSpPr>
                <a:grpSpLocks noChangeAspect="1"/>
              </p:cNvGrpSpPr>
              <p:nvPr/>
            </p:nvGrpSpPr>
            <p:grpSpPr>
              <a:xfrm>
                <a:off x="4876750" y="5704502"/>
                <a:ext cx="1752575" cy="1153497"/>
                <a:chOff x="4978400" y="152400"/>
                <a:chExt cx="2489200" cy="1638300"/>
              </a:xfrm>
              <a:solidFill>
                <a:schemeClr val="bg2">
                  <a:lumMod val="50000"/>
                  <a:lumOff val="50000"/>
                  <a:alpha val="8000"/>
                </a:schemeClr>
              </a:solidFill>
            </p:grpSpPr>
            <p:sp>
              <p:nvSpPr>
                <p:cNvPr id="196" name="Freeform 28"/>
                <p:cNvSpPr>
                  <a:spLocks/>
                </p:cNvSpPr>
                <p:nvPr/>
              </p:nvSpPr>
              <p:spPr bwMode="auto">
                <a:xfrm>
                  <a:off x="6003925" y="923925"/>
                  <a:ext cx="22225" cy="546100"/>
                </a:xfrm>
                <a:custGeom>
                  <a:avLst/>
                  <a:gdLst>
                    <a:gd name="T0" fmla="*/ 12 w 14"/>
                    <a:gd name="T1" fmla="*/ 344 h 344"/>
                    <a:gd name="T2" fmla="*/ 12 w 14"/>
                    <a:gd name="T3" fmla="*/ 344 h 344"/>
                    <a:gd name="T4" fmla="*/ 14 w 14"/>
                    <a:gd name="T5" fmla="*/ 344 h 344"/>
                    <a:gd name="T6" fmla="*/ 14 w 14"/>
                    <a:gd name="T7" fmla="*/ 344 h 344"/>
                    <a:gd name="T8" fmla="*/ 14 w 14"/>
                    <a:gd name="T9" fmla="*/ 326 h 344"/>
                    <a:gd name="T10" fmla="*/ 14 w 14"/>
                    <a:gd name="T11" fmla="*/ 58 h 344"/>
                    <a:gd name="T12" fmla="*/ 14 w 14"/>
                    <a:gd name="T13" fmla="*/ 58 h 344"/>
                    <a:gd name="T14" fmla="*/ 14 w 14"/>
                    <a:gd name="T15" fmla="*/ 30 h 344"/>
                    <a:gd name="T16" fmla="*/ 14 w 14"/>
                    <a:gd name="T17" fmla="*/ 30 h 344"/>
                    <a:gd name="T18" fmla="*/ 12 w 14"/>
                    <a:gd name="T19" fmla="*/ 16 h 344"/>
                    <a:gd name="T20" fmla="*/ 8 w 14"/>
                    <a:gd name="T21" fmla="*/ 4 h 344"/>
                    <a:gd name="T22" fmla="*/ 8 w 14"/>
                    <a:gd name="T23" fmla="*/ 4 h 344"/>
                    <a:gd name="T24" fmla="*/ 6 w 14"/>
                    <a:gd name="T25" fmla="*/ 2 h 344"/>
                    <a:gd name="T26" fmla="*/ 4 w 14"/>
                    <a:gd name="T27" fmla="*/ 0 h 344"/>
                    <a:gd name="T28" fmla="*/ 2 w 14"/>
                    <a:gd name="T29" fmla="*/ 0 h 344"/>
                    <a:gd name="T30" fmla="*/ 0 w 14"/>
                    <a:gd name="T31" fmla="*/ 2 h 344"/>
                    <a:gd name="T32" fmla="*/ 0 w 14"/>
                    <a:gd name="T33" fmla="*/ 2 h 344"/>
                    <a:gd name="T34" fmla="*/ 0 w 14"/>
                    <a:gd name="T35" fmla="*/ 10 h 344"/>
                    <a:gd name="T36" fmla="*/ 0 w 14"/>
                    <a:gd name="T37" fmla="*/ 18 h 344"/>
                    <a:gd name="T38" fmla="*/ 0 w 14"/>
                    <a:gd name="T39" fmla="*/ 18 h 344"/>
                    <a:gd name="T40" fmla="*/ 2 w 14"/>
                    <a:gd name="T41" fmla="*/ 30 h 344"/>
                    <a:gd name="T42" fmla="*/ 4 w 14"/>
                    <a:gd name="T43" fmla="*/ 44 h 344"/>
                    <a:gd name="T44" fmla="*/ 10 w 14"/>
                    <a:gd name="T45" fmla="*/ 326 h 344"/>
                    <a:gd name="T46" fmla="*/ 10 w 14"/>
                    <a:gd name="T47" fmla="*/ 326 h 344"/>
                    <a:gd name="T48" fmla="*/ 10 w 14"/>
                    <a:gd name="T49" fmla="*/ 338 h 344"/>
                    <a:gd name="T50" fmla="*/ 12 w 14"/>
                    <a:gd name="T51" fmla="*/ 344 h 344"/>
                    <a:gd name="T52" fmla="*/ 12 w 14"/>
                    <a:gd name="T53" fmla="*/ 34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 h="344">
                      <a:moveTo>
                        <a:pt x="12" y="344"/>
                      </a:moveTo>
                      <a:lnTo>
                        <a:pt x="12" y="344"/>
                      </a:lnTo>
                      <a:lnTo>
                        <a:pt x="14" y="344"/>
                      </a:lnTo>
                      <a:lnTo>
                        <a:pt x="14" y="344"/>
                      </a:lnTo>
                      <a:lnTo>
                        <a:pt x="14" y="326"/>
                      </a:lnTo>
                      <a:lnTo>
                        <a:pt x="14" y="58"/>
                      </a:lnTo>
                      <a:lnTo>
                        <a:pt x="14" y="58"/>
                      </a:lnTo>
                      <a:lnTo>
                        <a:pt x="14" y="30"/>
                      </a:lnTo>
                      <a:lnTo>
                        <a:pt x="14" y="30"/>
                      </a:lnTo>
                      <a:lnTo>
                        <a:pt x="12" y="16"/>
                      </a:lnTo>
                      <a:lnTo>
                        <a:pt x="8" y="4"/>
                      </a:lnTo>
                      <a:lnTo>
                        <a:pt x="8" y="4"/>
                      </a:lnTo>
                      <a:lnTo>
                        <a:pt x="6" y="2"/>
                      </a:lnTo>
                      <a:lnTo>
                        <a:pt x="4" y="0"/>
                      </a:lnTo>
                      <a:lnTo>
                        <a:pt x="2" y="0"/>
                      </a:lnTo>
                      <a:lnTo>
                        <a:pt x="0" y="2"/>
                      </a:lnTo>
                      <a:lnTo>
                        <a:pt x="0" y="2"/>
                      </a:lnTo>
                      <a:lnTo>
                        <a:pt x="0" y="10"/>
                      </a:lnTo>
                      <a:lnTo>
                        <a:pt x="0" y="18"/>
                      </a:lnTo>
                      <a:lnTo>
                        <a:pt x="0" y="18"/>
                      </a:lnTo>
                      <a:lnTo>
                        <a:pt x="2" y="30"/>
                      </a:lnTo>
                      <a:lnTo>
                        <a:pt x="4" y="44"/>
                      </a:lnTo>
                      <a:lnTo>
                        <a:pt x="10" y="326"/>
                      </a:lnTo>
                      <a:lnTo>
                        <a:pt x="10" y="326"/>
                      </a:lnTo>
                      <a:lnTo>
                        <a:pt x="10" y="338"/>
                      </a:lnTo>
                      <a:lnTo>
                        <a:pt x="12" y="344"/>
                      </a:lnTo>
                      <a:lnTo>
                        <a:pt x="12" y="344"/>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7" name="Freeform 29"/>
                <p:cNvSpPr>
                  <a:spLocks/>
                </p:cNvSpPr>
                <p:nvPr/>
              </p:nvSpPr>
              <p:spPr bwMode="auto">
                <a:xfrm>
                  <a:off x="6019800" y="14827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8" name="Freeform 30"/>
                <p:cNvSpPr>
                  <a:spLocks/>
                </p:cNvSpPr>
                <p:nvPr/>
              </p:nvSpPr>
              <p:spPr bwMode="auto">
                <a:xfrm>
                  <a:off x="6045200" y="1257300"/>
                  <a:ext cx="501650" cy="228600"/>
                </a:xfrm>
                <a:custGeom>
                  <a:avLst/>
                  <a:gdLst>
                    <a:gd name="T0" fmla="*/ 2 w 316"/>
                    <a:gd name="T1" fmla="*/ 144 h 144"/>
                    <a:gd name="T2" fmla="*/ 2 w 316"/>
                    <a:gd name="T3" fmla="*/ 144 h 144"/>
                    <a:gd name="T4" fmla="*/ 18 w 316"/>
                    <a:gd name="T5" fmla="*/ 138 h 144"/>
                    <a:gd name="T6" fmla="*/ 276 w 316"/>
                    <a:gd name="T7" fmla="*/ 20 h 144"/>
                    <a:gd name="T8" fmla="*/ 276 w 316"/>
                    <a:gd name="T9" fmla="*/ 20 h 144"/>
                    <a:gd name="T10" fmla="*/ 288 w 316"/>
                    <a:gd name="T11" fmla="*/ 16 h 144"/>
                    <a:gd name="T12" fmla="*/ 298 w 316"/>
                    <a:gd name="T13" fmla="*/ 12 h 144"/>
                    <a:gd name="T14" fmla="*/ 298 w 316"/>
                    <a:gd name="T15" fmla="*/ 12 h 144"/>
                    <a:gd name="T16" fmla="*/ 306 w 316"/>
                    <a:gd name="T17" fmla="*/ 10 h 144"/>
                    <a:gd name="T18" fmla="*/ 314 w 316"/>
                    <a:gd name="T19" fmla="*/ 6 h 144"/>
                    <a:gd name="T20" fmla="*/ 314 w 316"/>
                    <a:gd name="T21" fmla="*/ 6 h 144"/>
                    <a:gd name="T22" fmla="*/ 316 w 316"/>
                    <a:gd name="T23" fmla="*/ 2 h 144"/>
                    <a:gd name="T24" fmla="*/ 314 w 316"/>
                    <a:gd name="T25" fmla="*/ 0 h 144"/>
                    <a:gd name="T26" fmla="*/ 312 w 316"/>
                    <a:gd name="T27" fmla="*/ 0 h 144"/>
                    <a:gd name="T28" fmla="*/ 308 w 316"/>
                    <a:gd name="T29" fmla="*/ 0 h 144"/>
                    <a:gd name="T30" fmla="*/ 308 w 316"/>
                    <a:gd name="T31" fmla="*/ 0 h 144"/>
                    <a:gd name="T32" fmla="*/ 296 w 316"/>
                    <a:gd name="T33" fmla="*/ 2 h 144"/>
                    <a:gd name="T34" fmla="*/ 284 w 316"/>
                    <a:gd name="T35" fmla="*/ 6 h 144"/>
                    <a:gd name="T36" fmla="*/ 284 w 316"/>
                    <a:gd name="T37" fmla="*/ 6 h 144"/>
                    <a:gd name="T38" fmla="*/ 258 w 316"/>
                    <a:gd name="T39" fmla="*/ 18 h 144"/>
                    <a:gd name="T40" fmla="*/ 16 w 316"/>
                    <a:gd name="T41" fmla="*/ 132 h 144"/>
                    <a:gd name="T42" fmla="*/ 16 w 316"/>
                    <a:gd name="T43" fmla="*/ 132 h 144"/>
                    <a:gd name="T44" fmla="*/ 0 w 316"/>
                    <a:gd name="T45" fmla="*/ 140 h 144"/>
                    <a:gd name="T46" fmla="*/ 0 w 316"/>
                    <a:gd name="T47" fmla="*/ 140 h 144"/>
                    <a:gd name="T48" fmla="*/ 0 w 316"/>
                    <a:gd name="T49" fmla="*/ 142 h 144"/>
                    <a:gd name="T50" fmla="*/ 0 w 316"/>
                    <a:gd name="T51" fmla="*/ 142 h 144"/>
                    <a:gd name="T52" fmla="*/ 2 w 316"/>
                    <a:gd name="T53" fmla="*/ 144 h 144"/>
                    <a:gd name="T54" fmla="*/ 2 w 316"/>
                    <a:gd name="T55"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6" h="144">
                      <a:moveTo>
                        <a:pt x="2" y="144"/>
                      </a:moveTo>
                      <a:lnTo>
                        <a:pt x="2" y="144"/>
                      </a:lnTo>
                      <a:lnTo>
                        <a:pt x="18" y="138"/>
                      </a:lnTo>
                      <a:lnTo>
                        <a:pt x="276" y="20"/>
                      </a:lnTo>
                      <a:lnTo>
                        <a:pt x="276" y="20"/>
                      </a:lnTo>
                      <a:lnTo>
                        <a:pt x="288" y="16"/>
                      </a:lnTo>
                      <a:lnTo>
                        <a:pt x="298" y="12"/>
                      </a:lnTo>
                      <a:lnTo>
                        <a:pt x="298" y="12"/>
                      </a:lnTo>
                      <a:lnTo>
                        <a:pt x="306" y="10"/>
                      </a:lnTo>
                      <a:lnTo>
                        <a:pt x="314" y="6"/>
                      </a:lnTo>
                      <a:lnTo>
                        <a:pt x="314" y="6"/>
                      </a:lnTo>
                      <a:lnTo>
                        <a:pt x="316" y="2"/>
                      </a:lnTo>
                      <a:lnTo>
                        <a:pt x="314" y="0"/>
                      </a:lnTo>
                      <a:lnTo>
                        <a:pt x="312" y="0"/>
                      </a:lnTo>
                      <a:lnTo>
                        <a:pt x="308" y="0"/>
                      </a:lnTo>
                      <a:lnTo>
                        <a:pt x="308" y="0"/>
                      </a:lnTo>
                      <a:lnTo>
                        <a:pt x="296" y="2"/>
                      </a:lnTo>
                      <a:lnTo>
                        <a:pt x="284" y="6"/>
                      </a:lnTo>
                      <a:lnTo>
                        <a:pt x="284" y="6"/>
                      </a:lnTo>
                      <a:lnTo>
                        <a:pt x="258" y="18"/>
                      </a:lnTo>
                      <a:lnTo>
                        <a:pt x="16" y="132"/>
                      </a:lnTo>
                      <a:lnTo>
                        <a:pt x="16" y="132"/>
                      </a:lnTo>
                      <a:lnTo>
                        <a:pt x="0" y="140"/>
                      </a:lnTo>
                      <a:lnTo>
                        <a:pt x="0" y="140"/>
                      </a:lnTo>
                      <a:lnTo>
                        <a:pt x="0" y="142"/>
                      </a:lnTo>
                      <a:lnTo>
                        <a:pt x="0" y="142"/>
                      </a:lnTo>
                      <a:lnTo>
                        <a:pt x="2" y="144"/>
                      </a:lnTo>
                      <a:lnTo>
                        <a:pt x="2" y="144"/>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9" name="Freeform 31"/>
                <p:cNvSpPr>
                  <a:spLocks noEditPoints="1"/>
                </p:cNvSpPr>
                <p:nvPr/>
              </p:nvSpPr>
              <p:spPr bwMode="auto">
                <a:xfrm>
                  <a:off x="4978400" y="152400"/>
                  <a:ext cx="2489200" cy="1638300"/>
                </a:xfrm>
                <a:custGeom>
                  <a:avLst/>
                  <a:gdLst>
                    <a:gd name="T0" fmla="*/ 1564 w 1568"/>
                    <a:gd name="T1" fmla="*/ 774 h 1032"/>
                    <a:gd name="T2" fmla="*/ 1550 w 1568"/>
                    <a:gd name="T3" fmla="*/ 756 h 1032"/>
                    <a:gd name="T4" fmla="*/ 1514 w 1568"/>
                    <a:gd name="T5" fmla="*/ 728 h 1032"/>
                    <a:gd name="T6" fmla="*/ 1166 w 1568"/>
                    <a:gd name="T7" fmla="*/ 710 h 1032"/>
                    <a:gd name="T8" fmla="*/ 762 w 1568"/>
                    <a:gd name="T9" fmla="*/ 854 h 1032"/>
                    <a:gd name="T10" fmla="*/ 666 w 1568"/>
                    <a:gd name="T11" fmla="*/ 908 h 1032"/>
                    <a:gd name="T12" fmla="*/ 672 w 1568"/>
                    <a:gd name="T13" fmla="*/ 894 h 1032"/>
                    <a:gd name="T14" fmla="*/ 678 w 1568"/>
                    <a:gd name="T15" fmla="*/ 876 h 1032"/>
                    <a:gd name="T16" fmla="*/ 686 w 1568"/>
                    <a:gd name="T17" fmla="*/ 864 h 1032"/>
                    <a:gd name="T18" fmla="*/ 676 w 1568"/>
                    <a:gd name="T19" fmla="*/ 846 h 1032"/>
                    <a:gd name="T20" fmla="*/ 680 w 1568"/>
                    <a:gd name="T21" fmla="*/ 842 h 1032"/>
                    <a:gd name="T22" fmla="*/ 672 w 1568"/>
                    <a:gd name="T23" fmla="*/ 838 h 1032"/>
                    <a:gd name="T24" fmla="*/ 668 w 1568"/>
                    <a:gd name="T25" fmla="*/ 830 h 1032"/>
                    <a:gd name="T26" fmla="*/ 660 w 1568"/>
                    <a:gd name="T27" fmla="*/ 830 h 1032"/>
                    <a:gd name="T28" fmla="*/ 654 w 1568"/>
                    <a:gd name="T29" fmla="*/ 832 h 1032"/>
                    <a:gd name="T30" fmla="*/ 648 w 1568"/>
                    <a:gd name="T31" fmla="*/ 828 h 1032"/>
                    <a:gd name="T32" fmla="*/ 634 w 1568"/>
                    <a:gd name="T33" fmla="*/ 826 h 1032"/>
                    <a:gd name="T34" fmla="*/ 622 w 1568"/>
                    <a:gd name="T35" fmla="*/ 834 h 1032"/>
                    <a:gd name="T36" fmla="*/ 620 w 1568"/>
                    <a:gd name="T37" fmla="*/ 844 h 1032"/>
                    <a:gd name="T38" fmla="*/ 600 w 1568"/>
                    <a:gd name="T39" fmla="*/ 838 h 1032"/>
                    <a:gd name="T40" fmla="*/ 584 w 1568"/>
                    <a:gd name="T41" fmla="*/ 448 h 1032"/>
                    <a:gd name="T42" fmla="*/ 456 w 1568"/>
                    <a:gd name="T43" fmla="*/ 96 h 1032"/>
                    <a:gd name="T44" fmla="*/ 376 w 1568"/>
                    <a:gd name="T45" fmla="*/ 14 h 1032"/>
                    <a:gd name="T46" fmla="*/ 310 w 1568"/>
                    <a:gd name="T47" fmla="*/ 0 h 1032"/>
                    <a:gd name="T48" fmla="*/ 296 w 1568"/>
                    <a:gd name="T49" fmla="*/ 10 h 1032"/>
                    <a:gd name="T50" fmla="*/ 240 w 1568"/>
                    <a:gd name="T51" fmla="*/ 112 h 1032"/>
                    <a:gd name="T52" fmla="*/ 126 w 1568"/>
                    <a:gd name="T53" fmla="*/ 418 h 1032"/>
                    <a:gd name="T54" fmla="*/ 108 w 1568"/>
                    <a:gd name="T55" fmla="*/ 562 h 1032"/>
                    <a:gd name="T56" fmla="*/ 170 w 1568"/>
                    <a:gd name="T57" fmla="*/ 662 h 1032"/>
                    <a:gd name="T58" fmla="*/ 320 w 1568"/>
                    <a:gd name="T59" fmla="*/ 780 h 1032"/>
                    <a:gd name="T60" fmla="*/ 222 w 1568"/>
                    <a:gd name="T61" fmla="*/ 760 h 1032"/>
                    <a:gd name="T62" fmla="*/ 78 w 1568"/>
                    <a:gd name="T63" fmla="*/ 806 h 1032"/>
                    <a:gd name="T64" fmla="*/ 52 w 1568"/>
                    <a:gd name="T65" fmla="*/ 826 h 1032"/>
                    <a:gd name="T66" fmla="*/ 40 w 1568"/>
                    <a:gd name="T67" fmla="*/ 842 h 1032"/>
                    <a:gd name="T68" fmla="*/ 16 w 1568"/>
                    <a:gd name="T69" fmla="*/ 888 h 1032"/>
                    <a:gd name="T70" fmla="*/ 2 w 1568"/>
                    <a:gd name="T71" fmla="*/ 958 h 1032"/>
                    <a:gd name="T72" fmla="*/ 2 w 1568"/>
                    <a:gd name="T73" fmla="*/ 980 h 1032"/>
                    <a:gd name="T74" fmla="*/ 10 w 1568"/>
                    <a:gd name="T75" fmla="*/ 992 h 1032"/>
                    <a:gd name="T76" fmla="*/ 18 w 1568"/>
                    <a:gd name="T77" fmla="*/ 1016 h 1032"/>
                    <a:gd name="T78" fmla="*/ 18 w 1568"/>
                    <a:gd name="T79" fmla="*/ 1032 h 1032"/>
                    <a:gd name="T80" fmla="*/ 512 w 1568"/>
                    <a:gd name="T81" fmla="*/ 1014 h 1032"/>
                    <a:gd name="T82" fmla="*/ 1388 w 1568"/>
                    <a:gd name="T83" fmla="*/ 1020 h 1032"/>
                    <a:gd name="T84" fmla="*/ 1562 w 1568"/>
                    <a:gd name="T85" fmla="*/ 816 h 1032"/>
                    <a:gd name="T86" fmla="*/ 1568 w 1568"/>
                    <a:gd name="T87" fmla="*/ 806 h 1032"/>
                    <a:gd name="T88" fmla="*/ 656 w 1568"/>
                    <a:gd name="T89" fmla="*/ 838 h 1032"/>
                    <a:gd name="T90" fmla="*/ 656 w 1568"/>
                    <a:gd name="T91" fmla="*/ 838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68" h="1032">
                      <a:moveTo>
                        <a:pt x="1568" y="784"/>
                      </a:moveTo>
                      <a:lnTo>
                        <a:pt x="1568" y="784"/>
                      </a:lnTo>
                      <a:lnTo>
                        <a:pt x="1564" y="774"/>
                      </a:lnTo>
                      <a:lnTo>
                        <a:pt x="1564" y="774"/>
                      </a:lnTo>
                      <a:lnTo>
                        <a:pt x="1558" y="764"/>
                      </a:lnTo>
                      <a:lnTo>
                        <a:pt x="1550" y="756"/>
                      </a:lnTo>
                      <a:lnTo>
                        <a:pt x="1534" y="742"/>
                      </a:lnTo>
                      <a:lnTo>
                        <a:pt x="1520" y="732"/>
                      </a:lnTo>
                      <a:lnTo>
                        <a:pt x="1514" y="728"/>
                      </a:lnTo>
                      <a:lnTo>
                        <a:pt x="1420" y="702"/>
                      </a:lnTo>
                      <a:lnTo>
                        <a:pt x="1302" y="692"/>
                      </a:lnTo>
                      <a:lnTo>
                        <a:pt x="1166" y="710"/>
                      </a:lnTo>
                      <a:lnTo>
                        <a:pt x="1046" y="738"/>
                      </a:lnTo>
                      <a:lnTo>
                        <a:pt x="874" y="800"/>
                      </a:lnTo>
                      <a:lnTo>
                        <a:pt x="762" y="854"/>
                      </a:lnTo>
                      <a:lnTo>
                        <a:pt x="688" y="894"/>
                      </a:lnTo>
                      <a:lnTo>
                        <a:pt x="666" y="908"/>
                      </a:lnTo>
                      <a:lnTo>
                        <a:pt x="666" y="908"/>
                      </a:lnTo>
                      <a:lnTo>
                        <a:pt x="670" y="904"/>
                      </a:lnTo>
                      <a:lnTo>
                        <a:pt x="670" y="904"/>
                      </a:lnTo>
                      <a:lnTo>
                        <a:pt x="672" y="894"/>
                      </a:lnTo>
                      <a:lnTo>
                        <a:pt x="672" y="880"/>
                      </a:lnTo>
                      <a:lnTo>
                        <a:pt x="672" y="880"/>
                      </a:lnTo>
                      <a:lnTo>
                        <a:pt x="678" y="876"/>
                      </a:lnTo>
                      <a:lnTo>
                        <a:pt x="682" y="872"/>
                      </a:lnTo>
                      <a:lnTo>
                        <a:pt x="682" y="872"/>
                      </a:lnTo>
                      <a:lnTo>
                        <a:pt x="686" y="864"/>
                      </a:lnTo>
                      <a:lnTo>
                        <a:pt x="684" y="858"/>
                      </a:lnTo>
                      <a:lnTo>
                        <a:pt x="682" y="852"/>
                      </a:lnTo>
                      <a:lnTo>
                        <a:pt x="676" y="846"/>
                      </a:lnTo>
                      <a:lnTo>
                        <a:pt x="676" y="846"/>
                      </a:lnTo>
                      <a:lnTo>
                        <a:pt x="674" y="846"/>
                      </a:lnTo>
                      <a:lnTo>
                        <a:pt x="680" y="842"/>
                      </a:lnTo>
                      <a:lnTo>
                        <a:pt x="674" y="840"/>
                      </a:lnTo>
                      <a:lnTo>
                        <a:pt x="672" y="838"/>
                      </a:lnTo>
                      <a:lnTo>
                        <a:pt x="672" y="838"/>
                      </a:lnTo>
                      <a:lnTo>
                        <a:pt x="670" y="832"/>
                      </a:lnTo>
                      <a:lnTo>
                        <a:pt x="668" y="832"/>
                      </a:lnTo>
                      <a:lnTo>
                        <a:pt x="668" y="830"/>
                      </a:lnTo>
                      <a:lnTo>
                        <a:pt x="664" y="830"/>
                      </a:lnTo>
                      <a:lnTo>
                        <a:pt x="660" y="828"/>
                      </a:lnTo>
                      <a:lnTo>
                        <a:pt x="660" y="830"/>
                      </a:lnTo>
                      <a:lnTo>
                        <a:pt x="656" y="828"/>
                      </a:lnTo>
                      <a:lnTo>
                        <a:pt x="654" y="826"/>
                      </a:lnTo>
                      <a:lnTo>
                        <a:pt x="654" y="832"/>
                      </a:lnTo>
                      <a:lnTo>
                        <a:pt x="652" y="832"/>
                      </a:lnTo>
                      <a:lnTo>
                        <a:pt x="652" y="832"/>
                      </a:lnTo>
                      <a:lnTo>
                        <a:pt x="648" y="828"/>
                      </a:lnTo>
                      <a:lnTo>
                        <a:pt x="648" y="828"/>
                      </a:lnTo>
                      <a:lnTo>
                        <a:pt x="642" y="826"/>
                      </a:lnTo>
                      <a:lnTo>
                        <a:pt x="634" y="826"/>
                      </a:lnTo>
                      <a:lnTo>
                        <a:pt x="628" y="828"/>
                      </a:lnTo>
                      <a:lnTo>
                        <a:pt x="622" y="834"/>
                      </a:lnTo>
                      <a:lnTo>
                        <a:pt x="622" y="834"/>
                      </a:lnTo>
                      <a:lnTo>
                        <a:pt x="620" y="840"/>
                      </a:lnTo>
                      <a:lnTo>
                        <a:pt x="620" y="844"/>
                      </a:lnTo>
                      <a:lnTo>
                        <a:pt x="620" y="844"/>
                      </a:lnTo>
                      <a:lnTo>
                        <a:pt x="606" y="850"/>
                      </a:lnTo>
                      <a:lnTo>
                        <a:pt x="598" y="856"/>
                      </a:lnTo>
                      <a:lnTo>
                        <a:pt x="600" y="838"/>
                      </a:lnTo>
                      <a:lnTo>
                        <a:pt x="604" y="756"/>
                      </a:lnTo>
                      <a:lnTo>
                        <a:pt x="604" y="630"/>
                      </a:lnTo>
                      <a:lnTo>
                        <a:pt x="584" y="448"/>
                      </a:lnTo>
                      <a:lnTo>
                        <a:pt x="560" y="328"/>
                      </a:lnTo>
                      <a:lnTo>
                        <a:pt x="516" y="198"/>
                      </a:lnTo>
                      <a:lnTo>
                        <a:pt x="456" y="96"/>
                      </a:lnTo>
                      <a:lnTo>
                        <a:pt x="390" y="22"/>
                      </a:lnTo>
                      <a:lnTo>
                        <a:pt x="390" y="22"/>
                      </a:lnTo>
                      <a:lnTo>
                        <a:pt x="376" y="14"/>
                      </a:lnTo>
                      <a:lnTo>
                        <a:pt x="362" y="6"/>
                      </a:lnTo>
                      <a:lnTo>
                        <a:pt x="342" y="0"/>
                      </a:lnTo>
                      <a:lnTo>
                        <a:pt x="310" y="0"/>
                      </a:lnTo>
                      <a:lnTo>
                        <a:pt x="310" y="0"/>
                      </a:lnTo>
                      <a:lnTo>
                        <a:pt x="302" y="4"/>
                      </a:lnTo>
                      <a:lnTo>
                        <a:pt x="296" y="10"/>
                      </a:lnTo>
                      <a:lnTo>
                        <a:pt x="292" y="18"/>
                      </a:lnTo>
                      <a:lnTo>
                        <a:pt x="276" y="42"/>
                      </a:lnTo>
                      <a:lnTo>
                        <a:pt x="240" y="112"/>
                      </a:lnTo>
                      <a:lnTo>
                        <a:pt x="184" y="262"/>
                      </a:lnTo>
                      <a:lnTo>
                        <a:pt x="164" y="324"/>
                      </a:lnTo>
                      <a:lnTo>
                        <a:pt x="126" y="418"/>
                      </a:lnTo>
                      <a:lnTo>
                        <a:pt x="118" y="452"/>
                      </a:lnTo>
                      <a:lnTo>
                        <a:pt x="108" y="508"/>
                      </a:lnTo>
                      <a:lnTo>
                        <a:pt x="108" y="562"/>
                      </a:lnTo>
                      <a:lnTo>
                        <a:pt x="118" y="604"/>
                      </a:lnTo>
                      <a:lnTo>
                        <a:pt x="136" y="634"/>
                      </a:lnTo>
                      <a:lnTo>
                        <a:pt x="170" y="662"/>
                      </a:lnTo>
                      <a:lnTo>
                        <a:pt x="204" y="692"/>
                      </a:lnTo>
                      <a:lnTo>
                        <a:pt x="320" y="780"/>
                      </a:lnTo>
                      <a:lnTo>
                        <a:pt x="320" y="780"/>
                      </a:lnTo>
                      <a:lnTo>
                        <a:pt x="262" y="766"/>
                      </a:lnTo>
                      <a:lnTo>
                        <a:pt x="236" y="760"/>
                      </a:lnTo>
                      <a:lnTo>
                        <a:pt x="222" y="760"/>
                      </a:lnTo>
                      <a:lnTo>
                        <a:pt x="222" y="760"/>
                      </a:lnTo>
                      <a:lnTo>
                        <a:pt x="152" y="772"/>
                      </a:lnTo>
                      <a:lnTo>
                        <a:pt x="78" y="806"/>
                      </a:lnTo>
                      <a:lnTo>
                        <a:pt x="78" y="806"/>
                      </a:lnTo>
                      <a:lnTo>
                        <a:pt x="64" y="818"/>
                      </a:lnTo>
                      <a:lnTo>
                        <a:pt x="52" y="826"/>
                      </a:lnTo>
                      <a:lnTo>
                        <a:pt x="44" y="834"/>
                      </a:lnTo>
                      <a:lnTo>
                        <a:pt x="44" y="834"/>
                      </a:lnTo>
                      <a:lnTo>
                        <a:pt x="40" y="842"/>
                      </a:lnTo>
                      <a:lnTo>
                        <a:pt x="36" y="852"/>
                      </a:lnTo>
                      <a:lnTo>
                        <a:pt x="32" y="862"/>
                      </a:lnTo>
                      <a:lnTo>
                        <a:pt x="16" y="888"/>
                      </a:lnTo>
                      <a:lnTo>
                        <a:pt x="14" y="922"/>
                      </a:lnTo>
                      <a:lnTo>
                        <a:pt x="2" y="958"/>
                      </a:lnTo>
                      <a:lnTo>
                        <a:pt x="2" y="958"/>
                      </a:lnTo>
                      <a:lnTo>
                        <a:pt x="2" y="960"/>
                      </a:lnTo>
                      <a:lnTo>
                        <a:pt x="0" y="968"/>
                      </a:lnTo>
                      <a:lnTo>
                        <a:pt x="2" y="980"/>
                      </a:lnTo>
                      <a:lnTo>
                        <a:pt x="6" y="986"/>
                      </a:lnTo>
                      <a:lnTo>
                        <a:pt x="10" y="992"/>
                      </a:lnTo>
                      <a:lnTo>
                        <a:pt x="10" y="992"/>
                      </a:lnTo>
                      <a:lnTo>
                        <a:pt x="18" y="1004"/>
                      </a:lnTo>
                      <a:lnTo>
                        <a:pt x="20" y="1012"/>
                      </a:lnTo>
                      <a:lnTo>
                        <a:pt x="18" y="1016"/>
                      </a:lnTo>
                      <a:lnTo>
                        <a:pt x="18" y="1018"/>
                      </a:lnTo>
                      <a:lnTo>
                        <a:pt x="18" y="1018"/>
                      </a:lnTo>
                      <a:lnTo>
                        <a:pt x="18" y="1032"/>
                      </a:lnTo>
                      <a:lnTo>
                        <a:pt x="490" y="1032"/>
                      </a:lnTo>
                      <a:lnTo>
                        <a:pt x="490" y="1032"/>
                      </a:lnTo>
                      <a:lnTo>
                        <a:pt x="512" y="1014"/>
                      </a:lnTo>
                      <a:lnTo>
                        <a:pt x="498" y="1032"/>
                      </a:lnTo>
                      <a:lnTo>
                        <a:pt x="1376" y="1032"/>
                      </a:lnTo>
                      <a:lnTo>
                        <a:pt x="1388" y="1020"/>
                      </a:lnTo>
                      <a:lnTo>
                        <a:pt x="1498" y="904"/>
                      </a:lnTo>
                      <a:lnTo>
                        <a:pt x="1546" y="842"/>
                      </a:lnTo>
                      <a:lnTo>
                        <a:pt x="1562" y="816"/>
                      </a:lnTo>
                      <a:lnTo>
                        <a:pt x="1562" y="816"/>
                      </a:lnTo>
                      <a:lnTo>
                        <a:pt x="1564" y="812"/>
                      </a:lnTo>
                      <a:lnTo>
                        <a:pt x="1568" y="806"/>
                      </a:lnTo>
                      <a:lnTo>
                        <a:pt x="1568" y="784"/>
                      </a:lnTo>
                      <a:close/>
                      <a:moveTo>
                        <a:pt x="656" y="838"/>
                      </a:moveTo>
                      <a:lnTo>
                        <a:pt x="656" y="838"/>
                      </a:lnTo>
                      <a:lnTo>
                        <a:pt x="656" y="836"/>
                      </a:lnTo>
                      <a:lnTo>
                        <a:pt x="656" y="838"/>
                      </a:lnTo>
                      <a:lnTo>
                        <a:pt x="656" y="838"/>
                      </a:lnTo>
                      <a:close/>
                    </a:path>
                  </a:pathLst>
                </a:custGeom>
                <a:solidFill>
                  <a:schemeClr val="bg2">
                    <a:lumMod val="60000"/>
                    <a:lumOff val="40000"/>
                    <a:alpha val="9000"/>
                  </a:schemeClr>
                </a:solidFill>
                <a:ln w="9525">
                  <a:solidFill>
                    <a:srgbClr val="FEFFFF">
                      <a:alpha val="12000"/>
                    </a:srgb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6" name="Group 102"/>
              <p:cNvGrpSpPr>
                <a:grpSpLocks noChangeAspect="1"/>
              </p:cNvGrpSpPr>
              <p:nvPr/>
            </p:nvGrpSpPr>
            <p:grpSpPr>
              <a:xfrm>
                <a:off x="7848593" y="1524004"/>
                <a:ext cx="1295399" cy="1685580"/>
                <a:chOff x="7315200" y="5334000"/>
                <a:chExt cx="1054100" cy="1371600"/>
              </a:xfrm>
              <a:solidFill>
                <a:schemeClr val="bg2">
                  <a:lumMod val="50000"/>
                  <a:lumOff val="50000"/>
                  <a:alpha val="8000"/>
                </a:schemeClr>
              </a:solidFill>
            </p:grpSpPr>
            <p:sp>
              <p:nvSpPr>
                <p:cNvPr id="192"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3"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4"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87" name="Group 112"/>
              <p:cNvGrpSpPr>
                <a:grpSpLocks noChangeAspect="1"/>
              </p:cNvGrpSpPr>
              <p:nvPr/>
            </p:nvGrpSpPr>
            <p:grpSpPr>
              <a:xfrm>
                <a:off x="7679515" y="5943604"/>
                <a:ext cx="1331670" cy="914403"/>
                <a:chOff x="7953375" y="152400"/>
                <a:chExt cx="1775564" cy="1219200"/>
              </a:xfrm>
              <a:solidFill>
                <a:schemeClr val="bg2">
                  <a:lumMod val="50000"/>
                  <a:lumOff val="50000"/>
                  <a:alpha val="8000"/>
                </a:schemeClr>
              </a:solidFill>
            </p:grpSpPr>
            <p:sp>
              <p:nvSpPr>
                <p:cNvPr id="188" name="Freeform 35"/>
                <p:cNvSpPr>
                  <a:spLocks/>
                </p:cNvSpPr>
                <p:nvPr/>
              </p:nvSpPr>
              <p:spPr bwMode="auto">
                <a:xfrm>
                  <a:off x="7953375" y="688975"/>
                  <a:ext cx="269875" cy="127000"/>
                </a:xfrm>
                <a:custGeom>
                  <a:avLst/>
                  <a:gdLst>
                    <a:gd name="T0" fmla="*/ 170 w 170"/>
                    <a:gd name="T1" fmla="*/ 80 h 80"/>
                    <a:gd name="T2" fmla="*/ 170 w 170"/>
                    <a:gd name="T3" fmla="*/ 80 h 80"/>
                    <a:gd name="T4" fmla="*/ 170 w 170"/>
                    <a:gd name="T5" fmla="*/ 80 h 80"/>
                    <a:gd name="T6" fmla="*/ 170 w 170"/>
                    <a:gd name="T7" fmla="*/ 80 h 80"/>
                    <a:gd name="T8" fmla="*/ 154 w 170"/>
                    <a:gd name="T9" fmla="*/ 72 h 80"/>
                    <a:gd name="T10" fmla="*/ 38 w 170"/>
                    <a:gd name="T11" fmla="*/ 14 h 80"/>
                    <a:gd name="T12" fmla="*/ 38 w 170"/>
                    <a:gd name="T13" fmla="*/ 14 h 80"/>
                    <a:gd name="T14" fmla="*/ 18 w 170"/>
                    <a:gd name="T15" fmla="*/ 4 h 80"/>
                    <a:gd name="T16" fmla="*/ 18 w 170"/>
                    <a:gd name="T17" fmla="*/ 4 h 80"/>
                    <a:gd name="T18" fmla="*/ 12 w 170"/>
                    <a:gd name="T19" fmla="*/ 2 h 80"/>
                    <a:gd name="T20" fmla="*/ 4 w 170"/>
                    <a:gd name="T21" fmla="*/ 0 h 80"/>
                    <a:gd name="T22" fmla="*/ 4 w 170"/>
                    <a:gd name="T23" fmla="*/ 0 h 80"/>
                    <a:gd name="T24" fmla="*/ 0 w 170"/>
                    <a:gd name="T25" fmla="*/ 0 h 80"/>
                    <a:gd name="T26" fmla="*/ 2 w 170"/>
                    <a:gd name="T27" fmla="*/ 4 h 80"/>
                    <a:gd name="T28" fmla="*/ 2 w 170"/>
                    <a:gd name="T29" fmla="*/ 4 h 80"/>
                    <a:gd name="T30" fmla="*/ 4 w 170"/>
                    <a:gd name="T31" fmla="*/ 6 h 80"/>
                    <a:gd name="T32" fmla="*/ 10 w 170"/>
                    <a:gd name="T33" fmla="*/ 8 h 80"/>
                    <a:gd name="T34" fmla="*/ 10 w 170"/>
                    <a:gd name="T35" fmla="*/ 8 h 80"/>
                    <a:gd name="T36" fmla="*/ 28 w 170"/>
                    <a:gd name="T37" fmla="*/ 16 h 80"/>
                    <a:gd name="T38" fmla="*/ 154 w 170"/>
                    <a:gd name="T39" fmla="*/ 74 h 80"/>
                    <a:gd name="T40" fmla="*/ 154 w 170"/>
                    <a:gd name="T41" fmla="*/ 74 h 80"/>
                    <a:gd name="T42" fmla="*/ 170 w 170"/>
                    <a:gd name="T43" fmla="*/ 80 h 80"/>
                    <a:gd name="T44" fmla="*/ 170 w 170"/>
                    <a:gd name="T45"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0" h="80">
                      <a:moveTo>
                        <a:pt x="170" y="80"/>
                      </a:moveTo>
                      <a:lnTo>
                        <a:pt x="170" y="80"/>
                      </a:lnTo>
                      <a:lnTo>
                        <a:pt x="170" y="80"/>
                      </a:lnTo>
                      <a:lnTo>
                        <a:pt x="170" y="80"/>
                      </a:lnTo>
                      <a:lnTo>
                        <a:pt x="154" y="72"/>
                      </a:lnTo>
                      <a:lnTo>
                        <a:pt x="38" y="14"/>
                      </a:lnTo>
                      <a:lnTo>
                        <a:pt x="38" y="14"/>
                      </a:lnTo>
                      <a:lnTo>
                        <a:pt x="18" y="4"/>
                      </a:lnTo>
                      <a:lnTo>
                        <a:pt x="18" y="4"/>
                      </a:lnTo>
                      <a:lnTo>
                        <a:pt x="12" y="2"/>
                      </a:lnTo>
                      <a:lnTo>
                        <a:pt x="4" y="0"/>
                      </a:lnTo>
                      <a:lnTo>
                        <a:pt x="4" y="0"/>
                      </a:lnTo>
                      <a:lnTo>
                        <a:pt x="0" y="0"/>
                      </a:lnTo>
                      <a:lnTo>
                        <a:pt x="2" y="4"/>
                      </a:lnTo>
                      <a:lnTo>
                        <a:pt x="2" y="4"/>
                      </a:lnTo>
                      <a:lnTo>
                        <a:pt x="4" y="6"/>
                      </a:lnTo>
                      <a:lnTo>
                        <a:pt x="10" y="8"/>
                      </a:lnTo>
                      <a:lnTo>
                        <a:pt x="10" y="8"/>
                      </a:lnTo>
                      <a:lnTo>
                        <a:pt x="28" y="16"/>
                      </a:lnTo>
                      <a:lnTo>
                        <a:pt x="154" y="74"/>
                      </a:lnTo>
                      <a:lnTo>
                        <a:pt x="154" y="74"/>
                      </a:lnTo>
                      <a:lnTo>
                        <a:pt x="170" y="80"/>
                      </a:lnTo>
                      <a:lnTo>
                        <a:pt x="170"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9" name="Freeform 36"/>
                <p:cNvSpPr>
                  <a:spLocks/>
                </p:cNvSpPr>
                <p:nvPr/>
              </p:nvSpPr>
              <p:spPr bwMode="auto">
                <a:xfrm>
                  <a:off x="8226425" y="8223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0" name="Freeform 37"/>
                <p:cNvSpPr>
                  <a:spLocks/>
                </p:cNvSpPr>
                <p:nvPr/>
              </p:nvSpPr>
              <p:spPr bwMode="auto">
                <a:xfrm>
                  <a:off x="8232775" y="514350"/>
                  <a:ext cx="19050" cy="295275"/>
                </a:xfrm>
                <a:custGeom>
                  <a:avLst/>
                  <a:gdLst>
                    <a:gd name="T0" fmla="*/ 2 w 12"/>
                    <a:gd name="T1" fmla="*/ 186 h 186"/>
                    <a:gd name="T2" fmla="*/ 2 w 12"/>
                    <a:gd name="T3" fmla="*/ 186 h 186"/>
                    <a:gd name="T4" fmla="*/ 4 w 12"/>
                    <a:gd name="T5" fmla="*/ 168 h 186"/>
                    <a:gd name="T6" fmla="*/ 8 w 12"/>
                    <a:gd name="T7" fmla="*/ 30 h 186"/>
                    <a:gd name="T8" fmla="*/ 8 w 12"/>
                    <a:gd name="T9" fmla="*/ 30 h 186"/>
                    <a:gd name="T10" fmla="*/ 10 w 12"/>
                    <a:gd name="T11" fmla="*/ 10 h 186"/>
                    <a:gd name="T12" fmla="*/ 10 w 12"/>
                    <a:gd name="T13" fmla="*/ 10 h 186"/>
                    <a:gd name="T14" fmla="*/ 12 w 12"/>
                    <a:gd name="T15" fmla="*/ 6 h 186"/>
                    <a:gd name="T16" fmla="*/ 10 w 12"/>
                    <a:gd name="T17" fmla="*/ 0 h 186"/>
                    <a:gd name="T18" fmla="*/ 10 w 12"/>
                    <a:gd name="T19" fmla="*/ 0 h 186"/>
                    <a:gd name="T20" fmla="*/ 8 w 12"/>
                    <a:gd name="T21" fmla="*/ 0 h 186"/>
                    <a:gd name="T22" fmla="*/ 6 w 12"/>
                    <a:gd name="T23" fmla="*/ 2 h 186"/>
                    <a:gd name="T24" fmla="*/ 6 w 12"/>
                    <a:gd name="T25" fmla="*/ 2 h 186"/>
                    <a:gd name="T26" fmla="*/ 4 w 12"/>
                    <a:gd name="T27" fmla="*/ 8 h 186"/>
                    <a:gd name="T28" fmla="*/ 4 w 12"/>
                    <a:gd name="T29" fmla="*/ 16 h 186"/>
                    <a:gd name="T30" fmla="*/ 4 w 12"/>
                    <a:gd name="T31" fmla="*/ 16 h 186"/>
                    <a:gd name="T32" fmla="*/ 4 w 12"/>
                    <a:gd name="T33" fmla="*/ 38 h 186"/>
                    <a:gd name="T34" fmla="*/ 0 w 12"/>
                    <a:gd name="T35" fmla="*/ 168 h 186"/>
                    <a:gd name="T36" fmla="*/ 0 w 12"/>
                    <a:gd name="T37" fmla="*/ 168 h 186"/>
                    <a:gd name="T38" fmla="*/ 0 w 12"/>
                    <a:gd name="T39" fmla="*/ 186 h 186"/>
                    <a:gd name="T40" fmla="*/ 0 w 12"/>
                    <a:gd name="T41" fmla="*/ 186 h 186"/>
                    <a:gd name="T42" fmla="*/ 0 w 12"/>
                    <a:gd name="T43" fmla="*/ 186 h 186"/>
                    <a:gd name="T44" fmla="*/ 0 w 12"/>
                    <a:gd name="T45" fmla="*/ 186 h 186"/>
                    <a:gd name="T46" fmla="*/ 2 w 12"/>
                    <a:gd name="T47" fmla="*/ 186 h 186"/>
                    <a:gd name="T48" fmla="*/ 2 w 12"/>
                    <a:gd name="T49"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 h="186">
                      <a:moveTo>
                        <a:pt x="2" y="186"/>
                      </a:moveTo>
                      <a:lnTo>
                        <a:pt x="2" y="186"/>
                      </a:lnTo>
                      <a:lnTo>
                        <a:pt x="4" y="168"/>
                      </a:lnTo>
                      <a:lnTo>
                        <a:pt x="8" y="30"/>
                      </a:lnTo>
                      <a:lnTo>
                        <a:pt x="8" y="30"/>
                      </a:lnTo>
                      <a:lnTo>
                        <a:pt x="10" y="10"/>
                      </a:lnTo>
                      <a:lnTo>
                        <a:pt x="10" y="10"/>
                      </a:lnTo>
                      <a:lnTo>
                        <a:pt x="12" y="6"/>
                      </a:lnTo>
                      <a:lnTo>
                        <a:pt x="10" y="0"/>
                      </a:lnTo>
                      <a:lnTo>
                        <a:pt x="10" y="0"/>
                      </a:lnTo>
                      <a:lnTo>
                        <a:pt x="8" y="0"/>
                      </a:lnTo>
                      <a:lnTo>
                        <a:pt x="6" y="2"/>
                      </a:lnTo>
                      <a:lnTo>
                        <a:pt x="6" y="2"/>
                      </a:lnTo>
                      <a:lnTo>
                        <a:pt x="4" y="8"/>
                      </a:lnTo>
                      <a:lnTo>
                        <a:pt x="4" y="16"/>
                      </a:lnTo>
                      <a:lnTo>
                        <a:pt x="4" y="16"/>
                      </a:lnTo>
                      <a:lnTo>
                        <a:pt x="4" y="38"/>
                      </a:lnTo>
                      <a:lnTo>
                        <a:pt x="0" y="168"/>
                      </a:lnTo>
                      <a:lnTo>
                        <a:pt x="0" y="168"/>
                      </a:lnTo>
                      <a:lnTo>
                        <a:pt x="0" y="186"/>
                      </a:lnTo>
                      <a:lnTo>
                        <a:pt x="0" y="186"/>
                      </a:lnTo>
                      <a:lnTo>
                        <a:pt x="0" y="186"/>
                      </a:lnTo>
                      <a:lnTo>
                        <a:pt x="0" y="186"/>
                      </a:lnTo>
                      <a:lnTo>
                        <a:pt x="2" y="186"/>
                      </a:lnTo>
                      <a:lnTo>
                        <a:pt x="2" y="18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1" name="Freeform 38"/>
                <p:cNvSpPr>
                  <a:spLocks noEditPoints="1"/>
                </p:cNvSpPr>
                <p:nvPr/>
              </p:nvSpPr>
              <p:spPr bwMode="auto">
                <a:xfrm>
                  <a:off x="8274789" y="152400"/>
                  <a:ext cx="1454150" cy="1219200"/>
                </a:xfrm>
                <a:custGeom>
                  <a:avLst/>
                  <a:gdLst>
                    <a:gd name="T0" fmla="*/ 838 w 916"/>
                    <a:gd name="T1" fmla="*/ 674 h 768"/>
                    <a:gd name="T2" fmla="*/ 790 w 916"/>
                    <a:gd name="T3" fmla="*/ 634 h 768"/>
                    <a:gd name="T4" fmla="*/ 780 w 916"/>
                    <a:gd name="T5" fmla="*/ 590 h 768"/>
                    <a:gd name="T6" fmla="*/ 786 w 916"/>
                    <a:gd name="T7" fmla="*/ 556 h 768"/>
                    <a:gd name="T8" fmla="*/ 788 w 916"/>
                    <a:gd name="T9" fmla="*/ 524 h 768"/>
                    <a:gd name="T10" fmla="*/ 790 w 916"/>
                    <a:gd name="T11" fmla="*/ 450 h 768"/>
                    <a:gd name="T12" fmla="*/ 782 w 916"/>
                    <a:gd name="T13" fmla="*/ 420 h 768"/>
                    <a:gd name="T14" fmla="*/ 666 w 916"/>
                    <a:gd name="T15" fmla="*/ 406 h 768"/>
                    <a:gd name="T16" fmla="*/ 758 w 916"/>
                    <a:gd name="T17" fmla="*/ 340 h 768"/>
                    <a:gd name="T18" fmla="*/ 770 w 916"/>
                    <a:gd name="T19" fmla="*/ 308 h 768"/>
                    <a:gd name="T20" fmla="*/ 770 w 916"/>
                    <a:gd name="T21" fmla="*/ 266 h 768"/>
                    <a:gd name="T22" fmla="*/ 768 w 916"/>
                    <a:gd name="T23" fmla="*/ 236 h 768"/>
                    <a:gd name="T24" fmla="*/ 756 w 916"/>
                    <a:gd name="T25" fmla="*/ 212 h 768"/>
                    <a:gd name="T26" fmla="*/ 756 w 916"/>
                    <a:gd name="T27" fmla="*/ 190 h 768"/>
                    <a:gd name="T28" fmla="*/ 746 w 916"/>
                    <a:gd name="T29" fmla="*/ 152 h 768"/>
                    <a:gd name="T30" fmla="*/ 750 w 916"/>
                    <a:gd name="T31" fmla="*/ 118 h 768"/>
                    <a:gd name="T32" fmla="*/ 752 w 916"/>
                    <a:gd name="T33" fmla="*/ 92 h 768"/>
                    <a:gd name="T34" fmla="*/ 756 w 916"/>
                    <a:gd name="T35" fmla="*/ 62 h 768"/>
                    <a:gd name="T36" fmla="*/ 678 w 916"/>
                    <a:gd name="T37" fmla="*/ 10 h 768"/>
                    <a:gd name="T38" fmla="*/ 594 w 916"/>
                    <a:gd name="T39" fmla="*/ 82 h 768"/>
                    <a:gd name="T40" fmla="*/ 540 w 916"/>
                    <a:gd name="T41" fmla="*/ 186 h 768"/>
                    <a:gd name="T42" fmla="*/ 514 w 916"/>
                    <a:gd name="T43" fmla="*/ 366 h 768"/>
                    <a:gd name="T44" fmla="*/ 502 w 916"/>
                    <a:gd name="T45" fmla="*/ 424 h 768"/>
                    <a:gd name="T46" fmla="*/ 496 w 916"/>
                    <a:gd name="T47" fmla="*/ 412 h 768"/>
                    <a:gd name="T48" fmla="*/ 486 w 916"/>
                    <a:gd name="T49" fmla="*/ 412 h 768"/>
                    <a:gd name="T50" fmla="*/ 478 w 916"/>
                    <a:gd name="T51" fmla="*/ 416 h 768"/>
                    <a:gd name="T52" fmla="*/ 476 w 916"/>
                    <a:gd name="T53" fmla="*/ 422 h 768"/>
                    <a:gd name="T54" fmla="*/ 468 w 916"/>
                    <a:gd name="T55" fmla="*/ 432 h 768"/>
                    <a:gd name="T56" fmla="*/ 474 w 916"/>
                    <a:gd name="T57" fmla="*/ 454 h 768"/>
                    <a:gd name="T58" fmla="*/ 380 w 916"/>
                    <a:gd name="T59" fmla="*/ 406 h 768"/>
                    <a:gd name="T60" fmla="*/ 222 w 916"/>
                    <a:gd name="T61" fmla="*/ 362 h 768"/>
                    <a:gd name="T62" fmla="*/ 108 w 916"/>
                    <a:gd name="T63" fmla="*/ 370 h 768"/>
                    <a:gd name="T64" fmla="*/ 0 w 916"/>
                    <a:gd name="T65" fmla="*/ 436 h 768"/>
                    <a:gd name="T66" fmla="*/ 44 w 916"/>
                    <a:gd name="T67" fmla="*/ 504 h 768"/>
                    <a:gd name="T68" fmla="*/ 70 w 916"/>
                    <a:gd name="T69" fmla="*/ 514 h 768"/>
                    <a:gd name="T70" fmla="*/ 96 w 916"/>
                    <a:gd name="T71" fmla="*/ 522 h 768"/>
                    <a:gd name="T72" fmla="*/ 126 w 916"/>
                    <a:gd name="T73" fmla="*/ 536 h 768"/>
                    <a:gd name="T74" fmla="*/ 150 w 916"/>
                    <a:gd name="T75" fmla="*/ 558 h 768"/>
                    <a:gd name="T76" fmla="*/ 172 w 916"/>
                    <a:gd name="T77" fmla="*/ 572 h 768"/>
                    <a:gd name="T78" fmla="*/ 192 w 916"/>
                    <a:gd name="T79" fmla="*/ 594 h 768"/>
                    <a:gd name="T80" fmla="*/ 210 w 916"/>
                    <a:gd name="T81" fmla="*/ 608 h 768"/>
                    <a:gd name="T82" fmla="*/ 258 w 916"/>
                    <a:gd name="T83" fmla="*/ 632 h 768"/>
                    <a:gd name="T84" fmla="*/ 320 w 916"/>
                    <a:gd name="T85" fmla="*/ 610 h 768"/>
                    <a:gd name="T86" fmla="*/ 368 w 916"/>
                    <a:gd name="T87" fmla="*/ 604 h 768"/>
                    <a:gd name="T88" fmla="*/ 342 w 916"/>
                    <a:gd name="T89" fmla="*/ 692 h 768"/>
                    <a:gd name="T90" fmla="*/ 384 w 916"/>
                    <a:gd name="T91" fmla="*/ 724 h 768"/>
                    <a:gd name="T92" fmla="*/ 440 w 916"/>
                    <a:gd name="T93" fmla="*/ 740 h 768"/>
                    <a:gd name="T94" fmla="*/ 462 w 916"/>
                    <a:gd name="T95" fmla="*/ 754 h 768"/>
                    <a:gd name="T96" fmla="*/ 500 w 916"/>
                    <a:gd name="T97" fmla="*/ 764 h 768"/>
                    <a:gd name="T98" fmla="*/ 584 w 916"/>
                    <a:gd name="T99" fmla="*/ 736 h 768"/>
                    <a:gd name="T100" fmla="*/ 530 w 916"/>
                    <a:gd name="T101" fmla="*/ 578 h 768"/>
                    <a:gd name="T102" fmla="*/ 558 w 916"/>
                    <a:gd name="T103" fmla="*/ 594 h 768"/>
                    <a:gd name="T104" fmla="*/ 590 w 916"/>
                    <a:gd name="T105" fmla="*/ 648 h 768"/>
                    <a:gd name="T106" fmla="*/ 646 w 916"/>
                    <a:gd name="T107" fmla="*/ 688 h 768"/>
                    <a:gd name="T108" fmla="*/ 624 w 916"/>
                    <a:gd name="T109" fmla="*/ 616 h 768"/>
                    <a:gd name="T110" fmla="*/ 584 w 916"/>
                    <a:gd name="T111" fmla="*/ 550 h 768"/>
                    <a:gd name="T112" fmla="*/ 598 w 916"/>
                    <a:gd name="T113" fmla="*/ 536 h 768"/>
                    <a:gd name="T114" fmla="*/ 714 w 916"/>
                    <a:gd name="T115" fmla="*/ 658 h 768"/>
                    <a:gd name="T116" fmla="*/ 804 w 916"/>
                    <a:gd name="T117" fmla="*/ 702 h 768"/>
                    <a:gd name="T118" fmla="*/ 836 w 916"/>
                    <a:gd name="T119" fmla="*/ 708 h 768"/>
                    <a:gd name="T120" fmla="*/ 910 w 916"/>
                    <a:gd name="T121" fmla="*/ 736 h 768"/>
                    <a:gd name="T122" fmla="*/ 910 w 916"/>
                    <a:gd name="T123" fmla="*/ 716 h 768"/>
                    <a:gd name="T124" fmla="*/ 878 w 916"/>
                    <a:gd name="T125" fmla="*/ 68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6" h="768">
                      <a:moveTo>
                        <a:pt x="878" y="688"/>
                      </a:moveTo>
                      <a:lnTo>
                        <a:pt x="878" y="688"/>
                      </a:lnTo>
                      <a:lnTo>
                        <a:pt x="868" y="682"/>
                      </a:lnTo>
                      <a:lnTo>
                        <a:pt x="856" y="678"/>
                      </a:lnTo>
                      <a:lnTo>
                        <a:pt x="838" y="674"/>
                      </a:lnTo>
                      <a:lnTo>
                        <a:pt x="838" y="674"/>
                      </a:lnTo>
                      <a:lnTo>
                        <a:pt x="828" y="672"/>
                      </a:lnTo>
                      <a:lnTo>
                        <a:pt x="818" y="666"/>
                      </a:lnTo>
                      <a:lnTo>
                        <a:pt x="810" y="660"/>
                      </a:lnTo>
                      <a:lnTo>
                        <a:pt x="802" y="652"/>
                      </a:lnTo>
                      <a:lnTo>
                        <a:pt x="792" y="640"/>
                      </a:lnTo>
                      <a:lnTo>
                        <a:pt x="790" y="634"/>
                      </a:lnTo>
                      <a:lnTo>
                        <a:pt x="790" y="634"/>
                      </a:lnTo>
                      <a:lnTo>
                        <a:pt x="786" y="630"/>
                      </a:lnTo>
                      <a:lnTo>
                        <a:pt x="780" y="616"/>
                      </a:lnTo>
                      <a:lnTo>
                        <a:pt x="776" y="602"/>
                      </a:lnTo>
                      <a:lnTo>
                        <a:pt x="778" y="596"/>
                      </a:lnTo>
                      <a:lnTo>
                        <a:pt x="780" y="590"/>
                      </a:lnTo>
                      <a:lnTo>
                        <a:pt x="780" y="590"/>
                      </a:lnTo>
                      <a:lnTo>
                        <a:pt x="784" y="586"/>
                      </a:lnTo>
                      <a:lnTo>
                        <a:pt x="786" y="582"/>
                      </a:lnTo>
                      <a:lnTo>
                        <a:pt x="786" y="570"/>
                      </a:lnTo>
                      <a:lnTo>
                        <a:pt x="786" y="556"/>
                      </a:lnTo>
                      <a:lnTo>
                        <a:pt x="786" y="556"/>
                      </a:lnTo>
                      <a:lnTo>
                        <a:pt x="784" y="554"/>
                      </a:lnTo>
                      <a:lnTo>
                        <a:pt x="782" y="548"/>
                      </a:lnTo>
                      <a:lnTo>
                        <a:pt x="780" y="544"/>
                      </a:lnTo>
                      <a:lnTo>
                        <a:pt x="782" y="538"/>
                      </a:lnTo>
                      <a:lnTo>
                        <a:pt x="784" y="532"/>
                      </a:lnTo>
                      <a:lnTo>
                        <a:pt x="788" y="524"/>
                      </a:lnTo>
                      <a:lnTo>
                        <a:pt x="788" y="524"/>
                      </a:lnTo>
                      <a:lnTo>
                        <a:pt x="792" y="514"/>
                      </a:lnTo>
                      <a:lnTo>
                        <a:pt x="794" y="502"/>
                      </a:lnTo>
                      <a:lnTo>
                        <a:pt x="794" y="488"/>
                      </a:lnTo>
                      <a:lnTo>
                        <a:pt x="794" y="474"/>
                      </a:lnTo>
                      <a:lnTo>
                        <a:pt x="790" y="450"/>
                      </a:lnTo>
                      <a:lnTo>
                        <a:pt x="786" y="440"/>
                      </a:lnTo>
                      <a:lnTo>
                        <a:pt x="782" y="426"/>
                      </a:lnTo>
                      <a:lnTo>
                        <a:pt x="782" y="426"/>
                      </a:lnTo>
                      <a:lnTo>
                        <a:pt x="784" y="424"/>
                      </a:lnTo>
                      <a:lnTo>
                        <a:pt x="784" y="422"/>
                      </a:lnTo>
                      <a:lnTo>
                        <a:pt x="782" y="420"/>
                      </a:lnTo>
                      <a:lnTo>
                        <a:pt x="776" y="418"/>
                      </a:lnTo>
                      <a:lnTo>
                        <a:pt x="766" y="414"/>
                      </a:lnTo>
                      <a:lnTo>
                        <a:pt x="722" y="406"/>
                      </a:lnTo>
                      <a:lnTo>
                        <a:pt x="722" y="406"/>
                      </a:lnTo>
                      <a:lnTo>
                        <a:pt x="696" y="404"/>
                      </a:lnTo>
                      <a:lnTo>
                        <a:pt x="666" y="406"/>
                      </a:lnTo>
                      <a:lnTo>
                        <a:pt x="668" y="404"/>
                      </a:lnTo>
                      <a:lnTo>
                        <a:pt x="682" y="392"/>
                      </a:lnTo>
                      <a:lnTo>
                        <a:pt x="704" y="376"/>
                      </a:lnTo>
                      <a:lnTo>
                        <a:pt x="722" y="366"/>
                      </a:lnTo>
                      <a:lnTo>
                        <a:pt x="742" y="354"/>
                      </a:lnTo>
                      <a:lnTo>
                        <a:pt x="758" y="340"/>
                      </a:lnTo>
                      <a:lnTo>
                        <a:pt x="758" y="340"/>
                      </a:lnTo>
                      <a:lnTo>
                        <a:pt x="764" y="332"/>
                      </a:lnTo>
                      <a:lnTo>
                        <a:pt x="768" y="326"/>
                      </a:lnTo>
                      <a:lnTo>
                        <a:pt x="770" y="320"/>
                      </a:lnTo>
                      <a:lnTo>
                        <a:pt x="770" y="320"/>
                      </a:lnTo>
                      <a:lnTo>
                        <a:pt x="770" y="308"/>
                      </a:lnTo>
                      <a:lnTo>
                        <a:pt x="772" y="290"/>
                      </a:lnTo>
                      <a:lnTo>
                        <a:pt x="772" y="290"/>
                      </a:lnTo>
                      <a:lnTo>
                        <a:pt x="772" y="280"/>
                      </a:lnTo>
                      <a:lnTo>
                        <a:pt x="772" y="272"/>
                      </a:lnTo>
                      <a:lnTo>
                        <a:pt x="770" y="266"/>
                      </a:lnTo>
                      <a:lnTo>
                        <a:pt x="770" y="266"/>
                      </a:lnTo>
                      <a:lnTo>
                        <a:pt x="768" y="260"/>
                      </a:lnTo>
                      <a:lnTo>
                        <a:pt x="768" y="254"/>
                      </a:lnTo>
                      <a:lnTo>
                        <a:pt x="768" y="250"/>
                      </a:lnTo>
                      <a:lnTo>
                        <a:pt x="768" y="250"/>
                      </a:lnTo>
                      <a:lnTo>
                        <a:pt x="768" y="244"/>
                      </a:lnTo>
                      <a:lnTo>
                        <a:pt x="768" y="236"/>
                      </a:lnTo>
                      <a:lnTo>
                        <a:pt x="766" y="226"/>
                      </a:lnTo>
                      <a:lnTo>
                        <a:pt x="764" y="222"/>
                      </a:lnTo>
                      <a:lnTo>
                        <a:pt x="760" y="220"/>
                      </a:lnTo>
                      <a:lnTo>
                        <a:pt x="760" y="220"/>
                      </a:lnTo>
                      <a:lnTo>
                        <a:pt x="756" y="216"/>
                      </a:lnTo>
                      <a:lnTo>
                        <a:pt x="756" y="212"/>
                      </a:lnTo>
                      <a:lnTo>
                        <a:pt x="754" y="204"/>
                      </a:lnTo>
                      <a:lnTo>
                        <a:pt x="754" y="204"/>
                      </a:lnTo>
                      <a:lnTo>
                        <a:pt x="756" y="198"/>
                      </a:lnTo>
                      <a:lnTo>
                        <a:pt x="758" y="194"/>
                      </a:lnTo>
                      <a:lnTo>
                        <a:pt x="756" y="190"/>
                      </a:lnTo>
                      <a:lnTo>
                        <a:pt x="756" y="190"/>
                      </a:lnTo>
                      <a:lnTo>
                        <a:pt x="752" y="186"/>
                      </a:lnTo>
                      <a:lnTo>
                        <a:pt x="748" y="180"/>
                      </a:lnTo>
                      <a:lnTo>
                        <a:pt x="744" y="170"/>
                      </a:lnTo>
                      <a:lnTo>
                        <a:pt x="744" y="170"/>
                      </a:lnTo>
                      <a:lnTo>
                        <a:pt x="746" y="160"/>
                      </a:lnTo>
                      <a:lnTo>
                        <a:pt x="746" y="152"/>
                      </a:lnTo>
                      <a:lnTo>
                        <a:pt x="746" y="146"/>
                      </a:lnTo>
                      <a:lnTo>
                        <a:pt x="746" y="146"/>
                      </a:lnTo>
                      <a:lnTo>
                        <a:pt x="746" y="142"/>
                      </a:lnTo>
                      <a:lnTo>
                        <a:pt x="746" y="134"/>
                      </a:lnTo>
                      <a:lnTo>
                        <a:pt x="746" y="126"/>
                      </a:lnTo>
                      <a:lnTo>
                        <a:pt x="750" y="118"/>
                      </a:lnTo>
                      <a:lnTo>
                        <a:pt x="750" y="118"/>
                      </a:lnTo>
                      <a:lnTo>
                        <a:pt x="752" y="112"/>
                      </a:lnTo>
                      <a:lnTo>
                        <a:pt x="752" y="106"/>
                      </a:lnTo>
                      <a:lnTo>
                        <a:pt x="752" y="98"/>
                      </a:lnTo>
                      <a:lnTo>
                        <a:pt x="752" y="98"/>
                      </a:lnTo>
                      <a:lnTo>
                        <a:pt x="752" y="92"/>
                      </a:lnTo>
                      <a:lnTo>
                        <a:pt x="752" y="88"/>
                      </a:lnTo>
                      <a:lnTo>
                        <a:pt x="752" y="84"/>
                      </a:lnTo>
                      <a:lnTo>
                        <a:pt x="752" y="84"/>
                      </a:lnTo>
                      <a:lnTo>
                        <a:pt x="754" y="78"/>
                      </a:lnTo>
                      <a:lnTo>
                        <a:pt x="756" y="72"/>
                      </a:lnTo>
                      <a:lnTo>
                        <a:pt x="756" y="62"/>
                      </a:lnTo>
                      <a:lnTo>
                        <a:pt x="754" y="42"/>
                      </a:lnTo>
                      <a:lnTo>
                        <a:pt x="748" y="24"/>
                      </a:lnTo>
                      <a:lnTo>
                        <a:pt x="740" y="10"/>
                      </a:lnTo>
                      <a:lnTo>
                        <a:pt x="726" y="2"/>
                      </a:lnTo>
                      <a:lnTo>
                        <a:pt x="704" y="0"/>
                      </a:lnTo>
                      <a:lnTo>
                        <a:pt x="678" y="10"/>
                      </a:lnTo>
                      <a:lnTo>
                        <a:pt x="654" y="24"/>
                      </a:lnTo>
                      <a:lnTo>
                        <a:pt x="654" y="24"/>
                      </a:lnTo>
                      <a:lnTo>
                        <a:pt x="648" y="28"/>
                      </a:lnTo>
                      <a:lnTo>
                        <a:pt x="630" y="42"/>
                      </a:lnTo>
                      <a:lnTo>
                        <a:pt x="606" y="66"/>
                      </a:lnTo>
                      <a:lnTo>
                        <a:pt x="594" y="82"/>
                      </a:lnTo>
                      <a:lnTo>
                        <a:pt x="580" y="102"/>
                      </a:lnTo>
                      <a:lnTo>
                        <a:pt x="580" y="102"/>
                      </a:lnTo>
                      <a:lnTo>
                        <a:pt x="568" y="122"/>
                      </a:lnTo>
                      <a:lnTo>
                        <a:pt x="558" y="142"/>
                      </a:lnTo>
                      <a:lnTo>
                        <a:pt x="548" y="164"/>
                      </a:lnTo>
                      <a:lnTo>
                        <a:pt x="540" y="186"/>
                      </a:lnTo>
                      <a:lnTo>
                        <a:pt x="532" y="208"/>
                      </a:lnTo>
                      <a:lnTo>
                        <a:pt x="526" y="232"/>
                      </a:lnTo>
                      <a:lnTo>
                        <a:pt x="518" y="282"/>
                      </a:lnTo>
                      <a:lnTo>
                        <a:pt x="518" y="282"/>
                      </a:lnTo>
                      <a:lnTo>
                        <a:pt x="514" y="324"/>
                      </a:lnTo>
                      <a:lnTo>
                        <a:pt x="514" y="366"/>
                      </a:lnTo>
                      <a:lnTo>
                        <a:pt x="514" y="402"/>
                      </a:lnTo>
                      <a:lnTo>
                        <a:pt x="516" y="430"/>
                      </a:lnTo>
                      <a:lnTo>
                        <a:pt x="516" y="430"/>
                      </a:lnTo>
                      <a:lnTo>
                        <a:pt x="514" y="430"/>
                      </a:lnTo>
                      <a:lnTo>
                        <a:pt x="514" y="430"/>
                      </a:lnTo>
                      <a:lnTo>
                        <a:pt x="502" y="424"/>
                      </a:lnTo>
                      <a:lnTo>
                        <a:pt x="502" y="424"/>
                      </a:lnTo>
                      <a:lnTo>
                        <a:pt x="504" y="420"/>
                      </a:lnTo>
                      <a:lnTo>
                        <a:pt x="502" y="416"/>
                      </a:lnTo>
                      <a:lnTo>
                        <a:pt x="502" y="416"/>
                      </a:lnTo>
                      <a:lnTo>
                        <a:pt x="500" y="414"/>
                      </a:lnTo>
                      <a:lnTo>
                        <a:pt x="496" y="412"/>
                      </a:lnTo>
                      <a:lnTo>
                        <a:pt x="492" y="412"/>
                      </a:lnTo>
                      <a:lnTo>
                        <a:pt x="488" y="414"/>
                      </a:lnTo>
                      <a:lnTo>
                        <a:pt x="488" y="414"/>
                      </a:lnTo>
                      <a:lnTo>
                        <a:pt x="488" y="414"/>
                      </a:lnTo>
                      <a:lnTo>
                        <a:pt x="488" y="412"/>
                      </a:lnTo>
                      <a:lnTo>
                        <a:pt x="486" y="412"/>
                      </a:lnTo>
                      <a:lnTo>
                        <a:pt x="484" y="414"/>
                      </a:lnTo>
                      <a:lnTo>
                        <a:pt x="484" y="414"/>
                      </a:lnTo>
                      <a:lnTo>
                        <a:pt x="480" y="414"/>
                      </a:lnTo>
                      <a:lnTo>
                        <a:pt x="480" y="414"/>
                      </a:lnTo>
                      <a:lnTo>
                        <a:pt x="478" y="414"/>
                      </a:lnTo>
                      <a:lnTo>
                        <a:pt x="478" y="416"/>
                      </a:lnTo>
                      <a:lnTo>
                        <a:pt x="476" y="416"/>
                      </a:lnTo>
                      <a:lnTo>
                        <a:pt x="476" y="418"/>
                      </a:lnTo>
                      <a:lnTo>
                        <a:pt x="474" y="420"/>
                      </a:lnTo>
                      <a:lnTo>
                        <a:pt x="472" y="420"/>
                      </a:lnTo>
                      <a:lnTo>
                        <a:pt x="476" y="422"/>
                      </a:lnTo>
                      <a:lnTo>
                        <a:pt x="476" y="422"/>
                      </a:lnTo>
                      <a:lnTo>
                        <a:pt x="476" y="422"/>
                      </a:lnTo>
                      <a:lnTo>
                        <a:pt x="472" y="424"/>
                      </a:lnTo>
                      <a:lnTo>
                        <a:pt x="472" y="424"/>
                      </a:lnTo>
                      <a:lnTo>
                        <a:pt x="470" y="426"/>
                      </a:lnTo>
                      <a:lnTo>
                        <a:pt x="468" y="430"/>
                      </a:lnTo>
                      <a:lnTo>
                        <a:pt x="468" y="432"/>
                      </a:lnTo>
                      <a:lnTo>
                        <a:pt x="470" y="436"/>
                      </a:lnTo>
                      <a:lnTo>
                        <a:pt x="470" y="436"/>
                      </a:lnTo>
                      <a:lnTo>
                        <a:pt x="474" y="440"/>
                      </a:lnTo>
                      <a:lnTo>
                        <a:pt x="474" y="440"/>
                      </a:lnTo>
                      <a:lnTo>
                        <a:pt x="474" y="448"/>
                      </a:lnTo>
                      <a:lnTo>
                        <a:pt x="474" y="454"/>
                      </a:lnTo>
                      <a:lnTo>
                        <a:pt x="474" y="454"/>
                      </a:lnTo>
                      <a:lnTo>
                        <a:pt x="472" y="456"/>
                      </a:lnTo>
                      <a:lnTo>
                        <a:pt x="472" y="456"/>
                      </a:lnTo>
                      <a:lnTo>
                        <a:pt x="448" y="442"/>
                      </a:lnTo>
                      <a:lnTo>
                        <a:pt x="416" y="424"/>
                      </a:lnTo>
                      <a:lnTo>
                        <a:pt x="380" y="406"/>
                      </a:lnTo>
                      <a:lnTo>
                        <a:pt x="340" y="390"/>
                      </a:lnTo>
                      <a:lnTo>
                        <a:pt x="340" y="390"/>
                      </a:lnTo>
                      <a:lnTo>
                        <a:pt x="292" y="374"/>
                      </a:lnTo>
                      <a:lnTo>
                        <a:pt x="268" y="368"/>
                      </a:lnTo>
                      <a:lnTo>
                        <a:pt x="244" y="364"/>
                      </a:lnTo>
                      <a:lnTo>
                        <a:pt x="222" y="362"/>
                      </a:lnTo>
                      <a:lnTo>
                        <a:pt x="198" y="360"/>
                      </a:lnTo>
                      <a:lnTo>
                        <a:pt x="176" y="360"/>
                      </a:lnTo>
                      <a:lnTo>
                        <a:pt x="152" y="362"/>
                      </a:lnTo>
                      <a:lnTo>
                        <a:pt x="152" y="362"/>
                      </a:lnTo>
                      <a:lnTo>
                        <a:pt x="130" y="366"/>
                      </a:lnTo>
                      <a:lnTo>
                        <a:pt x="108" y="370"/>
                      </a:lnTo>
                      <a:lnTo>
                        <a:pt x="76" y="380"/>
                      </a:lnTo>
                      <a:lnTo>
                        <a:pt x="56" y="388"/>
                      </a:lnTo>
                      <a:lnTo>
                        <a:pt x="48" y="392"/>
                      </a:lnTo>
                      <a:lnTo>
                        <a:pt x="24" y="408"/>
                      </a:lnTo>
                      <a:lnTo>
                        <a:pt x="4" y="426"/>
                      </a:lnTo>
                      <a:lnTo>
                        <a:pt x="0" y="436"/>
                      </a:lnTo>
                      <a:lnTo>
                        <a:pt x="0" y="466"/>
                      </a:lnTo>
                      <a:lnTo>
                        <a:pt x="4" y="476"/>
                      </a:lnTo>
                      <a:lnTo>
                        <a:pt x="18" y="488"/>
                      </a:lnTo>
                      <a:lnTo>
                        <a:pt x="36" y="500"/>
                      </a:lnTo>
                      <a:lnTo>
                        <a:pt x="36" y="500"/>
                      </a:lnTo>
                      <a:lnTo>
                        <a:pt x="44" y="504"/>
                      </a:lnTo>
                      <a:lnTo>
                        <a:pt x="50" y="506"/>
                      </a:lnTo>
                      <a:lnTo>
                        <a:pt x="56" y="506"/>
                      </a:lnTo>
                      <a:lnTo>
                        <a:pt x="56" y="506"/>
                      </a:lnTo>
                      <a:lnTo>
                        <a:pt x="60" y="508"/>
                      </a:lnTo>
                      <a:lnTo>
                        <a:pt x="64" y="510"/>
                      </a:lnTo>
                      <a:lnTo>
                        <a:pt x="70" y="514"/>
                      </a:lnTo>
                      <a:lnTo>
                        <a:pt x="70" y="514"/>
                      </a:lnTo>
                      <a:lnTo>
                        <a:pt x="76" y="518"/>
                      </a:lnTo>
                      <a:lnTo>
                        <a:pt x="82" y="520"/>
                      </a:lnTo>
                      <a:lnTo>
                        <a:pt x="90" y="520"/>
                      </a:lnTo>
                      <a:lnTo>
                        <a:pt x="90" y="520"/>
                      </a:lnTo>
                      <a:lnTo>
                        <a:pt x="96" y="522"/>
                      </a:lnTo>
                      <a:lnTo>
                        <a:pt x="104" y="524"/>
                      </a:lnTo>
                      <a:lnTo>
                        <a:pt x="112" y="528"/>
                      </a:lnTo>
                      <a:lnTo>
                        <a:pt x="116" y="530"/>
                      </a:lnTo>
                      <a:lnTo>
                        <a:pt x="116" y="530"/>
                      </a:lnTo>
                      <a:lnTo>
                        <a:pt x="120" y="534"/>
                      </a:lnTo>
                      <a:lnTo>
                        <a:pt x="126" y="536"/>
                      </a:lnTo>
                      <a:lnTo>
                        <a:pt x="136" y="540"/>
                      </a:lnTo>
                      <a:lnTo>
                        <a:pt x="136" y="540"/>
                      </a:lnTo>
                      <a:lnTo>
                        <a:pt x="144" y="548"/>
                      </a:lnTo>
                      <a:lnTo>
                        <a:pt x="148" y="554"/>
                      </a:lnTo>
                      <a:lnTo>
                        <a:pt x="150" y="558"/>
                      </a:lnTo>
                      <a:lnTo>
                        <a:pt x="150" y="558"/>
                      </a:lnTo>
                      <a:lnTo>
                        <a:pt x="152" y="562"/>
                      </a:lnTo>
                      <a:lnTo>
                        <a:pt x="156" y="564"/>
                      </a:lnTo>
                      <a:lnTo>
                        <a:pt x="162" y="564"/>
                      </a:lnTo>
                      <a:lnTo>
                        <a:pt x="162" y="564"/>
                      </a:lnTo>
                      <a:lnTo>
                        <a:pt x="168" y="568"/>
                      </a:lnTo>
                      <a:lnTo>
                        <a:pt x="172" y="572"/>
                      </a:lnTo>
                      <a:lnTo>
                        <a:pt x="174" y="578"/>
                      </a:lnTo>
                      <a:lnTo>
                        <a:pt x="174" y="578"/>
                      </a:lnTo>
                      <a:lnTo>
                        <a:pt x="176" y="580"/>
                      </a:lnTo>
                      <a:lnTo>
                        <a:pt x="178" y="584"/>
                      </a:lnTo>
                      <a:lnTo>
                        <a:pt x="184" y="590"/>
                      </a:lnTo>
                      <a:lnTo>
                        <a:pt x="192" y="594"/>
                      </a:lnTo>
                      <a:lnTo>
                        <a:pt x="196" y="596"/>
                      </a:lnTo>
                      <a:lnTo>
                        <a:pt x="196" y="596"/>
                      </a:lnTo>
                      <a:lnTo>
                        <a:pt x="200" y="598"/>
                      </a:lnTo>
                      <a:lnTo>
                        <a:pt x="204" y="602"/>
                      </a:lnTo>
                      <a:lnTo>
                        <a:pt x="210" y="608"/>
                      </a:lnTo>
                      <a:lnTo>
                        <a:pt x="210" y="608"/>
                      </a:lnTo>
                      <a:lnTo>
                        <a:pt x="214" y="610"/>
                      </a:lnTo>
                      <a:lnTo>
                        <a:pt x="222" y="614"/>
                      </a:lnTo>
                      <a:lnTo>
                        <a:pt x="232" y="620"/>
                      </a:lnTo>
                      <a:lnTo>
                        <a:pt x="232" y="620"/>
                      </a:lnTo>
                      <a:lnTo>
                        <a:pt x="248" y="626"/>
                      </a:lnTo>
                      <a:lnTo>
                        <a:pt x="258" y="632"/>
                      </a:lnTo>
                      <a:lnTo>
                        <a:pt x="258" y="632"/>
                      </a:lnTo>
                      <a:lnTo>
                        <a:pt x="264" y="632"/>
                      </a:lnTo>
                      <a:lnTo>
                        <a:pt x="272" y="632"/>
                      </a:lnTo>
                      <a:lnTo>
                        <a:pt x="282" y="630"/>
                      </a:lnTo>
                      <a:lnTo>
                        <a:pt x="302" y="622"/>
                      </a:lnTo>
                      <a:lnTo>
                        <a:pt x="320" y="610"/>
                      </a:lnTo>
                      <a:lnTo>
                        <a:pt x="338" y="600"/>
                      </a:lnTo>
                      <a:lnTo>
                        <a:pt x="364" y="586"/>
                      </a:lnTo>
                      <a:lnTo>
                        <a:pt x="380" y="580"/>
                      </a:lnTo>
                      <a:lnTo>
                        <a:pt x="382" y="578"/>
                      </a:lnTo>
                      <a:lnTo>
                        <a:pt x="382" y="578"/>
                      </a:lnTo>
                      <a:lnTo>
                        <a:pt x="368" y="604"/>
                      </a:lnTo>
                      <a:lnTo>
                        <a:pt x="358" y="628"/>
                      </a:lnTo>
                      <a:lnTo>
                        <a:pt x="358" y="628"/>
                      </a:lnTo>
                      <a:lnTo>
                        <a:pt x="344" y="670"/>
                      </a:lnTo>
                      <a:lnTo>
                        <a:pt x="342" y="682"/>
                      </a:lnTo>
                      <a:lnTo>
                        <a:pt x="342" y="688"/>
                      </a:lnTo>
                      <a:lnTo>
                        <a:pt x="342" y="692"/>
                      </a:lnTo>
                      <a:lnTo>
                        <a:pt x="344" y="692"/>
                      </a:lnTo>
                      <a:lnTo>
                        <a:pt x="346" y="692"/>
                      </a:lnTo>
                      <a:lnTo>
                        <a:pt x="358" y="702"/>
                      </a:lnTo>
                      <a:lnTo>
                        <a:pt x="358" y="702"/>
                      </a:lnTo>
                      <a:lnTo>
                        <a:pt x="366" y="708"/>
                      </a:lnTo>
                      <a:lnTo>
                        <a:pt x="384" y="724"/>
                      </a:lnTo>
                      <a:lnTo>
                        <a:pt x="396" y="730"/>
                      </a:lnTo>
                      <a:lnTo>
                        <a:pt x="410" y="738"/>
                      </a:lnTo>
                      <a:lnTo>
                        <a:pt x="420" y="740"/>
                      </a:lnTo>
                      <a:lnTo>
                        <a:pt x="432" y="742"/>
                      </a:lnTo>
                      <a:lnTo>
                        <a:pt x="432" y="742"/>
                      </a:lnTo>
                      <a:lnTo>
                        <a:pt x="440" y="740"/>
                      </a:lnTo>
                      <a:lnTo>
                        <a:pt x="446" y="742"/>
                      </a:lnTo>
                      <a:lnTo>
                        <a:pt x="452" y="744"/>
                      </a:lnTo>
                      <a:lnTo>
                        <a:pt x="456" y="746"/>
                      </a:lnTo>
                      <a:lnTo>
                        <a:pt x="460" y="752"/>
                      </a:lnTo>
                      <a:lnTo>
                        <a:pt x="462" y="754"/>
                      </a:lnTo>
                      <a:lnTo>
                        <a:pt x="462" y="754"/>
                      </a:lnTo>
                      <a:lnTo>
                        <a:pt x="472" y="762"/>
                      </a:lnTo>
                      <a:lnTo>
                        <a:pt x="484" y="766"/>
                      </a:lnTo>
                      <a:lnTo>
                        <a:pt x="488" y="766"/>
                      </a:lnTo>
                      <a:lnTo>
                        <a:pt x="494" y="764"/>
                      </a:lnTo>
                      <a:lnTo>
                        <a:pt x="494" y="764"/>
                      </a:lnTo>
                      <a:lnTo>
                        <a:pt x="500" y="764"/>
                      </a:lnTo>
                      <a:lnTo>
                        <a:pt x="506" y="768"/>
                      </a:lnTo>
                      <a:lnTo>
                        <a:pt x="588" y="768"/>
                      </a:lnTo>
                      <a:lnTo>
                        <a:pt x="588" y="768"/>
                      </a:lnTo>
                      <a:lnTo>
                        <a:pt x="586" y="750"/>
                      </a:lnTo>
                      <a:lnTo>
                        <a:pt x="584" y="736"/>
                      </a:lnTo>
                      <a:lnTo>
                        <a:pt x="584" y="736"/>
                      </a:lnTo>
                      <a:lnTo>
                        <a:pt x="552" y="654"/>
                      </a:lnTo>
                      <a:lnTo>
                        <a:pt x="534" y="602"/>
                      </a:lnTo>
                      <a:lnTo>
                        <a:pt x="530" y="586"/>
                      </a:lnTo>
                      <a:lnTo>
                        <a:pt x="530" y="580"/>
                      </a:lnTo>
                      <a:lnTo>
                        <a:pt x="530" y="578"/>
                      </a:lnTo>
                      <a:lnTo>
                        <a:pt x="530" y="578"/>
                      </a:lnTo>
                      <a:lnTo>
                        <a:pt x="534" y="574"/>
                      </a:lnTo>
                      <a:lnTo>
                        <a:pt x="536" y="566"/>
                      </a:lnTo>
                      <a:lnTo>
                        <a:pt x="538" y="548"/>
                      </a:lnTo>
                      <a:lnTo>
                        <a:pt x="548" y="572"/>
                      </a:lnTo>
                      <a:lnTo>
                        <a:pt x="554" y="580"/>
                      </a:lnTo>
                      <a:lnTo>
                        <a:pt x="558" y="594"/>
                      </a:lnTo>
                      <a:lnTo>
                        <a:pt x="568" y="610"/>
                      </a:lnTo>
                      <a:lnTo>
                        <a:pt x="570" y="614"/>
                      </a:lnTo>
                      <a:lnTo>
                        <a:pt x="584" y="638"/>
                      </a:lnTo>
                      <a:lnTo>
                        <a:pt x="590" y="638"/>
                      </a:lnTo>
                      <a:lnTo>
                        <a:pt x="592" y="642"/>
                      </a:lnTo>
                      <a:lnTo>
                        <a:pt x="590" y="648"/>
                      </a:lnTo>
                      <a:lnTo>
                        <a:pt x="598" y="658"/>
                      </a:lnTo>
                      <a:lnTo>
                        <a:pt x="608" y="676"/>
                      </a:lnTo>
                      <a:lnTo>
                        <a:pt x="626" y="688"/>
                      </a:lnTo>
                      <a:lnTo>
                        <a:pt x="642" y="690"/>
                      </a:lnTo>
                      <a:lnTo>
                        <a:pt x="638" y="678"/>
                      </a:lnTo>
                      <a:lnTo>
                        <a:pt x="646" y="688"/>
                      </a:lnTo>
                      <a:lnTo>
                        <a:pt x="650" y="672"/>
                      </a:lnTo>
                      <a:lnTo>
                        <a:pt x="648" y="652"/>
                      </a:lnTo>
                      <a:lnTo>
                        <a:pt x="638" y="634"/>
                      </a:lnTo>
                      <a:lnTo>
                        <a:pt x="632" y="622"/>
                      </a:lnTo>
                      <a:lnTo>
                        <a:pt x="626" y="620"/>
                      </a:lnTo>
                      <a:lnTo>
                        <a:pt x="624" y="616"/>
                      </a:lnTo>
                      <a:lnTo>
                        <a:pt x="626" y="612"/>
                      </a:lnTo>
                      <a:lnTo>
                        <a:pt x="612" y="590"/>
                      </a:lnTo>
                      <a:lnTo>
                        <a:pt x="608" y="584"/>
                      </a:lnTo>
                      <a:lnTo>
                        <a:pt x="598" y="568"/>
                      </a:lnTo>
                      <a:lnTo>
                        <a:pt x="588" y="560"/>
                      </a:lnTo>
                      <a:lnTo>
                        <a:pt x="584" y="550"/>
                      </a:lnTo>
                      <a:lnTo>
                        <a:pt x="568" y="530"/>
                      </a:lnTo>
                      <a:lnTo>
                        <a:pt x="568" y="530"/>
                      </a:lnTo>
                      <a:lnTo>
                        <a:pt x="586" y="536"/>
                      </a:lnTo>
                      <a:lnTo>
                        <a:pt x="592" y="538"/>
                      </a:lnTo>
                      <a:lnTo>
                        <a:pt x="598" y="536"/>
                      </a:lnTo>
                      <a:lnTo>
                        <a:pt x="598" y="536"/>
                      </a:lnTo>
                      <a:lnTo>
                        <a:pt x="600" y="538"/>
                      </a:lnTo>
                      <a:lnTo>
                        <a:pt x="604" y="540"/>
                      </a:lnTo>
                      <a:lnTo>
                        <a:pt x="618" y="552"/>
                      </a:lnTo>
                      <a:lnTo>
                        <a:pt x="654" y="590"/>
                      </a:lnTo>
                      <a:lnTo>
                        <a:pt x="714" y="658"/>
                      </a:lnTo>
                      <a:lnTo>
                        <a:pt x="714" y="658"/>
                      </a:lnTo>
                      <a:lnTo>
                        <a:pt x="724" y="666"/>
                      </a:lnTo>
                      <a:lnTo>
                        <a:pt x="740" y="676"/>
                      </a:lnTo>
                      <a:lnTo>
                        <a:pt x="770" y="692"/>
                      </a:lnTo>
                      <a:lnTo>
                        <a:pt x="770" y="692"/>
                      </a:lnTo>
                      <a:lnTo>
                        <a:pt x="792" y="698"/>
                      </a:lnTo>
                      <a:lnTo>
                        <a:pt x="804" y="702"/>
                      </a:lnTo>
                      <a:lnTo>
                        <a:pt x="804" y="702"/>
                      </a:lnTo>
                      <a:lnTo>
                        <a:pt x="814" y="706"/>
                      </a:lnTo>
                      <a:lnTo>
                        <a:pt x="822" y="708"/>
                      </a:lnTo>
                      <a:lnTo>
                        <a:pt x="830" y="708"/>
                      </a:lnTo>
                      <a:lnTo>
                        <a:pt x="830" y="708"/>
                      </a:lnTo>
                      <a:lnTo>
                        <a:pt x="836" y="708"/>
                      </a:lnTo>
                      <a:lnTo>
                        <a:pt x="842" y="708"/>
                      </a:lnTo>
                      <a:lnTo>
                        <a:pt x="848" y="710"/>
                      </a:lnTo>
                      <a:lnTo>
                        <a:pt x="852" y="722"/>
                      </a:lnTo>
                      <a:lnTo>
                        <a:pt x="904" y="736"/>
                      </a:lnTo>
                      <a:lnTo>
                        <a:pt x="904" y="736"/>
                      </a:lnTo>
                      <a:lnTo>
                        <a:pt x="910" y="736"/>
                      </a:lnTo>
                      <a:lnTo>
                        <a:pt x="914" y="734"/>
                      </a:lnTo>
                      <a:lnTo>
                        <a:pt x="916" y="732"/>
                      </a:lnTo>
                      <a:lnTo>
                        <a:pt x="916" y="730"/>
                      </a:lnTo>
                      <a:lnTo>
                        <a:pt x="916" y="730"/>
                      </a:lnTo>
                      <a:lnTo>
                        <a:pt x="914" y="722"/>
                      </a:lnTo>
                      <a:lnTo>
                        <a:pt x="910" y="716"/>
                      </a:lnTo>
                      <a:lnTo>
                        <a:pt x="898" y="700"/>
                      </a:lnTo>
                      <a:lnTo>
                        <a:pt x="898" y="700"/>
                      </a:lnTo>
                      <a:lnTo>
                        <a:pt x="892" y="694"/>
                      </a:lnTo>
                      <a:lnTo>
                        <a:pt x="884" y="690"/>
                      </a:lnTo>
                      <a:lnTo>
                        <a:pt x="878" y="688"/>
                      </a:lnTo>
                      <a:lnTo>
                        <a:pt x="878" y="688"/>
                      </a:lnTo>
                      <a:close/>
                      <a:moveTo>
                        <a:pt x="478" y="422"/>
                      </a:moveTo>
                      <a:lnTo>
                        <a:pt x="478" y="422"/>
                      </a:lnTo>
                      <a:lnTo>
                        <a:pt x="478" y="422"/>
                      </a:lnTo>
                      <a:lnTo>
                        <a:pt x="478" y="420"/>
                      </a:lnTo>
                      <a:lnTo>
                        <a:pt x="478" y="422"/>
                      </a:lnTo>
                      <a:close/>
                    </a:path>
                  </a:pathLst>
                </a:custGeom>
                <a:grpFill/>
                <a:ln w="9525">
                  <a:noFill/>
                  <a:round/>
                  <a:headEnd/>
                  <a:tailEnd/>
                </a:ln>
                <a:effectLst>
                  <a:glow rad="38100">
                    <a:schemeClr val="bg2">
                      <a:lumMod val="60000"/>
                      <a:lumOff val="40000"/>
                      <a:alpha val="19000"/>
                    </a:schemeClr>
                  </a:glow>
                  <a:softEdge rad="12700"/>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nvGrpSpPr>
            <p:cNvPr id="138" name="Group 715"/>
            <p:cNvGrpSpPr/>
            <p:nvPr/>
          </p:nvGrpSpPr>
          <p:grpSpPr>
            <a:xfrm>
              <a:off x="2" y="-16"/>
              <a:ext cx="9252335" cy="6787414"/>
              <a:chOff x="2" y="-16"/>
              <a:chExt cx="9252335" cy="6787414"/>
            </a:xfrm>
          </p:grpSpPr>
          <p:grpSp>
            <p:nvGrpSpPr>
              <p:cNvPr id="139" name="Group 129"/>
              <p:cNvGrpSpPr>
                <a:grpSpLocks noChangeAspect="1"/>
              </p:cNvGrpSpPr>
              <p:nvPr/>
            </p:nvGrpSpPr>
            <p:grpSpPr>
              <a:xfrm rot="20119239">
                <a:off x="7445117" y="3056828"/>
                <a:ext cx="1807220" cy="3062371"/>
                <a:chOff x="2048564" y="457200"/>
                <a:chExt cx="6368361" cy="10791417"/>
              </a:xfrm>
              <a:solidFill>
                <a:schemeClr val="bg2">
                  <a:lumMod val="60000"/>
                  <a:lumOff val="40000"/>
                  <a:alpha val="18000"/>
                </a:schemeClr>
              </a:solidFill>
            </p:grpSpPr>
            <p:sp>
              <p:nvSpPr>
                <p:cNvPr id="175"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6"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7"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8"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21000"/>
                  </a:schemeClr>
                </a:solidFill>
                <a:ln w="9525">
                  <a:noFill/>
                  <a:round/>
                  <a:headEnd/>
                  <a:tailEnd/>
                </a:ln>
                <a:effectLst>
                  <a:glow rad="50800">
                    <a:schemeClr val="bg2">
                      <a:lumMod val="60000"/>
                      <a:lumOff val="40000"/>
                      <a:alpha val="3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126" name="Freeform 89"/>
                <p:cNvSpPr>
                  <a:spLocks noEditPoints="1"/>
                </p:cNvSpPr>
                <p:nvPr/>
              </p:nvSpPr>
              <p:spPr bwMode="auto">
                <a:xfrm rot="2303669">
                  <a:off x="2048564" y="7997672"/>
                  <a:ext cx="3812097" cy="325094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0" name="Group 134"/>
              <p:cNvGrpSpPr>
                <a:grpSpLocks noChangeAspect="1"/>
              </p:cNvGrpSpPr>
              <p:nvPr/>
            </p:nvGrpSpPr>
            <p:grpSpPr>
              <a:xfrm rot="1992353">
                <a:off x="7040279" y="5528388"/>
                <a:ext cx="986817" cy="1259010"/>
                <a:chOff x="1025626" y="1216025"/>
                <a:chExt cx="3317877" cy="4233024"/>
              </a:xfrm>
              <a:solidFill>
                <a:schemeClr val="bg2">
                  <a:lumMod val="60000"/>
                  <a:lumOff val="40000"/>
                  <a:alpha val="18000"/>
                </a:schemeClr>
              </a:solidFill>
            </p:grpSpPr>
            <p:sp>
              <p:nvSpPr>
                <p:cNvPr id="172"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 name="Freeform 82"/>
                <p:cNvSpPr>
                  <a:spLocks noEditPoints="1"/>
                </p:cNvSpPr>
                <p:nvPr/>
              </p:nvSpPr>
              <p:spPr bwMode="auto">
                <a:xfrm rot="20200629">
                  <a:off x="1025626" y="2728077"/>
                  <a:ext cx="3317877" cy="272097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tx2">
                    <a:lumMod val="60000"/>
                    <a:lumOff val="40000"/>
                    <a:alpha val="10000"/>
                  </a:schemeClr>
                </a:solidFill>
                <a:ln w="9525">
                  <a:solidFill>
                    <a:schemeClr val="tx2">
                      <a:lumMod val="60000"/>
                      <a:lumOff val="40000"/>
                      <a:alpha val="9000"/>
                    </a:schemeClr>
                  </a:solidFill>
                  <a:round/>
                  <a:headEnd/>
                  <a:tailEnd/>
                </a:ln>
                <a:effectLst>
                  <a:glow rad="63500">
                    <a:schemeClr val="tx2">
                      <a:lumMod val="60000"/>
                      <a:lumOff val="40000"/>
                      <a:alpha val="2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1" name="Group 154"/>
              <p:cNvGrpSpPr>
                <a:grpSpLocks noChangeAspect="1"/>
              </p:cNvGrpSpPr>
              <p:nvPr/>
            </p:nvGrpSpPr>
            <p:grpSpPr>
              <a:xfrm rot="2047758">
                <a:off x="6509445" y="1366517"/>
                <a:ext cx="1457110" cy="1131216"/>
                <a:chOff x="381000" y="3581400"/>
                <a:chExt cx="3435350" cy="2667000"/>
              </a:xfrm>
              <a:solidFill>
                <a:schemeClr val="bg2">
                  <a:lumMod val="60000"/>
                  <a:lumOff val="40000"/>
                  <a:alpha val="18000"/>
                </a:schemeClr>
              </a:solidFill>
            </p:grpSpPr>
            <p:sp>
              <p:nvSpPr>
                <p:cNvPr id="167"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8"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9"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0"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18000"/>
                  </a:schemeClr>
                </a:solidFill>
                <a:ln w="9525">
                  <a:solidFill>
                    <a:schemeClr val="bg2">
                      <a:lumMod val="60000"/>
                      <a:lumOff val="40000"/>
                      <a:alpha val="19000"/>
                    </a:schemeClr>
                  </a:solidFill>
                  <a:round/>
                  <a:headEnd/>
                  <a:tailEnd/>
                </a:ln>
                <a:effectLst>
                  <a:glow rad="63500">
                    <a:schemeClr val="bg2">
                      <a:lumMod val="60000"/>
                      <a:lumOff val="40000"/>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2" name="Group 164"/>
              <p:cNvGrpSpPr>
                <a:grpSpLocks noChangeAspect="1"/>
              </p:cNvGrpSpPr>
              <p:nvPr/>
            </p:nvGrpSpPr>
            <p:grpSpPr>
              <a:xfrm rot="20120039">
                <a:off x="8188924" y="3823923"/>
                <a:ext cx="960037" cy="745321"/>
                <a:chOff x="381000" y="3581400"/>
                <a:chExt cx="3435350" cy="2667000"/>
              </a:xfrm>
              <a:solidFill>
                <a:schemeClr val="bg2">
                  <a:lumMod val="60000"/>
                  <a:lumOff val="40000"/>
                  <a:alpha val="18000"/>
                </a:schemeClr>
              </a:solidFill>
            </p:grpSpPr>
            <p:sp>
              <p:nvSpPr>
                <p:cNvPr id="163"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4"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5"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75"/>
                <p:cNvSpPr>
                  <a:spLocks noEditPoints="1"/>
                </p:cNvSpPr>
                <p:nvPr/>
              </p:nvSpPr>
              <p:spPr bwMode="auto">
                <a:xfrm rot="813286">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3" name="Group 48"/>
              <p:cNvGrpSpPr>
                <a:grpSpLocks noChangeAspect="1"/>
              </p:cNvGrpSpPr>
              <p:nvPr/>
            </p:nvGrpSpPr>
            <p:grpSpPr>
              <a:xfrm>
                <a:off x="2" y="685789"/>
                <a:ext cx="1312805" cy="1509325"/>
                <a:chOff x="1447800" y="3114675"/>
                <a:chExt cx="1836489" cy="2111412"/>
              </a:xfrm>
              <a:solidFill>
                <a:schemeClr val="bg2">
                  <a:lumMod val="50000"/>
                  <a:lumOff val="50000"/>
                  <a:alpha val="18000"/>
                </a:schemeClr>
              </a:solidFill>
            </p:grpSpPr>
            <p:sp>
              <p:nvSpPr>
                <p:cNvPr id="159" name="Freeform 42"/>
                <p:cNvSpPr>
                  <a:spLocks/>
                </p:cNvSpPr>
                <p:nvPr/>
              </p:nvSpPr>
              <p:spPr bwMode="auto">
                <a:xfrm>
                  <a:off x="1990725" y="4175125"/>
                  <a:ext cx="498475" cy="269875"/>
                </a:xfrm>
                <a:custGeom>
                  <a:avLst/>
                  <a:gdLst>
                    <a:gd name="T0" fmla="*/ 314 w 314"/>
                    <a:gd name="T1" fmla="*/ 170 h 170"/>
                    <a:gd name="T2" fmla="*/ 314 w 314"/>
                    <a:gd name="T3" fmla="*/ 170 h 170"/>
                    <a:gd name="T4" fmla="*/ 314 w 314"/>
                    <a:gd name="T5" fmla="*/ 168 h 170"/>
                    <a:gd name="T6" fmla="*/ 314 w 314"/>
                    <a:gd name="T7" fmla="*/ 166 h 170"/>
                    <a:gd name="T8" fmla="*/ 314 w 314"/>
                    <a:gd name="T9" fmla="*/ 166 h 170"/>
                    <a:gd name="T10" fmla="*/ 300 w 314"/>
                    <a:gd name="T11" fmla="*/ 158 h 170"/>
                    <a:gd name="T12" fmla="*/ 58 w 314"/>
                    <a:gd name="T13" fmla="*/ 22 h 170"/>
                    <a:gd name="T14" fmla="*/ 58 w 314"/>
                    <a:gd name="T15" fmla="*/ 22 h 170"/>
                    <a:gd name="T16" fmla="*/ 34 w 314"/>
                    <a:gd name="T17" fmla="*/ 8 h 170"/>
                    <a:gd name="T18" fmla="*/ 34 w 314"/>
                    <a:gd name="T19" fmla="*/ 8 h 170"/>
                    <a:gd name="T20" fmla="*/ 22 w 314"/>
                    <a:gd name="T21" fmla="*/ 2 h 170"/>
                    <a:gd name="T22" fmla="*/ 8 w 314"/>
                    <a:gd name="T23" fmla="*/ 0 h 170"/>
                    <a:gd name="T24" fmla="*/ 8 w 314"/>
                    <a:gd name="T25" fmla="*/ 0 h 170"/>
                    <a:gd name="T26" fmla="*/ 4 w 314"/>
                    <a:gd name="T27" fmla="*/ 0 h 170"/>
                    <a:gd name="T28" fmla="*/ 2 w 314"/>
                    <a:gd name="T29" fmla="*/ 2 h 170"/>
                    <a:gd name="T30" fmla="*/ 0 w 314"/>
                    <a:gd name="T31" fmla="*/ 4 h 170"/>
                    <a:gd name="T32" fmla="*/ 2 w 314"/>
                    <a:gd name="T33" fmla="*/ 6 h 170"/>
                    <a:gd name="T34" fmla="*/ 2 w 314"/>
                    <a:gd name="T35" fmla="*/ 6 h 170"/>
                    <a:gd name="T36" fmla="*/ 8 w 314"/>
                    <a:gd name="T37" fmla="*/ 12 h 170"/>
                    <a:gd name="T38" fmla="*/ 16 w 314"/>
                    <a:gd name="T39" fmla="*/ 14 h 170"/>
                    <a:gd name="T40" fmla="*/ 16 w 314"/>
                    <a:gd name="T41" fmla="*/ 14 h 170"/>
                    <a:gd name="T42" fmla="*/ 28 w 314"/>
                    <a:gd name="T43" fmla="*/ 18 h 170"/>
                    <a:gd name="T44" fmla="*/ 40 w 314"/>
                    <a:gd name="T45" fmla="*/ 24 h 170"/>
                    <a:gd name="T46" fmla="*/ 298 w 314"/>
                    <a:gd name="T47" fmla="*/ 162 h 170"/>
                    <a:gd name="T48" fmla="*/ 298 w 314"/>
                    <a:gd name="T49" fmla="*/ 162 h 170"/>
                    <a:gd name="T50" fmla="*/ 308 w 314"/>
                    <a:gd name="T51" fmla="*/ 168 h 170"/>
                    <a:gd name="T52" fmla="*/ 314 w 314"/>
                    <a:gd name="T53" fmla="*/ 170 h 170"/>
                    <a:gd name="T54" fmla="*/ 314 w 314"/>
                    <a:gd name="T55"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4" h="170">
                      <a:moveTo>
                        <a:pt x="314" y="170"/>
                      </a:moveTo>
                      <a:lnTo>
                        <a:pt x="314" y="170"/>
                      </a:lnTo>
                      <a:lnTo>
                        <a:pt x="314" y="168"/>
                      </a:lnTo>
                      <a:lnTo>
                        <a:pt x="314" y="166"/>
                      </a:lnTo>
                      <a:lnTo>
                        <a:pt x="314" y="166"/>
                      </a:lnTo>
                      <a:lnTo>
                        <a:pt x="300" y="158"/>
                      </a:lnTo>
                      <a:lnTo>
                        <a:pt x="58" y="22"/>
                      </a:lnTo>
                      <a:lnTo>
                        <a:pt x="58" y="22"/>
                      </a:lnTo>
                      <a:lnTo>
                        <a:pt x="34" y="8"/>
                      </a:lnTo>
                      <a:lnTo>
                        <a:pt x="34" y="8"/>
                      </a:lnTo>
                      <a:lnTo>
                        <a:pt x="22" y="2"/>
                      </a:lnTo>
                      <a:lnTo>
                        <a:pt x="8" y="0"/>
                      </a:lnTo>
                      <a:lnTo>
                        <a:pt x="8" y="0"/>
                      </a:lnTo>
                      <a:lnTo>
                        <a:pt x="4" y="0"/>
                      </a:lnTo>
                      <a:lnTo>
                        <a:pt x="2" y="2"/>
                      </a:lnTo>
                      <a:lnTo>
                        <a:pt x="0" y="4"/>
                      </a:lnTo>
                      <a:lnTo>
                        <a:pt x="2" y="6"/>
                      </a:lnTo>
                      <a:lnTo>
                        <a:pt x="2" y="6"/>
                      </a:lnTo>
                      <a:lnTo>
                        <a:pt x="8" y="12"/>
                      </a:lnTo>
                      <a:lnTo>
                        <a:pt x="16" y="14"/>
                      </a:lnTo>
                      <a:lnTo>
                        <a:pt x="16" y="14"/>
                      </a:lnTo>
                      <a:lnTo>
                        <a:pt x="28" y="18"/>
                      </a:lnTo>
                      <a:lnTo>
                        <a:pt x="40" y="24"/>
                      </a:lnTo>
                      <a:lnTo>
                        <a:pt x="298" y="162"/>
                      </a:lnTo>
                      <a:lnTo>
                        <a:pt x="298" y="162"/>
                      </a:lnTo>
                      <a:lnTo>
                        <a:pt x="308" y="168"/>
                      </a:lnTo>
                      <a:lnTo>
                        <a:pt x="314" y="170"/>
                      </a:lnTo>
                      <a:lnTo>
                        <a:pt x="314"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0" name="Freeform 43"/>
                <p:cNvSpPr>
                  <a:spLocks/>
                </p:cNvSpPr>
                <p:nvPr/>
              </p:nvSpPr>
              <p:spPr bwMode="auto">
                <a:xfrm>
                  <a:off x="2498725" y="44513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1" name="Freeform 44"/>
                <p:cNvSpPr>
                  <a:spLocks/>
                </p:cNvSpPr>
                <p:nvPr/>
              </p:nvSpPr>
              <p:spPr bwMode="auto">
                <a:xfrm>
                  <a:off x="2511425" y="3870325"/>
                  <a:ext cx="60325" cy="561975"/>
                </a:xfrm>
                <a:custGeom>
                  <a:avLst/>
                  <a:gdLst>
                    <a:gd name="T0" fmla="*/ 2 w 38"/>
                    <a:gd name="T1" fmla="*/ 352 h 354"/>
                    <a:gd name="T2" fmla="*/ 2 w 38"/>
                    <a:gd name="T3" fmla="*/ 352 h 354"/>
                    <a:gd name="T4" fmla="*/ 4 w 38"/>
                    <a:gd name="T5" fmla="*/ 346 h 354"/>
                    <a:gd name="T6" fmla="*/ 6 w 38"/>
                    <a:gd name="T7" fmla="*/ 336 h 354"/>
                    <a:gd name="T8" fmla="*/ 32 w 38"/>
                    <a:gd name="T9" fmla="*/ 44 h 354"/>
                    <a:gd name="T10" fmla="*/ 32 w 38"/>
                    <a:gd name="T11" fmla="*/ 44 h 354"/>
                    <a:gd name="T12" fmla="*/ 34 w 38"/>
                    <a:gd name="T13" fmla="*/ 30 h 354"/>
                    <a:gd name="T14" fmla="*/ 36 w 38"/>
                    <a:gd name="T15" fmla="*/ 20 h 354"/>
                    <a:gd name="T16" fmla="*/ 36 w 38"/>
                    <a:gd name="T17" fmla="*/ 20 h 354"/>
                    <a:gd name="T18" fmla="*/ 38 w 38"/>
                    <a:gd name="T19" fmla="*/ 10 h 354"/>
                    <a:gd name="T20" fmla="*/ 38 w 38"/>
                    <a:gd name="T21" fmla="*/ 2 h 354"/>
                    <a:gd name="T22" fmla="*/ 38 w 38"/>
                    <a:gd name="T23" fmla="*/ 2 h 354"/>
                    <a:gd name="T24" fmla="*/ 36 w 38"/>
                    <a:gd name="T25" fmla="*/ 0 h 354"/>
                    <a:gd name="T26" fmla="*/ 34 w 38"/>
                    <a:gd name="T27" fmla="*/ 0 h 354"/>
                    <a:gd name="T28" fmla="*/ 32 w 38"/>
                    <a:gd name="T29" fmla="*/ 0 h 354"/>
                    <a:gd name="T30" fmla="*/ 28 w 38"/>
                    <a:gd name="T31" fmla="*/ 4 h 354"/>
                    <a:gd name="T32" fmla="*/ 28 w 38"/>
                    <a:gd name="T33" fmla="*/ 4 h 354"/>
                    <a:gd name="T34" fmla="*/ 24 w 38"/>
                    <a:gd name="T35" fmla="*/ 16 h 354"/>
                    <a:gd name="T36" fmla="*/ 22 w 38"/>
                    <a:gd name="T37" fmla="*/ 30 h 354"/>
                    <a:gd name="T38" fmla="*/ 22 w 38"/>
                    <a:gd name="T39" fmla="*/ 30 h 354"/>
                    <a:gd name="T40" fmla="*/ 20 w 38"/>
                    <a:gd name="T41" fmla="*/ 58 h 354"/>
                    <a:gd name="T42" fmla="*/ 0 w 38"/>
                    <a:gd name="T43" fmla="*/ 334 h 354"/>
                    <a:gd name="T44" fmla="*/ 0 w 38"/>
                    <a:gd name="T45" fmla="*/ 334 h 354"/>
                    <a:gd name="T46" fmla="*/ 0 w 38"/>
                    <a:gd name="T47" fmla="*/ 352 h 354"/>
                    <a:gd name="T48" fmla="*/ 0 w 38"/>
                    <a:gd name="T49" fmla="*/ 352 h 354"/>
                    <a:gd name="T50" fmla="*/ 0 w 38"/>
                    <a:gd name="T51" fmla="*/ 354 h 354"/>
                    <a:gd name="T52" fmla="*/ 0 w 38"/>
                    <a:gd name="T53" fmla="*/ 354 h 354"/>
                    <a:gd name="T54" fmla="*/ 2 w 38"/>
                    <a:gd name="T55" fmla="*/ 352 h 354"/>
                    <a:gd name="T56" fmla="*/ 2 w 38"/>
                    <a:gd name="T57" fmla="*/ 352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8" h="354">
                      <a:moveTo>
                        <a:pt x="2" y="352"/>
                      </a:moveTo>
                      <a:lnTo>
                        <a:pt x="2" y="352"/>
                      </a:lnTo>
                      <a:lnTo>
                        <a:pt x="4" y="346"/>
                      </a:lnTo>
                      <a:lnTo>
                        <a:pt x="6" y="336"/>
                      </a:lnTo>
                      <a:lnTo>
                        <a:pt x="32" y="44"/>
                      </a:lnTo>
                      <a:lnTo>
                        <a:pt x="32" y="44"/>
                      </a:lnTo>
                      <a:lnTo>
                        <a:pt x="34" y="30"/>
                      </a:lnTo>
                      <a:lnTo>
                        <a:pt x="36" y="20"/>
                      </a:lnTo>
                      <a:lnTo>
                        <a:pt x="36" y="20"/>
                      </a:lnTo>
                      <a:lnTo>
                        <a:pt x="38" y="10"/>
                      </a:lnTo>
                      <a:lnTo>
                        <a:pt x="38" y="2"/>
                      </a:lnTo>
                      <a:lnTo>
                        <a:pt x="38" y="2"/>
                      </a:lnTo>
                      <a:lnTo>
                        <a:pt x="36" y="0"/>
                      </a:lnTo>
                      <a:lnTo>
                        <a:pt x="34" y="0"/>
                      </a:lnTo>
                      <a:lnTo>
                        <a:pt x="32" y="0"/>
                      </a:lnTo>
                      <a:lnTo>
                        <a:pt x="28" y="4"/>
                      </a:lnTo>
                      <a:lnTo>
                        <a:pt x="28" y="4"/>
                      </a:lnTo>
                      <a:lnTo>
                        <a:pt x="24" y="16"/>
                      </a:lnTo>
                      <a:lnTo>
                        <a:pt x="22" y="30"/>
                      </a:lnTo>
                      <a:lnTo>
                        <a:pt x="22" y="30"/>
                      </a:lnTo>
                      <a:lnTo>
                        <a:pt x="20" y="58"/>
                      </a:lnTo>
                      <a:lnTo>
                        <a:pt x="0" y="334"/>
                      </a:lnTo>
                      <a:lnTo>
                        <a:pt x="0" y="334"/>
                      </a:lnTo>
                      <a:lnTo>
                        <a:pt x="0" y="352"/>
                      </a:lnTo>
                      <a:lnTo>
                        <a:pt x="0" y="352"/>
                      </a:lnTo>
                      <a:lnTo>
                        <a:pt x="0" y="354"/>
                      </a:lnTo>
                      <a:lnTo>
                        <a:pt x="0" y="354"/>
                      </a:lnTo>
                      <a:lnTo>
                        <a:pt x="2" y="352"/>
                      </a:lnTo>
                      <a:lnTo>
                        <a:pt x="2" y="35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2" name="Freeform 45"/>
                <p:cNvSpPr>
                  <a:spLocks noEditPoints="1"/>
                </p:cNvSpPr>
                <p:nvPr/>
              </p:nvSpPr>
              <p:spPr bwMode="auto">
                <a:xfrm>
                  <a:off x="1447800" y="3114675"/>
                  <a:ext cx="1836489" cy="2111412"/>
                </a:xfrm>
                <a:custGeom>
                  <a:avLst/>
                  <a:gdLst>
                    <a:gd name="T0" fmla="*/ 1324 w 1336"/>
                    <a:gd name="T1" fmla="*/ 968 h 1536"/>
                    <a:gd name="T2" fmla="*/ 1306 w 1336"/>
                    <a:gd name="T3" fmla="*/ 886 h 1536"/>
                    <a:gd name="T4" fmla="*/ 1268 w 1336"/>
                    <a:gd name="T5" fmla="*/ 846 h 1536"/>
                    <a:gd name="T6" fmla="*/ 1108 w 1336"/>
                    <a:gd name="T7" fmla="*/ 788 h 1536"/>
                    <a:gd name="T8" fmla="*/ 1220 w 1336"/>
                    <a:gd name="T9" fmla="*/ 664 h 1536"/>
                    <a:gd name="T10" fmla="*/ 1246 w 1336"/>
                    <a:gd name="T11" fmla="*/ 442 h 1536"/>
                    <a:gd name="T12" fmla="*/ 1102 w 1336"/>
                    <a:gd name="T13" fmla="*/ 20 h 1536"/>
                    <a:gd name="T14" fmla="*/ 1084 w 1336"/>
                    <a:gd name="T15" fmla="*/ 0 h 1536"/>
                    <a:gd name="T16" fmla="*/ 1000 w 1336"/>
                    <a:gd name="T17" fmla="*/ 18 h 1536"/>
                    <a:gd name="T18" fmla="*/ 740 w 1336"/>
                    <a:gd name="T19" fmla="*/ 628 h 1536"/>
                    <a:gd name="T20" fmla="*/ 728 w 1336"/>
                    <a:gd name="T21" fmla="*/ 864 h 1536"/>
                    <a:gd name="T22" fmla="*/ 708 w 1336"/>
                    <a:gd name="T23" fmla="*/ 844 h 1536"/>
                    <a:gd name="T24" fmla="*/ 688 w 1336"/>
                    <a:gd name="T25" fmla="*/ 826 h 1536"/>
                    <a:gd name="T26" fmla="*/ 674 w 1336"/>
                    <a:gd name="T27" fmla="*/ 828 h 1536"/>
                    <a:gd name="T28" fmla="*/ 662 w 1336"/>
                    <a:gd name="T29" fmla="*/ 828 h 1536"/>
                    <a:gd name="T30" fmla="*/ 650 w 1336"/>
                    <a:gd name="T31" fmla="*/ 840 h 1536"/>
                    <a:gd name="T32" fmla="*/ 650 w 1336"/>
                    <a:gd name="T33" fmla="*/ 846 h 1536"/>
                    <a:gd name="T34" fmla="*/ 642 w 1336"/>
                    <a:gd name="T35" fmla="*/ 870 h 1536"/>
                    <a:gd name="T36" fmla="*/ 650 w 1336"/>
                    <a:gd name="T37" fmla="*/ 904 h 1536"/>
                    <a:gd name="T38" fmla="*/ 158 w 1336"/>
                    <a:gd name="T39" fmla="*/ 670 h 1536"/>
                    <a:gd name="T40" fmla="*/ 44 w 1336"/>
                    <a:gd name="T41" fmla="*/ 1130 h 1536"/>
                    <a:gd name="T42" fmla="*/ 258 w 1336"/>
                    <a:gd name="T43" fmla="*/ 1190 h 1536"/>
                    <a:gd name="T44" fmla="*/ 380 w 1336"/>
                    <a:gd name="T45" fmla="*/ 1180 h 1536"/>
                    <a:gd name="T46" fmla="*/ 340 w 1336"/>
                    <a:gd name="T47" fmla="*/ 1346 h 1536"/>
                    <a:gd name="T48" fmla="*/ 354 w 1336"/>
                    <a:gd name="T49" fmla="*/ 1398 h 1536"/>
                    <a:gd name="T50" fmla="*/ 438 w 1336"/>
                    <a:gd name="T51" fmla="*/ 1488 h 1536"/>
                    <a:gd name="T52" fmla="*/ 464 w 1336"/>
                    <a:gd name="T53" fmla="*/ 1502 h 1536"/>
                    <a:gd name="T54" fmla="*/ 498 w 1336"/>
                    <a:gd name="T55" fmla="*/ 1504 h 1536"/>
                    <a:gd name="T56" fmla="*/ 524 w 1336"/>
                    <a:gd name="T57" fmla="*/ 1520 h 1536"/>
                    <a:gd name="T58" fmla="*/ 562 w 1336"/>
                    <a:gd name="T59" fmla="*/ 1520 h 1536"/>
                    <a:gd name="T60" fmla="*/ 594 w 1336"/>
                    <a:gd name="T61" fmla="*/ 1526 h 1536"/>
                    <a:gd name="T62" fmla="*/ 634 w 1336"/>
                    <a:gd name="T63" fmla="*/ 1530 h 1536"/>
                    <a:gd name="T64" fmla="*/ 712 w 1336"/>
                    <a:gd name="T65" fmla="*/ 1536 h 1536"/>
                    <a:gd name="T66" fmla="*/ 738 w 1336"/>
                    <a:gd name="T67" fmla="*/ 1514 h 1536"/>
                    <a:gd name="T68" fmla="*/ 758 w 1336"/>
                    <a:gd name="T69" fmla="*/ 1500 h 1536"/>
                    <a:gd name="T70" fmla="*/ 792 w 1336"/>
                    <a:gd name="T71" fmla="*/ 1420 h 1536"/>
                    <a:gd name="T72" fmla="*/ 790 w 1336"/>
                    <a:gd name="T73" fmla="*/ 1286 h 1536"/>
                    <a:gd name="T74" fmla="*/ 746 w 1336"/>
                    <a:gd name="T75" fmla="*/ 1062 h 1536"/>
                    <a:gd name="T76" fmla="*/ 812 w 1336"/>
                    <a:gd name="T77" fmla="*/ 1210 h 1536"/>
                    <a:gd name="T78" fmla="*/ 850 w 1336"/>
                    <a:gd name="T79" fmla="*/ 1282 h 1536"/>
                    <a:gd name="T80" fmla="*/ 938 w 1336"/>
                    <a:gd name="T81" fmla="*/ 1348 h 1536"/>
                    <a:gd name="T82" fmla="*/ 932 w 1336"/>
                    <a:gd name="T83" fmla="*/ 1238 h 1536"/>
                    <a:gd name="T84" fmla="*/ 892 w 1336"/>
                    <a:gd name="T85" fmla="*/ 1166 h 1536"/>
                    <a:gd name="T86" fmla="*/ 804 w 1336"/>
                    <a:gd name="T87" fmla="*/ 1030 h 1536"/>
                    <a:gd name="T88" fmla="*/ 884 w 1336"/>
                    <a:gd name="T89" fmla="*/ 1104 h 1536"/>
                    <a:gd name="T90" fmla="*/ 1036 w 1336"/>
                    <a:gd name="T91" fmla="*/ 1238 h 1536"/>
                    <a:gd name="T92" fmla="*/ 1138 w 1336"/>
                    <a:gd name="T93" fmla="*/ 1282 h 1536"/>
                    <a:gd name="T94" fmla="*/ 1174 w 1336"/>
                    <a:gd name="T95" fmla="*/ 1274 h 1536"/>
                    <a:gd name="T96" fmla="*/ 1196 w 1336"/>
                    <a:gd name="T97" fmla="*/ 1272 h 1536"/>
                    <a:gd name="T98" fmla="*/ 1244 w 1336"/>
                    <a:gd name="T99" fmla="*/ 1216 h 1536"/>
                    <a:gd name="T100" fmla="*/ 1268 w 1336"/>
                    <a:gd name="T101" fmla="*/ 1184 h 1536"/>
                    <a:gd name="T102" fmla="*/ 1282 w 1336"/>
                    <a:gd name="T103" fmla="*/ 1144 h 1536"/>
                    <a:gd name="T104" fmla="*/ 1296 w 1336"/>
                    <a:gd name="T105" fmla="*/ 1124 h 1536"/>
                    <a:gd name="T106" fmla="*/ 1314 w 1336"/>
                    <a:gd name="T107" fmla="*/ 1078 h 1536"/>
                    <a:gd name="T108" fmla="*/ 1316 w 1336"/>
                    <a:gd name="T109" fmla="*/ 1054 h 1536"/>
                    <a:gd name="T110" fmla="*/ 1336 w 1336"/>
                    <a:gd name="T111" fmla="*/ 1020 h 1536"/>
                    <a:gd name="T112" fmla="*/ 662 w 1336"/>
                    <a:gd name="T113" fmla="*/ 842 h 1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36" h="1536">
                      <a:moveTo>
                        <a:pt x="1336" y="1020"/>
                      </a:moveTo>
                      <a:lnTo>
                        <a:pt x="1336" y="1012"/>
                      </a:lnTo>
                      <a:lnTo>
                        <a:pt x="1336" y="1012"/>
                      </a:lnTo>
                      <a:lnTo>
                        <a:pt x="1334" y="1006"/>
                      </a:lnTo>
                      <a:lnTo>
                        <a:pt x="1324" y="968"/>
                      </a:lnTo>
                      <a:lnTo>
                        <a:pt x="1326" y="934"/>
                      </a:lnTo>
                      <a:lnTo>
                        <a:pt x="1312" y="908"/>
                      </a:lnTo>
                      <a:lnTo>
                        <a:pt x="1312" y="908"/>
                      </a:lnTo>
                      <a:lnTo>
                        <a:pt x="1308" y="896"/>
                      </a:lnTo>
                      <a:lnTo>
                        <a:pt x="1306" y="886"/>
                      </a:lnTo>
                      <a:lnTo>
                        <a:pt x="1300" y="876"/>
                      </a:lnTo>
                      <a:lnTo>
                        <a:pt x="1300" y="876"/>
                      </a:lnTo>
                      <a:lnTo>
                        <a:pt x="1292" y="868"/>
                      </a:lnTo>
                      <a:lnTo>
                        <a:pt x="1282" y="858"/>
                      </a:lnTo>
                      <a:lnTo>
                        <a:pt x="1268" y="846"/>
                      </a:lnTo>
                      <a:lnTo>
                        <a:pt x="1194" y="804"/>
                      </a:lnTo>
                      <a:lnTo>
                        <a:pt x="1194" y="804"/>
                      </a:lnTo>
                      <a:lnTo>
                        <a:pt x="1124" y="788"/>
                      </a:lnTo>
                      <a:lnTo>
                        <a:pt x="1124" y="788"/>
                      </a:lnTo>
                      <a:lnTo>
                        <a:pt x="1108" y="788"/>
                      </a:lnTo>
                      <a:lnTo>
                        <a:pt x="1082" y="790"/>
                      </a:lnTo>
                      <a:lnTo>
                        <a:pt x="1020" y="800"/>
                      </a:lnTo>
                      <a:lnTo>
                        <a:pt x="1148" y="718"/>
                      </a:lnTo>
                      <a:lnTo>
                        <a:pt x="1184" y="692"/>
                      </a:lnTo>
                      <a:lnTo>
                        <a:pt x="1220" y="664"/>
                      </a:lnTo>
                      <a:lnTo>
                        <a:pt x="1240" y="634"/>
                      </a:lnTo>
                      <a:lnTo>
                        <a:pt x="1254" y="592"/>
                      </a:lnTo>
                      <a:lnTo>
                        <a:pt x="1258" y="536"/>
                      </a:lnTo>
                      <a:lnTo>
                        <a:pt x="1252" y="478"/>
                      </a:lnTo>
                      <a:lnTo>
                        <a:pt x="1246" y="442"/>
                      </a:lnTo>
                      <a:lnTo>
                        <a:pt x="1214" y="344"/>
                      </a:lnTo>
                      <a:lnTo>
                        <a:pt x="1198" y="280"/>
                      </a:lnTo>
                      <a:lnTo>
                        <a:pt x="1150" y="122"/>
                      </a:lnTo>
                      <a:lnTo>
                        <a:pt x="1118" y="46"/>
                      </a:lnTo>
                      <a:lnTo>
                        <a:pt x="1102" y="20"/>
                      </a:lnTo>
                      <a:lnTo>
                        <a:pt x="1102" y="20"/>
                      </a:lnTo>
                      <a:lnTo>
                        <a:pt x="1102" y="18"/>
                      </a:lnTo>
                      <a:lnTo>
                        <a:pt x="1100" y="12"/>
                      </a:lnTo>
                      <a:lnTo>
                        <a:pt x="1094" y="6"/>
                      </a:lnTo>
                      <a:lnTo>
                        <a:pt x="1084" y="0"/>
                      </a:lnTo>
                      <a:lnTo>
                        <a:pt x="1044" y="0"/>
                      </a:lnTo>
                      <a:lnTo>
                        <a:pt x="1044" y="0"/>
                      </a:lnTo>
                      <a:lnTo>
                        <a:pt x="1028" y="6"/>
                      </a:lnTo>
                      <a:lnTo>
                        <a:pt x="1014" y="12"/>
                      </a:lnTo>
                      <a:lnTo>
                        <a:pt x="1000" y="18"/>
                      </a:lnTo>
                      <a:lnTo>
                        <a:pt x="930" y="90"/>
                      </a:lnTo>
                      <a:lnTo>
                        <a:pt x="860" y="190"/>
                      </a:lnTo>
                      <a:lnTo>
                        <a:pt x="806" y="322"/>
                      </a:lnTo>
                      <a:lnTo>
                        <a:pt x="772" y="442"/>
                      </a:lnTo>
                      <a:lnTo>
                        <a:pt x="740" y="628"/>
                      </a:lnTo>
                      <a:lnTo>
                        <a:pt x="732" y="758"/>
                      </a:lnTo>
                      <a:lnTo>
                        <a:pt x="730" y="842"/>
                      </a:lnTo>
                      <a:lnTo>
                        <a:pt x="730" y="870"/>
                      </a:lnTo>
                      <a:lnTo>
                        <a:pt x="730" y="870"/>
                      </a:lnTo>
                      <a:lnTo>
                        <a:pt x="728" y="864"/>
                      </a:lnTo>
                      <a:lnTo>
                        <a:pt x="728" y="864"/>
                      </a:lnTo>
                      <a:lnTo>
                        <a:pt x="720" y="858"/>
                      </a:lnTo>
                      <a:lnTo>
                        <a:pt x="708" y="850"/>
                      </a:lnTo>
                      <a:lnTo>
                        <a:pt x="708" y="850"/>
                      </a:lnTo>
                      <a:lnTo>
                        <a:pt x="708" y="844"/>
                      </a:lnTo>
                      <a:lnTo>
                        <a:pt x="706" y="836"/>
                      </a:lnTo>
                      <a:lnTo>
                        <a:pt x="706" y="836"/>
                      </a:lnTo>
                      <a:lnTo>
                        <a:pt x="702" y="830"/>
                      </a:lnTo>
                      <a:lnTo>
                        <a:pt x="696" y="828"/>
                      </a:lnTo>
                      <a:lnTo>
                        <a:pt x="688" y="826"/>
                      </a:lnTo>
                      <a:lnTo>
                        <a:pt x="680" y="828"/>
                      </a:lnTo>
                      <a:lnTo>
                        <a:pt x="680" y="828"/>
                      </a:lnTo>
                      <a:lnTo>
                        <a:pt x="678" y="830"/>
                      </a:lnTo>
                      <a:lnTo>
                        <a:pt x="678" y="824"/>
                      </a:lnTo>
                      <a:lnTo>
                        <a:pt x="674" y="828"/>
                      </a:lnTo>
                      <a:lnTo>
                        <a:pt x="670" y="830"/>
                      </a:lnTo>
                      <a:lnTo>
                        <a:pt x="670" y="830"/>
                      </a:lnTo>
                      <a:lnTo>
                        <a:pt x="664" y="828"/>
                      </a:lnTo>
                      <a:lnTo>
                        <a:pt x="664" y="828"/>
                      </a:lnTo>
                      <a:lnTo>
                        <a:pt x="662" y="828"/>
                      </a:lnTo>
                      <a:lnTo>
                        <a:pt x="660" y="832"/>
                      </a:lnTo>
                      <a:lnTo>
                        <a:pt x="656" y="834"/>
                      </a:lnTo>
                      <a:lnTo>
                        <a:pt x="658" y="836"/>
                      </a:lnTo>
                      <a:lnTo>
                        <a:pt x="654" y="838"/>
                      </a:lnTo>
                      <a:lnTo>
                        <a:pt x="650" y="840"/>
                      </a:lnTo>
                      <a:lnTo>
                        <a:pt x="656" y="842"/>
                      </a:lnTo>
                      <a:lnTo>
                        <a:pt x="656" y="844"/>
                      </a:lnTo>
                      <a:lnTo>
                        <a:pt x="656" y="844"/>
                      </a:lnTo>
                      <a:lnTo>
                        <a:pt x="650" y="846"/>
                      </a:lnTo>
                      <a:lnTo>
                        <a:pt x="650" y="846"/>
                      </a:lnTo>
                      <a:lnTo>
                        <a:pt x="644" y="850"/>
                      </a:lnTo>
                      <a:lnTo>
                        <a:pt x="640" y="856"/>
                      </a:lnTo>
                      <a:lnTo>
                        <a:pt x="640" y="864"/>
                      </a:lnTo>
                      <a:lnTo>
                        <a:pt x="642" y="870"/>
                      </a:lnTo>
                      <a:lnTo>
                        <a:pt x="642" y="870"/>
                      </a:lnTo>
                      <a:lnTo>
                        <a:pt x="646" y="876"/>
                      </a:lnTo>
                      <a:lnTo>
                        <a:pt x="650" y="878"/>
                      </a:lnTo>
                      <a:lnTo>
                        <a:pt x="650" y="878"/>
                      </a:lnTo>
                      <a:lnTo>
                        <a:pt x="648" y="894"/>
                      </a:lnTo>
                      <a:lnTo>
                        <a:pt x="650" y="904"/>
                      </a:lnTo>
                      <a:lnTo>
                        <a:pt x="634" y="894"/>
                      </a:lnTo>
                      <a:lnTo>
                        <a:pt x="562" y="848"/>
                      </a:lnTo>
                      <a:lnTo>
                        <a:pt x="450" y="784"/>
                      </a:lnTo>
                      <a:lnTo>
                        <a:pt x="276" y="708"/>
                      </a:lnTo>
                      <a:lnTo>
                        <a:pt x="158" y="670"/>
                      </a:lnTo>
                      <a:lnTo>
                        <a:pt x="18" y="644"/>
                      </a:lnTo>
                      <a:lnTo>
                        <a:pt x="0" y="644"/>
                      </a:lnTo>
                      <a:lnTo>
                        <a:pt x="0" y="1084"/>
                      </a:lnTo>
                      <a:lnTo>
                        <a:pt x="16" y="1104"/>
                      </a:lnTo>
                      <a:lnTo>
                        <a:pt x="44" y="1130"/>
                      </a:lnTo>
                      <a:lnTo>
                        <a:pt x="88" y="1166"/>
                      </a:lnTo>
                      <a:lnTo>
                        <a:pt x="138" y="1194"/>
                      </a:lnTo>
                      <a:lnTo>
                        <a:pt x="180" y="1206"/>
                      </a:lnTo>
                      <a:lnTo>
                        <a:pt x="216" y="1206"/>
                      </a:lnTo>
                      <a:lnTo>
                        <a:pt x="258" y="1190"/>
                      </a:lnTo>
                      <a:lnTo>
                        <a:pt x="300" y="1174"/>
                      </a:lnTo>
                      <a:lnTo>
                        <a:pt x="440" y="1114"/>
                      </a:lnTo>
                      <a:lnTo>
                        <a:pt x="440" y="1114"/>
                      </a:lnTo>
                      <a:lnTo>
                        <a:pt x="396" y="1160"/>
                      </a:lnTo>
                      <a:lnTo>
                        <a:pt x="380" y="1180"/>
                      </a:lnTo>
                      <a:lnTo>
                        <a:pt x="372" y="1192"/>
                      </a:lnTo>
                      <a:lnTo>
                        <a:pt x="372" y="1192"/>
                      </a:lnTo>
                      <a:lnTo>
                        <a:pt x="348" y="1260"/>
                      </a:lnTo>
                      <a:lnTo>
                        <a:pt x="340" y="1346"/>
                      </a:lnTo>
                      <a:lnTo>
                        <a:pt x="340" y="1346"/>
                      </a:lnTo>
                      <a:lnTo>
                        <a:pt x="344" y="1364"/>
                      </a:lnTo>
                      <a:lnTo>
                        <a:pt x="346" y="1378"/>
                      </a:lnTo>
                      <a:lnTo>
                        <a:pt x="348" y="1390"/>
                      </a:lnTo>
                      <a:lnTo>
                        <a:pt x="348" y="1390"/>
                      </a:lnTo>
                      <a:lnTo>
                        <a:pt x="354" y="1398"/>
                      </a:lnTo>
                      <a:lnTo>
                        <a:pt x="360" y="1406"/>
                      </a:lnTo>
                      <a:lnTo>
                        <a:pt x="368" y="1416"/>
                      </a:lnTo>
                      <a:lnTo>
                        <a:pt x="382" y="1444"/>
                      </a:lnTo>
                      <a:lnTo>
                        <a:pt x="412" y="1460"/>
                      </a:lnTo>
                      <a:lnTo>
                        <a:pt x="438" y="1488"/>
                      </a:lnTo>
                      <a:lnTo>
                        <a:pt x="438" y="1488"/>
                      </a:lnTo>
                      <a:lnTo>
                        <a:pt x="440" y="1492"/>
                      </a:lnTo>
                      <a:lnTo>
                        <a:pt x="446" y="1496"/>
                      </a:lnTo>
                      <a:lnTo>
                        <a:pt x="458" y="1500"/>
                      </a:lnTo>
                      <a:lnTo>
                        <a:pt x="464" y="1502"/>
                      </a:lnTo>
                      <a:lnTo>
                        <a:pt x="474" y="1500"/>
                      </a:lnTo>
                      <a:lnTo>
                        <a:pt x="474" y="1500"/>
                      </a:lnTo>
                      <a:lnTo>
                        <a:pt x="488" y="1500"/>
                      </a:lnTo>
                      <a:lnTo>
                        <a:pt x="496" y="1502"/>
                      </a:lnTo>
                      <a:lnTo>
                        <a:pt x="498" y="1504"/>
                      </a:lnTo>
                      <a:lnTo>
                        <a:pt x="500" y="1506"/>
                      </a:lnTo>
                      <a:lnTo>
                        <a:pt x="500" y="1506"/>
                      </a:lnTo>
                      <a:lnTo>
                        <a:pt x="510" y="1512"/>
                      </a:lnTo>
                      <a:lnTo>
                        <a:pt x="524" y="1520"/>
                      </a:lnTo>
                      <a:lnTo>
                        <a:pt x="524" y="1520"/>
                      </a:lnTo>
                      <a:lnTo>
                        <a:pt x="542" y="1522"/>
                      </a:lnTo>
                      <a:lnTo>
                        <a:pt x="554" y="1522"/>
                      </a:lnTo>
                      <a:lnTo>
                        <a:pt x="558" y="1522"/>
                      </a:lnTo>
                      <a:lnTo>
                        <a:pt x="562" y="1520"/>
                      </a:lnTo>
                      <a:lnTo>
                        <a:pt x="562" y="1520"/>
                      </a:lnTo>
                      <a:lnTo>
                        <a:pt x="566" y="1518"/>
                      </a:lnTo>
                      <a:lnTo>
                        <a:pt x="570" y="1518"/>
                      </a:lnTo>
                      <a:lnTo>
                        <a:pt x="582" y="1520"/>
                      </a:lnTo>
                      <a:lnTo>
                        <a:pt x="594" y="1526"/>
                      </a:lnTo>
                      <a:lnTo>
                        <a:pt x="594" y="1526"/>
                      </a:lnTo>
                      <a:lnTo>
                        <a:pt x="604" y="1530"/>
                      </a:lnTo>
                      <a:lnTo>
                        <a:pt x="612" y="1532"/>
                      </a:lnTo>
                      <a:lnTo>
                        <a:pt x="622" y="1532"/>
                      </a:lnTo>
                      <a:lnTo>
                        <a:pt x="622" y="1532"/>
                      </a:lnTo>
                      <a:lnTo>
                        <a:pt x="634" y="1530"/>
                      </a:lnTo>
                      <a:lnTo>
                        <a:pt x="648" y="1528"/>
                      </a:lnTo>
                      <a:lnTo>
                        <a:pt x="662" y="1528"/>
                      </a:lnTo>
                      <a:lnTo>
                        <a:pt x="686" y="1532"/>
                      </a:lnTo>
                      <a:lnTo>
                        <a:pt x="712" y="1536"/>
                      </a:lnTo>
                      <a:lnTo>
                        <a:pt x="712" y="1536"/>
                      </a:lnTo>
                      <a:lnTo>
                        <a:pt x="722" y="1532"/>
                      </a:lnTo>
                      <a:lnTo>
                        <a:pt x="732" y="1524"/>
                      </a:lnTo>
                      <a:lnTo>
                        <a:pt x="734" y="1520"/>
                      </a:lnTo>
                      <a:lnTo>
                        <a:pt x="738" y="1514"/>
                      </a:lnTo>
                      <a:lnTo>
                        <a:pt x="738" y="1514"/>
                      </a:lnTo>
                      <a:lnTo>
                        <a:pt x="740" y="1510"/>
                      </a:lnTo>
                      <a:lnTo>
                        <a:pt x="744" y="1506"/>
                      </a:lnTo>
                      <a:lnTo>
                        <a:pt x="750" y="1502"/>
                      </a:lnTo>
                      <a:lnTo>
                        <a:pt x="754" y="1500"/>
                      </a:lnTo>
                      <a:lnTo>
                        <a:pt x="758" y="1500"/>
                      </a:lnTo>
                      <a:lnTo>
                        <a:pt x="766" y="1494"/>
                      </a:lnTo>
                      <a:lnTo>
                        <a:pt x="776" y="1476"/>
                      </a:lnTo>
                      <a:lnTo>
                        <a:pt x="788" y="1438"/>
                      </a:lnTo>
                      <a:lnTo>
                        <a:pt x="788" y="1438"/>
                      </a:lnTo>
                      <a:lnTo>
                        <a:pt x="792" y="1420"/>
                      </a:lnTo>
                      <a:lnTo>
                        <a:pt x="794" y="1398"/>
                      </a:lnTo>
                      <a:lnTo>
                        <a:pt x="796" y="1368"/>
                      </a:lnTo>
                      <a:lnTo>
                        <a:pt x="796" y="1368"/>
                      </a:lnTo>
                      <a:lnTo>
                        <a:pt x="794" y="1330"/>
                      </a:lnTo>
                      <a:lnTo>
                        <a:pt x="790" y="1286"/>
                      </a:lnTo>
                      <a:lnTo>
                        <a:pt x="786" y="1238"/>
                      </a:lnTo>
                      <a:lnTo>
                        <a:pt x="786" y="1238"/>
                      </a:lnTo>
                      <a:lnTo>
                        <a:pt x="770" y="1172"/>
                      </a:lnTo>
                      <a:lnTo>
                        <a:pt x="756" y="1114"/>
                      </a:lnTo>
                      <a:lnTo>
                        <a:pt x="746" y="1062"/>
                      </a:lnTo>
                      <a:lnTo>
                        <a:pt x="760" y="1088"/>
                      </a:lnTo>
                      <a:lnTo>
                        <a:pt x="780" y="1138"/>
                      </a:lnTo>
                      <a:lnTo>
                        <a:pt x="790" y="1152"/>
                      </a:lnTo>
                      <a:lnTo>
                        <a:pt x="794" y="1176"/>
                      </a:lnTo>
                      <a:lnTo>
                        <a:pt x="812" y="1210"/>
                      </a:lnTo>
                      <a:lnTo>
                        <a:pt x="816" y="1218"/>
                      </a:lnTo>
                      <a:lnTo>
                        <a:pt x="840" y="1266"/>
                      </a:lnTo>
                      <a:lnTo>
                        <a:pt x="850" y="1264"/>
                      </a:lnTo>
                      <a:lnTo>
                        <a:pt x="854" y="1272"/>
                      </a:lnTo>
                      <a:lnTo>
                        <a:pt x="850" y="1282"/>
                      </a:lnTo>
                      <a:lnTo>
                        <a:pt x="864" y="1304"/>
                      </a:lnTo>
                      <a:lnTo>
                        <a:pt x="884" y="1340"/>
                      </a:lnTo>
                      <a:lnTo>
                        <a:pt x="914" y="1362"/>
                      </a:lnTo>
                      <a:lnTo>
                        <a:pt x="946" y="1370"/>
                      </a:lnTo>
                      <a:lnTo>
                        <a:pt x="938" y="1348"/>
                      </a:lnTo>
                      <a:lnTo>
                        <a:pt x="952" y="1366"/>
                      </a:lnTo>
                      <a:lnTo>
                        <a:pt x="964" y="1336"/>
                      </a:lnTo>
                      <a:lnTo>
                        <a:pt x="962" y="1298"/>
                      </a:lnTo>
                      <a:lnTo>
                        <a:pt x="942" y="1262"/>
                      </a:lnTo>
                      <a:lnTo>
                        <a:pt x="932" y="1238"/>
                      </a:lnTo>
                      <a:lnTo>
                        <a:pt x="922" y="1236"/>
                      </a:lnTo>
                      <a:lnTo>
                        <a:pt x="918" y="1228"/>
                      </a:lnTo>
                      <a:lnTo>
                        <a:pt x="922" y="1222"/>
                      </a:lnTo>
                      <a:lnTo>
                        <a:pt x="898" y="1174"/>
                      </a:lnTo>
                      <a:lnTo>
                        <a:pt x="892" y="1166"/>
                      </a:lnTo>
                      <a:lnTo>
                        <a:pt x="874" y="1132"/>
                      </a:lnTo>
                      <a:lnTo>
                        <a:pt x="856" y="1116"/>
                      </a:lnTo>
                      <a:lnTo>
                        <a:pt x="850" y="1100"/>
                      </a:lnTo>
                      <a:lnTo>
                        <a:pt x="820" y="1056"/>
                      </a:lnTo>
                      <a:lnTo>
                        <a:pt x="804" y="1030"/>
                      </a:lnTo>
                      <a:lnTo>
                        <a:pt x="804" y="1030"/>
                      </a:lnTo>
                      <a:lnTo>
                        <a:pt x="800" y="1022"/>
                      </a:lnTo>
                      <a:lnTo>
                        <a:pt x="800" y="1022"/>
                      </a:lnTo>
                      <a:lnTo>
                        <a:pt x="840" y="1058"/>
                      </a:lnTo>
                      <a:lnTo>
                        <a:pt x="884" y="1104"/>
                      </a:lnTo>
                      <a:lnTo>
                        <a:pt x="934" y="1158"/>
                      </a:lnTo>
                      <a:lnTo>
                        <a:pt x="934" y="1158"/>
                      </a:lnTo>
                      <a:lnTo>
                        <a:pt x="972" y="1190"/>
                      </a:lnTo>
                      <a:lnTo>
                        <a:pt x="1006" y="1216"/>
                      </a:lnTo>
                      <a:lnTo>
                        <a:pt x="1036" y="1238"/>
                      </a:lnTo>
                      <a:lnTo>
                        <a:pt x="1036" y="1238"/>
                      </a:lnTo>
                      <a:lnTo>
                        <a:pt x="1062" y="1254"/>
                      </a:lnTo>
                      <a:lnTo>
                        <a:pt x="1082" y="1264"/>
                      </a:lnTo>
                      <a:lnTo>
                        <a:pt x="1098" y="1270"/>
                      </a:lnTo>
                      <a:lnTo>
                        <a:pt x="1138" y="1282"/>
                      </a:lnTo>
                      <a:lnTo>
                        <a:pt x="1158" y="1282"/>
                      </a:lnTo>
                      <a:lnTo>
                        <a:pt x="1168" y="1280"/>
                      </a:lnTo>
                      <a:lnTo>
                        <a:pt x="1168" y="1280"/>
                      </a:lnTo>
                      <a:lnTo>
                        <a:pt x="1170" y="1278"/>
                      </a:lnTo>
                      <a:lnTo>
                        <a:pt x="1174" y="1274"/>
                      </a:lnTo>
                      <a:lnTo>
                        <a:pt x="1180" y="1270"/>
                      </a:lnTo>
                      <a:lnTo>
                        <a:pt x="1186" y="1270"/>
                      </a:lnTo>
                      <a:lnTo>
                        <a:pt x="1190" y="1270"/>
                      </a:lnTo>
                      <a:lnTo>
                        <a:pt x="1190" y="1270"/>
                      </a:lnTo>
                      <a:lnTo>
                        <a:pt x="1196" y="1272"/>
                      </a:lnTo>
                      <a:lnTo>
                        <a:pt x="1202" y="1270"/>
                      </a:lnTo>
                      <a:lnTo>
                        <a:pt x="1214" y="1266"/>
                      </a:lnTo>
                      <a:lnTo>
                        <a:pt x="1224" y="1260"/>
                      </a:lnTo>
                      <a:lnTo>
                        <a:pt x="1234" y="1236"/>
                      </a:lnTo>
                      <a:lnTo>
                        <a:pt x="1244" y="1216"/>
                      </a:lnTo>
                      <a:lnTo>
                        <a:pt x="1244" y="1216"/>
                      </a:lnTo>
                      <a:lnTo>
                        <a:pt x="1252" y="1202"/>
                      </a:lnTo>
                      <a:lnTo>
                        <a:pt x="1260" y="1192"/>
                      </a:lnTo>
                      <a:lnTo>
                        <a:pt x="1268" y="1184"/>
                      </a:lnTo>
                      <a:lnTo>
                        <a:pt x="1268" y="1184"/>
                      </a:lnTo>
                      <a:lnTo>
                        <a:pt x="1274" y="1176"/>
                      </a:lnTo>
                      <a:lnTo>
                        <a:pt x="1278" y="1168"/>
                      </a:lnTo>
                      <a:lnTo>
                        <a:pt x="1278" y="1156"/>
                      </a:lnTo>
                      <a:lnTo>
                        <a:pt x="1278" y="1156"/>
                      </a:lnTo>
                      <a:lnTo>
                        <a:pt x="1282" y="1144"/>
                      </a:lnTo>
                      <a:lnTo>
                        <a:pt x="1286" y="1132"/>
                      </a:lnTo>
                      <a:lnTo>
                        <a:pt x="1288" y="1128"/>
                      </a:lnTo>
                      <a:lnTo>
                        <a:pt x="1292" y="1126"/>
                      </a:lnTo>
                      <a:lnTo>
                        <a:pt x="1292" y="1126"/>
                      </a:lnTo>
                      <a:lnTo>
                        <a:pt x="1296" y="1124"/>
                      </a:lnTo>
                      <a:lnTo>
                        <a:pt x="1298" y="1120"/>
                      </a:lnTo>
                      <a:lnTo>
                        <a:pt x="1306" y="1112"/>
                      </a:lnTo>
                      <a:lnTo>
                        <a:pt x="1312" y="1096"/>
                      </a:lnTo>
                      <a:lnTo>
                        <a:pt x="1312" y="1096"/>
                      </a:lnTo>
                      <a:lnTo>
                        <a:pt x="1314" y="1078"/>
                      </a:lnTo>
                      <a:lnTo>
                        <a:pt x="1316" y="1068"/>
                      </a:lnTo>
                      <a:lnTo>
                        <a:pt x="1316" y="1068"/>
                      </a:lnTo>
                      <a:lnTo>
                        <a:pt x="1314" y="1066"/>
                      </a:lnTo>
                      <a:lnTo>
                        <a:pt x="1314" y="1062"/>
                      </a:lnTo>
                      <a:lnTo>
                        <a:pt x="1316" y="1054"/>
                      </a:lnTo>
                      <a:lnTo>
                        <a:pt x="1324" y="1042"/>
                      </a:lnTo>
                      <a:lnTo>
                        <a:pt x="1324" y="1042"/>
                      </a:lnTo>
                      <a:lnTo>
                        <a:pt x="1330" y="1036"/>
                      </a:lnTo>
                      <a:lnTo>
                        <a:pt x="1334" y="1030"/>
                      </a:lnTo>
                      <a:lnTo>
                        <a:pt x="1336" y="1020"/>
                      </a:lnTo>
                      <a:lnTo>
                        <a:pt x="1336" y="1020"/>
                      </a:lnTo>
                      <a:close/>
                      <a:moveTo>
                        <a:pt x="662" y="842"/>
                      </a:moveTo>
                      <a:lnTo>
                        <a:pt x="662" y="842"/>
                      </a:lnTo>
                      <a:lnTo>
                        <a:pt x="662" y="842"/>
                      </a:lnTo>
                      <a:lnTo>
                        <a:pt x="662" y="842"/>
                      </a:lnTo>
                      <a:lnTo>
                        <a:pt x="662" y="842"/>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4" name="Group 53"/>
              <p:cNvGrpSpPr>
                <a:grpSpLocks noChangeAspect="1"/>
              </p:cNvGrpSpPr>
              <p:nvPr/>
            </p:nvGrpSpPr>
            <p:grpSpPr>
              <a:xfrm>
                <a:off x="69" y="4273552"/>
                <a:ext cx="1192646" cy="1365250"/>
                <a:chOff x="6991351" y="2448533"/>
                <a:chExt cx="1646965" cy="1885342"/>
              </a:xfrm>
              <a:solidFill>
                <a:schemeClr val="bg2">
                  <a:lumMod val="50000"/>
                  <a:lumOff val="50000"/>
                  <a:alpha val="18000"/>
                </a:schemeClr>
              </a:solidFill>
            </p:grpSpPr>
            <p:sp>
              <p:nvSpPr>
                <p:cNvPr id="155" name="Freeform 56"/>
                <p:cNvSpPr>
                  <a:spLocks/>
                </p:cNvSpPr>
                <p:nvPr/>
              </p:nvSpPr>
              <p:spPr bwMode="auto">
                <a:xfrm>
                  <a:off x="7543643" y="2953066"/>
                  <a:ext cx="19050" cy="498475"/>
                </a:xfrm>
                <a:custGeom>
                  <a:avLst/>
                  <a:gdLst>
                    <a:gd name="T0" fmla="*/ 2 w 12"/>
                    <a:gd name="T1" fmla="*/ 314 h 314"/>
                    <a:gd name="T2" fmla="*/ 2 w 12"/>
                    <a:gd name="T3" fmla="*/ 314 h 314"/>
                    <a:gd name="T4" fmla="*/ 4 w 12"/>
                    <a:gd name="T5" fmla="*/ 314 h 314"/>
                    <a:gd name="T6" fmla="*/ 4 w 12"/>
                    <a:gd name="T7" fmla="*/ 314 h 314"/>
                    <a:gd name="T8" fmla="*/ 4 w 12"/>
                    <a:gd name="T9" fmla="*/ 296 h 314"/>
                    <a:gd name="T10" fmla="*/ 12 w 12"/>
                    <a:gd name="T11" fmla="*/ 56 h 314"/>
                    <a:gd name="T12" fmla="*/ 12 w 12"/>
                    <a:gd name="T13" fmla="*/ 56 h 314"/>
                    <a:gd name="T14" fmla="*/ 12 w 12"/>
                    <a:gd name="T15" fmla="*/ 28 h 314"/>
                    <a:gd name="T16" fmla="*/ 12 w 12"/>
                    <a:gd name="T17" fmla="*/ 28 h 314"/>
                    <a:gd name="T18" fmla="*/ 12 w 12"/>
                    <a:gd name="T19" fmla="*/ 16 h 314"/>
                    <a:gd name="T20" fmla="*/ 10 w 12"/>
                    <a:gd name="T21" fmla="*/ 6 h 314"/>
                    <a:gd name="T22" fmla="*/ 10 w 12"/>
                    <a:gd name="T23" fmla="*/ 6 h 314"/>
                    <a:gd name="T24" fmla="*/ 6 w 12"/>
                    <a:gd name="T25" fmla="*/ 0 h 314"/>
                    <a:gd name="T26" fmla="*/ 4 w 12"/>
                    <a:gd name="T27" fmla="*/ 0 h 314"/>
                    <a:gd name="T28" fmla="*/ 2 w 12"/>
                    <a:gd name="T29" fmla="*/ 2 h 314"/>
                    <a:gd name="T30" fmla="*/ 2 w 12"/>
                    <a:gd name="T31" fmla="*/ 2 h 314"/>
                    <a:gd name="T32" fmla="*/ 0 w 12"/>
                    <a:gd name="T33" fmla="*/ 10 h 314"/>
                    <a:gd name="T34" fmla="*/ 0 w 12"/>
                    <a:gd name="T35" fmla="*/ 18 h 314"/>
                    <a:gd name="T36" fmla="*/ 0 w 12"/>
                    <a:gd name="T37" fmla="*/ 18 h 314"/>
                    <a:gd name="T38" fmla="*/ 2 w 12"/>
                    <a:gd name="T39" fmla="*/ 28 h 314"/>
                    <a:gd name="T40" fmla="*/ 2 w 12"/>
                    <a:gd name="T41" fmla="*/ 42 h 314"/>
                    <a:gd name="T42" fmla="*/ 0 w 12"/>
                    <a:gd name="T43" fmla="*/ 298 h 314"/>
                    <a:gd name="T44" fmla="*/ 0 w 12"/>
                    <a:gd name="T45" fmla="*/ 298 h 314"/>
                    <a:gd name="T46" fmla="*/ 0 w 12"/>
                    <a:gd name="T47" fmla="*/ 310 h 314"/>
                    <a:gd name="T48" fmla="*/ 2 w 12"/>
                    <a:gd name="T49" fmla="*/ 314 h 314"/>
                    <a:gd name="T50" fmla="*/ 2 w 12"/>
                    <a:gd name="T51"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 h="314">
                      <a:moveTo>
                        <a:pt x="2" y="314"/>
                      </a:moveTo>
                      <a:lnTo>
                        <a:pt x="2" y="314"/>
                      </a:lnTo>
                      <a:lnTo>
                        <a:pt x="4" y="314"/>
                      </a:lnTo>
                      <a:lnTo>
                        <a:pt x="4" y="314"/>
                      </a:lnTo>
                      <a:lnTo>
                        <a:pt x="4" y="296"/>
                      </a:lnTo>
                      <a:lnTo>
                        <a:pt x="12" y="56"/>
                      </a:lnTo>
                      <a:lnTo>
                        <a:pt x="12" y="56"/>
                      </a:lnTo>
                      <a:lnTo>
                        <a:pt x="12" y="28"/>
                      </a:lnTo>
                      <a:lnTo>
                        <a:pt x="12" y="28"/>
                      </a:lnTo>
                      <a:lnTo>
                        <a:pt x="12" y="16"/>
                      </a:lnTo>
                      <a:lnTo>
                        <a:pt x="10" y="6"/>
                      </a:lnTo>
                      <a:lnTo>
                        <a:pt x="10" y="6"/>
                      </a:lnTo>
                      <a:lnTo>
                        <a:pt x="6" y="0"/>
                      </a:lnTo>
                      <a:lnTo>
                        <a:pt x="4" y="0"/>
                      </a:lnTo>
                      <a:lnTo>
                        <a:pt x="2" y="2"/>
                      </a:lnTo>
                      <a:lnTo>
                        <a:pt x="2" y="2"/>
                      </a:lnTo>
                      <a:lnTo>
                        <a:pt x="0" y="10"/>
                      </a:lnTo>
                      <a:lnTo>
                        <a:pt x="0" y="18"/>
                      </a:lnTo>
                      <a:lnTo>
                        <a:pt x="0" y="18"/>
                      </a:lnTo>
                      <a:lnTo>
                        <a:pt x="2" y="28"/>
                      </a:lnTo>
                      <a:lnTo>
                        <a:pt x="2" y="42"/>
                      </a:lnTo>
                      <a:lnTo>
                        <a:pt x="0" y="298"/>
                      </a:lnTo>
                      <a:lnTo>
                        <a:pt x="0" y="298"/>
                      </a:lnTo>
                      <a:lnTo>
                        <a:pt x="0" y="310"/>
                      </a:lnTo>
                      <a:lnTo>
                        <a:pt x="2" y="314"/>
                      </a:lnTo>
                      <a:lnTo>
                        <a:pt x="2" y="314"/>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6" name="Freeform 57"/>
                <p:cNvSpPr>
                  <a:spLocks/>
                </p:cNvSpPr>
                <p:nvPr/>
              </p:nvSpPr>
              <p:spPr bwMode="auto">
                <a:xfrm>
                  <a:off x="7597775" y="335597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7" name="Freeform 58"/>
                <p:cNvSpPr>
                  <a:spLocks/>
                </p:cNvSpPr>
                <p:nvPr/>
              </p:nvSpPr>
              <p:spPr bwMode="auto">
                <a:xfrm>
                  <a:off x="7565869" y="3273742"/>
                  <a:ext cx="463550" cy="193675"/>
                </a:xfrm>
                <a:custGeom>
                  <a:avLst/>
                  <a:gdLst>
                    <a:gd name="T0" fmla="*/ 0 w 292"/>
                    <a:gd name="T1" fmla="*/ 122 h 122"/>
                    <a:gd name="T2" fmla="*/ 0 w 292"/>
                    <a:gd name="T3" fmla="*/ 122 h 122"/>
                    <a:gd name="T4" fmla="*/ 18 w 292"/>
                    <a:gd name="T5" fmla="*/ 116 h 122"/>
                    <a:gd name="T6" fmla="*/ 254 w 292"/>
                    <a:gd name="T7" fmla="*/ 20 h 122"/>
                    <a:gd name="T8" fmla="*/ 254 w 292"/>
                    <a:gd name="T9" fmla="*/ 20 h 122"/>
                    <a:gd name="T10" fmla="*/ 268 w 292"/>
                    <a:gd name="T11" fmla="*/ 14 h 122"/>
                    <a:gd name="T12" fmla="*/ 278 w 292"/>
                    <a:gd name="T13" fmla="*/ 12 h 122"/>
                    <a:gd name="T14" fmla="*/ 278 w 292"/>
                    <a:gd name="T15" fmla="*/ 12 h 122"/>
                    <a:gd name="T16" fmla="*/ 284 w 292"/>
                    <a:gd name="T17" fmla="*/ 10 h 122"/>
                    <a:gd name="T18" fmla="*/ 292 w 292"/>
                    <a:gd name="T19" fmla="*/ 6 h 122"/>
                    <a:gd name="T20" fmla="*/ 292 w 292"/>
                    <a:gd name="T21" fmla="*/ 6 h 122"/>
                    <a:gd name="T22" fmla="*/ 292 w 292"/>
                    <a:gd name="T23" fmla="*/ 4 h 122"/>
                    <a:gd name="T24" fmla="*/ 292 w 292"/>
                    <a:gd name="T25" fmla="*/ 2 h 122"/>
                    <a:gd name="T26" fmla="*/ 286 w 292"/>
                    <a:gd name="T27" fmla="*/ 0 h 122"/>
                    <a:gd name="T28" fmla="*/ 286 w 292"/>
                    <a:gd name="T29" fmla="*/ 0 h 122"/>
                    <a:gd name="T30" fmla="*/ 274 w 292"/>
                    <a:gd name="T31" fmla="*/ 2 h 122"/>
                    <a:gd name="T32" fmla="*/ 264 w 292"/>
                    <a:gd name="T33" fmla="*/ 6 h 122"/>
                    <a:gd name="T34" fmla="*/ 264 w 292"/>
                    <a:gd name="T35" fmla="*/ 6 h 122"/>
                    <a:gd name="T36" fmla="*/ 238 w 292"/>
                    <a:gd name="T37" fmla="*/ 16 h 122"/>
                    <a:gd name="T38" fmla="*/ 16 w 292"/>
                    <a:gd name="T39" fmla="*/ 112 h 122"/>
                    <a:gd name="T40" fmla="*/ 16 w 292"/>
                    <a:gd name="T41" fmla="*/ 112 h 122"/>
                    <a:gd name="T42" fmla="*/ 0 w 292"/>
                    <a:gd name="T43" fmla="*/ 120 h 122"/>
                    <a:gd name="T44" fmla="*/ 0 w 292"/>
                    <a:gd name="T45" fmla="*/ 120 h 122"/>
                    <a:gd name="T46" fmla="*/ 0 w 292"/>
                    <a:gd name="T47" fmla="*/ 120 h 122"/>
                    <a:gd name="T48" fmla="*/ 0 w 292"/>
                    <a:gd name="T49" fmla="*/ 120 h 122"/>
                    <a:gd name="T50" fmla="*/ 0 w 292"/>
                    <a:gd name="T51" fmla="*/ 122 h 122"/>
                    <a:gd name="T52" fmla="*/ 0 w 292"/>
                    <a:gd name="T53"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2" h="122">
                      <a:moveTo>
                        <a:pt x="0" y="122"/>
                      </a:moveTo>
                      <a:lnTo>
                        <a:pt x="0" y="122"/>
                      </a:lnTo>
                      <a:lnTo>
                        <a:pt x="18" y="116"/>
                      </a:lnTo>
                      <a:lnTo>
                        <a:pt x="254" y="20"/>
                      </a:lnTo>
                      <a:lnTo>
                        <a:pt x="254" y="20"/>
                      </a:lnTo>
                      <a:lnTo>
                        <a:pt x="268" y="14"/>
                      </a:lnTo>
                      <a:lnTo>
                        <a:pt x="278" y="12"/>
                      </a:lnTo>
                      <a:lnTo>
                        <a:pt x="278" y="12"/>
                      </a:lnTo>
                      <a:lnTo>
                        <a:pt x="284" y="10"/>
                      </a:lnTo>
                      <a:lnTo>
                        <a:pt x="292" y="6"/>
                      </a:lnTo>
                      <a:lnTo>
                        <a:pt x="292" y="6"/>
                      </a:lnTo>
                      <a:lnTo>
                        <a:pt x="292" y="4"/>
                      </a:lnTo>
                      <a:lnTo>
                        <a:pt x="292" y="2"/>
                      </a:lnTo>
                      <a:lnTo>
                        <a:pt x="286" y="0"/>
                      </a:lnTo>
                      <a:lnTo>
                        <a:pt x="286" y="0"/>
                      </a:lnTo>
                      <a:lnTo>
                        <a:pt x="274" y="2"/>
                      </a:lnTo>
                      <a:lnTo>
                        <a:pt x="264" y="6"/>
                      </a:lnTo>
                      <a:lnTo>
                        <a:pt x="264" y="6"/>
                      </a:lnTo>
                      <a:lnTo>
                        <a:pt x="238" y="16"/>
                      </a:lnTo>
                      <a:lnTo>
                        <a:pt x="16" y="112"/>
                      </a:lnTo>
                      <a:lnTo>
                        <a:pt x="16" y="112"/>
                      </a:lnTo>
                      <a:lnTo>
                        <a:pt x="0" y="120"/>
                      </a:lnTo>
                      <a:lnTo>
                        <a:pt x="0" y="120"/>
                      </a:lnTo>
                      <a:lnTo>
                        <a:pt x="0" y="120"/>
                      </a:lnTo>
                      <a:lnTo>
                        <a:pt x="0" y="120"/>
                      </a:lnTo>
                      <a:lnTo>
                        <a:pt x="0" y="122"/>
                      </a:lnTo>
                      <a:lnTo>
                        <a:pt x="0" y="12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8" name="Freeform 59"/>
                <p:cNvSpPr>
                  <a:spLocks noEditPoints="1"/>
                </p:cNvSpPr>
                <p:nvPr/>
              </p:nvSpPr>
              <p:spPr bwMode="auto">
                <a:xfrm>
                  <a:off x="6991351" y="2448533"/>
                  <a:ext cx="1646965" cy="1885342"/>
                </a:xfrm>
                <a:custGeom>
                  <a:avLst/>
                  <a:gdLst>
                    <a:gd name="T0" fmla="*/ 1212 w 1216"/>
                    <a:gd name="T1" fmla="*/ 748 h 1392"/>
                    <a:gd name="T2" fmla="*/ 1174 w 1216"/>
                    <a:gd name="T3" fmla="*/ 708 h 1392"/>
                    <a:gd name="T4" fmla="*/ 850 w 1216"/>
                    <a:gd name="T5" fmla="*/ 674 h 1392"/>
                    <a:gd name="T6" fmla="*/ 410 w 1216"/>
                    <a:gd name="T7" fmla="*/ 830 h 1392"/>
                    <a:gd name="T8" fmla="*/ 392 w 1216"/>
                    <a:gd name="T9" fmla="*/ 836 h 1392"/>
                    <a:gd name="T10" fmla="*/ 400 w 1216"/>
                    <a:gd name="T11" fmla="*/ 812 h 1392"/>
                    <a:gd name="T12" fmla="*/ 408 w 1216"/>
                    <a:gd name="T13" fmla="*/ 796 h 1392"/>
                    <a:gd name="T14" fmla="*/ 398 w 1216"/>
                    <a:gd name="T15" fmla="*/ 784 h 1392"/>
                    <a:gd name="T16" fmla="*/ 396 w 1216"/>
                    <a:gd name="T17" fmla="*/ 776 h 1392"/>
                    <a:gd name="T18" fmla="*/ 390 w 1216"/>
                    <a:gd name="T19" fmla="*/ 770 h 1392"/>
                    <a:gd name="T20" fmla="*/ 380 w 1216"/>
                    <a:gd name="T21" fmla="*/ 766 h 1392"/>
                    <a:gd name="T22" fmla="*/ 374 w 1216"/>
                    <a:gd name="T23" fmla="*/ 768 h 1392"/>
                    <a:gd name="T24" fmla="*/ 356 w 1216"/>
                    <a:gd name="T25" fmla="*/ 768 h 1392"/>
                    <a:gd name="T26" fmla="*/ 348 w 1216"/>
                    <a:gd name="T27" fmla="*/ 782 h 1392"/>
                    <a:gd name="T28" fmla="*/ 330 w 1216"/>
                    <a:gd name="T29" fmla="*/ 774 h 1392"/>
                    <a:gd name="T30" fmla="*/ 310 w 1216"/>
                    <a:gd name="T31" fmla="*/ 308 h 1392"/>
                    <a:gd name="T32" fmla="*/ 164 w 1216"/>
                    <a:gd name="T33" fmla="*/ 22 h 1392"/>
                    <a:gd name="T34" fmla="*/ 90 w 1216"/>
                    <a:gd name="T35" fmla="*/ 0 h 1392"/>
                    <a:gd name="T36" fmla="*/ 76 w 1216"/>
                    <a:gd name="T37" fmla="*/ 14 h 1392"/>
                    <a:gd name="T38" fmla="*/ 0 w 1216"/>
                    <a:gd name="T39" fmla="*/ 650 h 1392"/>
                    <a:gd name="T40" fmla="*/ 0 w 1216"/>
                    <a:gd name="T41" fmla="*/ 692 h 1392"/>
                    <a:gd name="T42" fmla="*/ 22 w 1216"/>
                    <a:gd name="T43" fmla="*/ 1096 h 1392"/>
                    <a:gd name="T44" fmla="*/ 120 w 1216"/>
                    <a:gd name="T45" fmla="*/ 1036 h 1392"/>
                    <a:gd name="T46" fmla="*/ 228 w 1216"/>
                    <a:gd name="T47" fmla="*/ 952 h 1392"/>
                    <a:gd name="T48" fmla="*/ 154 w 1216"/>
                    <a:gd name="T49" fmla="*/ 1044 h 1392"/>
                    <a:gd name="T50" fmla="*/ 122 w 1216"/>
                    <a:gd name="T51" fmla="*/ 1102 h 1392"/>
                    <a:gd name="T52" fmla="*/ 76 w 1216"/>
                    <a:gd name="T53" fmla="*/ 1188 h 1392"/>
                    <a:gd name="T54" fmla="*/ 118 w 1216"/>
                    <a:gd name="T55" fmla="*/ 1216 h 1392"/>
                    <a:gd name="T56" fmla="*/ 178 w 1216"/>
                    <a:gd name="T57" fmla="*/ 1142 h 1392"/>
                    <a:gd name="T58" fmla="*/ 222 w 1216"/>
                    <a:gd name="T59" fmla="*/ 1090 h 1392"/>
                    <a:gd name="T60" fmla="*/ 278 w 1216"/>
                    <a:gd name="T61" fmla="*/ 988 h 1392"/>
                    <a:gd name="T62" fmla="*/ 296 w 1216"/>
                    <a:gd name="T63" fmla="*/ 960 h 1392"/>
                    <a:gd name="T64" fmla="*/ 244 w 1216"/>
                    <a:gd name="T65" fmla="*/ 1120 h 1392"/>
                    <a:gd name="T66" fmla="*/ 224 w 1216"/>
                    <a:gd name="T67" fmla="*/ 1234 h 1392"/>
                    <a:gd name="T68" fmla="*/ 232 w 1216"/>
                    <a:gd name="T69" fmla="*/ 1330 h 1392"/>
                    <a:gd name="T70" fmla="*/ 248 w 1216"/>
                    <a:gd name="T71" fmla="*/ 1354 h 1392"/>
                    <a:gd name="T72" fmla="*/ 262 w 1216"/>
                    <a:gd name="T73" fmla="*/ 1368 h 1392"/>
                    <a:gd name="T74" fmla="*/ 282 w 1216"/>
                    <a:gd name="T75" fmla="*/ 1390 h 1392"/>
                    <a:gd name="T76" fmla="*/ 338 w 1216"/>
                    <a:gd name="T77" fmla="*/ 1388 h 1392"/>
                    <a:gd name="T78" fmla="*/ 388 w 1216"/>
                    <a:gd name="T79" fmla="*/ 1390 h 1392"/>
                    <a:gd name="T80" fmla="*/ 412 w 1216"/>
                    <a:gd name="T81" fmla="*/ 1386 h 1392"/>
                    <a:gd name="T82" fmla="*/ 428 w 1216"/>
                    <a:gd name="T83" fmla="*/ 1392 h 1392"/>
                    <a:gd name="T84" fmla="*/ 450 w 1216"/>
                    <a:gd name="T85" fmla="*/ 1392 h 1392"/>
                    <a:gd name="T86" fmla="*/ 474 w 1216"/>
                    <a:gd name="T87" fmla="*/ 1380 h 1392"/>
                    <a:gd name="T88" fmla="*/ 496 w 1216"/>
                    <a:gd name="T89" fmla="*/ 1380 h 1392"/>
                    <a:gd name="T90" fmla="*/ 526 w 1216"/>
                    <a:gd name="T91" fmla="*/ 1374 h 1392"/>
                    <a:gd name="T92" fmla="*/ 598 w 1216"/>
                    <a:gd name="T93" fmla="*/ 1314 h 1392"/>
                    <a:gd name="T94" fmla="*/ 616 w 1216"/>
                    <a:gd name="T95" fmla="*/ 1292 h 1392"/>
                    <a:gd name="T96" fmla="*/ 630 w 1216"/>
                    <a:gd name="T97" fmla="*/ 1178 h 1392"/>
                    <a:gd name="T98" fmla="*/ 608 w 1216"/>
                    <a:gd name="T99" fmla="*/ 1104 h 1392"/>
                    <a:gd name="T100" fmla="*/ 714 w 1216"/>
                    <a:gd name="T101" fmla="*/ 1124 h 1392"/>
                    <a:gd name="T102" fmla="*/ 866 w 1216"/>
                    <a:gd name="T103" fmla="*/ 1120 h 1392"/>
                    <a:gd name="T104" fmla="*/ 1044 w 1216"/>
                    <a:gd name="T105" fmla="*/ 966 h 1392"/>
                    <a:gd name="T106" fmla="*/ 1210 w 1216"/>
                    <a:gd name="T107" fmla="*/ 784 h 1392"/>
                    <a:gd name="T108" fmla="*/ 382 w 1216"/>
                    <a:gd name="T109" fmla="*/ 776 h 1392"/>
                    <a:gd name="T110" fmla="*/ 382 w 1216"/>
                    <a:gd name="T111" fmla="*/ 776 h 1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16" h="1392">
                      <a:moveTo>
                        <a:pt x="1216" y="756"/>
                      </a:moveTo>
                      <a:lnTo>
                        <a:pt x="1216" y="756"/>
                      </a:lnTo>
                      <a:lnTo>
                        <a:pt x="1212" y="748"/>
                      </a:lnTo>
                      <a:lnTo>
                        <a:pt x="1212" y="748"/>
                      </a:lnTo>
                      <a:lnTo>
                        <a:pt x="1206" y="738"/>
                      </a:lnTo>
                      <a:lnTo>
                        <a:pt x="1200" y="730"/>
                      </a:lnTo>
                      <a:lnTo>
                        <a:pt x="1186" y="716"/>
                      </a:lnTo>
                      <a:lnTo>
                        <a:pt x="1174" y="708"/>
                      </a:lnTo>
                      <a:lnTo>
                        <a:pt x="1168" y="704"/>
                      </a:lnTo>
                      <a:lnTo>
                        <a:pt x="1084" y="676"/>
                      </a:lnTo>
                      <a:lnTo>
                        <a:pt x="976" y="664"/>
                      </a:lnTo>
                      <a:lnTo>
                        <a:pt x="850" y="674"/>
                      </a:lnTo>
                      <a:lnTo>
                        <a:pt x="742" y="698"/>
                      </a:lnTo>
                      <a:lnTo>
                        <a:pt x="582" y="748"/>
                      </a:lnTo>
                      <a:lnTo>
                        <a:pt x="476" y="796"/>
                      </a:lnTo>
                      <a:lnTo>
                        <a:pt x="410" y="830"/>
                      </a:lnTo>
                      <a:lnTo>
                        <a:pt x="388" y="842"/>
                      </a:lnTo>
                      <a:lnTo>
                        <a:pt x="388" y="842"/>
                      </a:lnTo>
                      <a:lnTo>
                        <a:pt x="392" y="836"/>
                      </a:lnTo>
                      <a:lnTo>
                        <a:pt x="392" y="836"/>
                      </a:lnTo>
                      <a:lnTo>
                        <a:pt x="394" y="828"/>
                      </a:lnTo>
                      <a:lnTo>
                        <a:pt x="394" y="814"/>
                      </a:lnTo>
                      <a:lnTo>
                        <a:pt x="394" y="814"/>
                      </a:lnTo>
                      <a:lnTo>
                        <a:pt x="400" y="812"/>
                      </a:lnTo>
                      <a:lnTo>
                        <a:pt x="404" y="808"/>
                      </a:lnTo>
                      <a:lnTo>
                        <a:pt x="404" y="808"/>
                      </a:lnTo>
                      <a:lnTo>
                        <a:pt x="408" y="802"/>
                      </a:lnTo>
                      <a:lnTo>
                        <a:pt x="408" y="796"/>
                      </a:lnTo>
                      <a:lnTo>
                        <a:pt x="404" y="790"/>
                      </a:lnTo>
                      <a:lnTo>
                        <a:pt x="400" y="784"/>
                      </a:lnTo>
                      <a:lnTo>
                        <a:pt x="400" y="784"/>
                      </a:lnTo>
                      <a:lnTo>
                        <a:pt x="398" y="784"/>
                      </a:lnTo>
                      <a:lnTo>
                        <a:pt x="402" y="782"/>
                      </a:lnTo>
                      <a:lnTo>
                        <a:pt x="398" y="780"/>
                      </a:lnTo>
                      <a:lnTo>
                        <a:pt x="396" y="778"/>
                      </a:lnTo>
                      <a:lnTo>
                        <a:pt x="396" y="776"/>
                      </a:lnTo>
                      <a:lnTo>
                        <a:pt x="394" y="770"/>
                      </a:lnTo>
                      <a:lnTo>
                        <a:pt x="392" y="772"/>
                      </a:lnTo>
                      <a:lnTo>
                        <a:pt x="392" y="770"/>
                      </a:lnTo>
                      <a:lnTo>
                        <a:pt x="390" y="770"/>
                      </a:lnTo>
                      <a:lnTo>
                        <a:pt x="386" y="766"/>
                      </a:lnTo>
                      <a:lnTo>
                        <a:pt x="384" y="770"/>
                      </a:lnTo>
                      <a:lnTo>
                        <a:pt x="382" y="768"/>
                      </a:lnTo>
                      <a:lnTo>
                        <a:pt x="380" y="766"/>
                      </a:lnTo>
                      <a:lnTo>
                        <a:pt x="378" y="772"/>
                      </a:lnTo>
                      <a:lnTo>
                        <a:pt x="378" y="772"/>
                      </a:lnTo>
                      <a:lnTo>
                        <a:pt x="378" y="772"/>
                      </a:lnTo>
                      <a:lnTo>
                        <a:pt x="374" y="768"/>
                      </a:lnTo>
                      <a:lnTo>
                        <a:pt x="374" y="768"/>
                      </a:lnTo>
                      <a:lnTo>
                        <a:pt x="368" y="764"/>
                      </a:lnTo>
                      <a:lnTo>
                        <a:pt x="362" y="764"/>
                      </a:lnTo>
                      <a:lnTo>
                        <a:pt x="356" y="768"/>
                      </a:lnTo>
                      <a:lnTo>
                        <a:pt x="352" y="772"/>
                      </a:lnTo>
                      <a:lnTo>
                        <a:pt x="352" y="772"/>
                      </a:lnTo>
                      <a:lnTo>
                        <a:pt x="348" y="776"/>
                      </a:lnTo>
                      <a:lnTo>
                        <a:pt x="348" y="782"/>
                      </a:lnTo>
                      <a:lnTo>
                        <a:pt x="348" y="782"/>
                      </a:lnTo>
                      <a:lnTo>
                        <a:pt x="336" y="786"/>
                      </a:lnTo>
                      <a:lnTo>
                        <a:pt x="328" y="792"/>
                      </a:lnTo>
                      <a:lnTo>
                        <a:pt x="330" y="774"/>
                      </a:lnTo>
                      <a:lnTo>
                        <a:pt x="336" y="700"/>
                      </a:lnTo>
                      <a:lnTo>
                        <a:pt x="340" y="586"/>
                      </a:lnTo>
                      <a:lnTo>
                        <a:pt x="328" y="418"/>
                      </a:lnTo>
                      <a:lnTo>
                        <a:pt x="310" y="308"/>
                      </a:lnTo>
                      <a:lnTo>
                        <a:pt x="274" y="186"/>
                      </a:lnTo>
                      <a:lnTo>
                        <a:pt x="222" y="92"/>
                      </a:lnTo>
                      <a:lnTo>
                        <a:pt x="164" y="22"/>
                      </a:lnTo>
                      <a:lnTo>
                        <a:pt x="164" y="22"/>
                      </a:lnTo>
                      <a:lnTo>
                        <a:pt x="152" y="14"/>
                      </a:lnTo>
                      <a:lnTo>
                        <a:pt x="136" y="6"/>
                      </a:lnTo>
                      <a:lnTo>
                        <a:pt x="118" y="0"/>
                      </a:lnTo>
                      <a:lnTo>
                        <a:pt x="90" y="0"/>
                      </a:lnTo>
                      <a:lnTo>
                        <a:pt x="90" y="0"/>
                      </a:lnTo>
                      <a:lnTo>
                        <a:pt x="82" y="4"/>
                      </a:lnTo>
                      <a:lnTo>
                        <a:pt x="78" y="10"/>
                      </a:lnTo>
                      <a:lnTo>
                        <a:pt x="76" y="14"/>
                      </a:lnTo>
                      <a:lnTo>
                        <a:pt x="58" y="38"/>
                      </a:lnTo>
                      <a:lnTo>
                        <a:pt x="24" y="100"/>
                      </a:lnTo>
                      <a:lnTo>
                        <a:pt x="0" y="158"/>
                      </a:lnTo>
                      <a:lnTo>
                        <a:pt x="0" y="650"/>
                      </a:lnTo>
                      <a:lnTo>
                        <a:pt x="76" y="712"/>
                      </a:lnTo>
                      <a:lnTo>
                        <a:pt x="76" y="712"/>
                      </a:lnTo>
                      <a:lnTo>
                        <a:pt x="36" y="700"/>
                      </a:lnTo>
                      <a:lnTo>
                        <a:pt x="0" y="692"/>
                      </a:lnTo>
                      <a:lnTo>
                        <a:pt x="0" y="1108"/>
                      </a:lnTo>
                      <a:lnTo>
                        <a:pt x="0" y="1108"/>
                      </a:lnTo>
                      <a:lnTo>
                        <a:pt x="22" y="1096"/>
                      </a:lnTo>
                      <a:lnTo>
                        <a:pt x="22" y="1096"/>
                      </a:lnTo>
                      <a:lnTo>
                        <a:pt x="52" y="1080"/>
                      </a:lnTo>
                      <a:lnTo>
                        <a:pt x="84" y="1060"/>
                      </a:lnTo>
                      <a:lnTo>
                        <a:pt x="120" y="1036"/>
                      </a:lnTo>
                      <a:lnTo>
                        <a:pt x="120" y="1036"/>
                      </a:lnTo>
                      <a:lnTo>
                        <a:pt x="166" y="996"/>
                      </a:lnTo>
                      <a:lnTo>
                        <a:pt x="206" y="962"/>
                      </a:lnTo>
                      <a:lnTo>
                        <a:pt x="244" y="932"/>
                      </a:lnTo>
                      <a:lnTo>
                        <a:pt x="228" y="952"/>
                      </a:lnTo>
                      <a:lnTo>
                        <a:pt x="198" y="990"/>
                      </a:lnTo>
                      <a:lnTo>
                        <a:pt x="190" y="1004"/>
                      </a:lnTo>
                      <a:lnTo>
                        <a:pt x="172" y="1016"/>
                      </a:lnTo>
                      <a:lnTo>
                        <a:pt x="154" y="1044"/>
                      </a:lnTo>
                      <a:lnTo>
                        <a:pt x="148" y="1052"/>
                      </a:lnTo>
                      <a:lnTo>
                        <a:pt x="122" y="1090"/>
                      </a:lnTo>
                      <a:lnTo>
                        <a:pt x="126" y="1096"/>
                      </a:lnTo>
                      <a:lnTo>
                        <a:pt x="122" y="1102"/>
                      </a:lnTo>
                      <a:lnTo>
                        <a:pt x="112" y="1104"/>
                      </a:lnTo>
                      <a:lnTo>
                        <a:pt x="102" y="1124"/>
                      </a:lnTo>
                      <a:lnTo>
                        <a:pt x="80" y="1154"/>
                      </a:lnTo>
                      <a:lnTo>
                        <a:pt x="76" y="1188"/>
                      </a:lnTo>
                      <a:lnTo>
                        <a:pt x="84" y="1216"/>
                      </a:lnTo>
                      <a:lnTo>
                        <a:pt x="98" y="1200"/>
                      </a:lnTo>
                      <a:lnTo>
                        <a:pt x="88" y="1218"/>
                      </a:lnTo>
                      <a:lnTo>
                        <a:pt x="118" y="1216"/>
                      </a:lnTo>
                      <a:lnTo>
                        <a:pt x="146" y="1198"/>
                      </a:lnTo>
                      <a:lnTo>
                        <a:pt x="166" y="1168"/>
                      </a:lnTo>
                      <a:lnTo>
                        <a:pt x="180" y="1150"/>
                      </a:lnTo>
                      <a:lnTo>
                        <a:pt x="178" y="1142"/>
                      </a:lnTo>
                      <a:lnTo>
                        <a:pt x="182" y="1136"/>
                      </a:lnTo>
                      <a:lnTo>
                        <a:pt x="190" y="1136"/>
                      </a:lnTo>
                      <a:lnTo>
                        <a:pt x="216" y="1098"/>
                      </a:lnTo>
                      <a:lnTo>
                        <a:pt x="222" y="1090"/>
                      </a:lnTo>
                      <a:lnTo>
                        <a:pt x="240" y="1062"/>
                      </a:lnTo>
                      <a:lnTo>
                        <a:pt x="246" y="1042"/>
                      </a:lnTo>
                      <a:lnTo>
                        <a:pt x="256" y="1030"/>
                      </a:lnTo>
                      <a:lnTo>
                        <a:pt x="278" y="988"/>
                      </a:lnTo>
                      <a:lnTo>
                        <a:pt x="292" y="964"/>
                      </a:lnTo>
                      <a:lnTo>
                        <a:pt x="292" y="964"/>
                      </a:lnTo>
                      <a:lnTo>
                        <a:pt x="296" y="960"/>
                      </a:lnTo>
                      <a:lnTo>
                        <a:pt x="296" y="960"/>
                      </a:lnTo>
                      <a:lnTo>
                        <a:pt x="284" y="1004"/>
                      </a:lnTo>
                      <a:lnTo>
                        <a:pt x="266" y="1058"/>
                      </a:lnTo>
                      <a:lnTo>
                        <a:pt x="244" y="1120"/>
                      </a:lnTo>
                      <a:lnTo>
                        <a:pt x="244" y="1120"/>
                      </a:lnTo>
                      <a:lnTo>
                        <a:pt x="236" y="1162"/>
                      </a:lnTo>
                      <a:lnTo>
                        <a:pt x="228" y="1200"/>
                      </a:lnTo>
                      <a:lnTo>
                        <a:pt x="224" y="1234"/>
                      </a:lnTo>
                      <a:lnTo>
                        <a:pt x="224" y="1234"/>
                      </a:lnTo>
                      <a:lnTo>
                        <a:pt x="222" y="1260"/>
                      </a:lnTo>
                      <a:lnTo>
                        <a:pt x="222" y="1278"/>
                      </a:lnTo>
                      <a:lnTo>
                        <a:pt x="224" y="1294"/>
                      </a:lnTo>
                      <a:lnTo>
                        <a:pt x="232" y="1330"/>
                      </a:lnTo>
                      <a:lnTo>
                        <a:pt x="238" y="1346"/>
                      </a:lnTo>
                      <a:lnTo>
                        <a:pt x="246" y="1354"/>
                      </a:lnTo>
                      <a:lnTo>
                        <a:pt x="246" y="1354"/>
                      </a:lnTo>
                      <a:lnTo>
                        <a:pt x="248" y="1354"/>
                      </a:lnTo>
                      <a:lnTo>
                        <a:pt x="252" y="1356"/>
                      </a:lnTo>
                      <a:lnTo>
                        <a:pt x="258" y="1360"/>
                      </a:lnTo>
                      <a:lnTo>
                        <a:pt x="262" y="1368"/>
                      </a:lnTo>
                      <a:lnTo>
                        <a:pt x="262" y="1368"/>
                      </a:lnTo>
                      <a:lnTo>
                        <a:pt x="264" y="1372"/>
                      </a:lnTo>
                      <a:lnTo>
                        <a:pt x="266" y="1378"/>
                      </a:lnTo>
                      <a:lnTo>
                        <a:pt x="274" y="1384"/>
                      </a:lnTo>
                      <a:lnTo>
                        <a:pt x="282" y="1390"/>
                      </a:lnTo>
                      <a:lnTo>
                        <a:pt x="306" y="1388"/>
                      </a:lnTo>
                      <a:lnTo>
                        <a:pt x="326" y="1386"/>
                      </a:lnTo>
                      <a:lnTo>
                        <a:pt x="326" y="1386"/>
                      </a:lnTo>
                      <a:lnTo>
                        <a:pt x="338" y="1388"/>
                      </a:lnTo>
                      <a:lnTo>
                        <a:pt x="358" y="1392"/>
                      </a:lnTo>
                      <a:lnTo>
                        <a:pt x="382" y="1392"/>
                      </a:lnTo>
                      <a:lnTo>
                        <a:pt x="382" y="1392"/>
                      </a:lnTo>
                      <a:lnTo>
                        <a:pt x="388" y="1390"/>
                      </a:lnTo>
                      <a:lnTo>
                        <a:pt x="388" y="1390"/>
                      </a:lnTo>
                      <a:lnTo>
                        <a:pt x="400" y="1386"/>
                      </a:lnTo>
                      <a:lnTo>
                        <a:pt x="408" y="1386"/>
                      </a:lnTo>
                      <a:lnTo>
                        <a:pt x="412" y="1386"/>
                      </a:lnTo>
                      <a:lnTo>
                        <a:pt x="416" y="1388"/>
                      </a:lnTo>
                      <a:lnTo>
                        <a:pt x="416" y="1388"/>
                      </a:lnTo>
                      <a:lnTo>
                        <a:pt x="422" y="1390"/>
                      </a:lnTo>
                      <a:lnTo>
                        <a:pt x="428" y="1392"/>
                      </a:lnTo>
                      <a:lnTo>
                        <a:pt x="446" y="1392"/>
                      </a:lnTo>
                      <a:lnTo>
                        <a:pt x="446" y="1392"/>
                      </a:lnTo>
                      <a:lnTo>
                        <a:pt x="450" y="1392"/>
                      </a:lnTo>
                      <a:lnTo>
                        <a:pt x="450" y="1392"/>
                      </a:lnTo>
                      <a:lnTo>
                        <a:pt x="464" y="1386"/>
                      </a:lnTo>
                      <a:lnTo>
                        <a:pt x="472" y="1382"/>
                      </a:lnTo>
                      <a:lnTo>
                        <a:pt x="472" y="1382"/>
                      </a:lnTo>
                      <a:lnTo>
                        <a:pt x="474" y="1380"/>
                      </a:lnTo>
                      <a:lnTo>
                        <a:pt x="476" y="1378"/>
                      </a:lnTo>
                      <a:lnTo>
                        <a:pt x="484" y="1378"/>
                      </a:lnTo>
                      <a:lnTo>
                        <a:pt x="496" y="1380"/>
                      </a:lnTo>
                      <a:lnTo>
                        <a:pt x="496" y="1380"/>
                      </a:lnTo>
                      <a:lnTo>
                        <a:pt x="504" y="1380"/>
                      </a:lnTo>
                      <a:lnTo>
                        <a:pt x="510" y="1380"/>
                      </a:lnTo>
                      <a:lnTo>
                        <a:pt x="520" y="1378"/>
                      </a:lnTo>
                      <a:lnTo>
                        <a:pt x="526" y="1374"/>
                      </a:lnTo>
                      <a:lnTo>
                        <a:pt x="528" y="1372"/>
                      </a:lnTo>
                      <a:lnTo>
                        <a:pt x="554" y="1350"/>
                      </a:lnTo>
                      <a:lnTo>
                        <a:pt x="582" y="1336"/>
                      </a:lnTo>
                      <a:lnTo>
                        <a:pt x="598" y="1314"/>
                      </a:lnTo>
                      <a:lnTo>
                        <a:pt x="598" y="1314"/>
                      </a:lnTo>
                      <a:lnTo>
                        <a:pt x="606" y="1306"/>
                      </a:lnTo>
                      <a:lnTo>
                        <a:pt x="612" y="1300"/>
                      </a:lnTo>
                      <a:lnTo>
                        <a:pt x="616" y="1292"/>
                      </a:lnTo>
                      <a:lnTo>
                        <a:pt x="616" y="1292"/>
                      </a:lnTo>
                      <a:lnTo>
                        <a:pt x="624" y="1270"/>
                      </a:lnTo>
                      <a:lnTo>
                        <a:pt x="628" y="1254"/>
                      </a:lnTo>
                      <a:lnTo>
                        <a:pt x="630" y="1178"/>
                      </a:lnTo>
                      <a:lnTo>
                        <a:pt x="630" y="1178"/>
                      </a:lnTo>
                      <a:lnTo>
                        <a:pt x="614" y="1116"/>
                      </a:lnTo>
                      <a:lnTo>
                        <a:pt x="614" y="1116"/>
                      </a:lnTo>
                      <a:lnTo>
                        <a:pt x="608" y="1104"/>
                      </a:lnTo>
                      <a:lnTo>
                        <a:pt x="594" y="1086"/>
                      </a:lnTo>
                      <a:lnTo>
                        <a:pt x="562" y="1042"/>
                      </a:lnTo>
                      <a:lnTo>
                        <a:pt x="678" y="1106"/>
                      </a:lnTo>
                      <a:lnTo>
                        <a:pt x="714" y="1124"/>
                      </a:lnTo>
                      <a:lnTo>
                        <a:pt x="750" y="1142"/>
                      </a:lnTo>
                      <a:lnTo>
                        <a:pt x="782" y="1146"/>
                      </a:lnTo>
                      <a:lnTo>
                        <a:pt x="822" y="1140"/>
                      </a:lnTo>
                      <a:lnTo>
                        <a:pt x="866" y="1120"/>
                      </a:lnTo>
                      <a:lnTo>
                        <a:pt x="910" y="1090"/>
                      </a:lnTo>
                      <a:lnTo>
                        <a:pt x="936" y="1070"/>
                      </a:lnTo>
                      <a:lnTo>
                        <a:pt x="1000" y="1006"/>
                      </a:lnTo>
                      <a:lnTo>
                        <a:pt x="1044" y="966"/>
                      </a:lnTo>
                      <a:lnTo>
                        <a:pt x="1148" y="864"/>
                      </a:lnTo>
                      <a:lnTo>
                        <a:pt x="1194" y="808"/>
                      </a:lnTo>
                      <a:lnTo>
                        <a:pt x="1210" y="784"/>
                      </a:lnTo>
                      <a:lnTo>
                        <a:pt x="1210" y="784"/>
                      </a:lnTo>
                      <a:lnTo>
                        <a:pt x="1212" y="782"/>
                      </a:lnTo>
                      <a:lnTo>
                        <a:pt x="1216" y="776"/>
                      </a:lnTo>
                      <a:lnTo>
                        <a:pt x="1216" y="756"/>
                      </a:lnTo>
                      <a:close/>
                      <a:moveTo>
                        <a:pt x="382" y="776"/>
                      </a:moveTo>
                      <a:lnTo>
                        <a:pt x="382" y="776"/>
                      </a:lnTo>
                      <a:lnTo>
                        <a:pt x="382" y="776"/>
                      </a:lnTo>
                      <a:lnTo>
                        <a:pt x="382" y="776"/>
                      </a:lnTo>
                      <a:lnTo>
                        <a:pt x="382" y="776"/>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45" name="Group 58"/>
              <p:cNvGrpSpPr>
                <a:grpSpLocks noChangeAspect="1"/>
              </p:cNvGrpSpPr>
              <p:nvPr/>
            </p:nvGrpSpPr>
            <p:grpSpPr>
              <a:xfrm>
                <a:off x="7366653" y="-16"/>
                <a:ext cx="1266631" cy="990597"/>
                <a:chOff x="5410249" y="5114925"/>
                <a:chExt cx="1558925" cy="1219200"/>
              </a:xfrm>
              <a:solidFill>
                <a:schemeClr val="bg2">
                  <a:lumMod val="50000"/>
                  <a:lumOff val="50000"/>
                  <a:alpha val="18000"/>
                </a:schemeClr>
              </a:solidFill>
            </p:grpSpPr>
            <p:sp>
              <p:nvSpPr>
                <p:cNvPr id="151" name="Freeform 63"/>
                <p:cNvSpPr>
                  <a:spLocks/>
                </p:cNvSpPr>
                <p:nvPr/>
              </p:nvSpPr>
              <p:spPr bwMode="auto">
                <a:xfrm>
                  <a:off x="5819775" y="5114925"/>
                  <a:ext cx="228600" cy="231775"/>
                </a:xfrm>
                <a:custGeom>
                  <a:avLst/>
                  <a:gdLst>
                    <a:gd name="T0" fmla="*/ 144 w 144"/>
                    <a:gd name="T1" fmla="*/ 146 h 146"/>
                    <a:gd name="T2" fmla="*/ 144 w 144"/>
                    <a:gd name="T3" fmla="*/ 146 h 146"/>
                    <a:gd name="T4" fmla="*/ 144 w 144"/>
                    <a:gd name="T5" fmla="*/ 146 h 146"/>
                    <a:gd name="T6" fmla="*/ 144 w 144"/>
                    <a:gd name="T7" fmla="*/ 146 h 146"/>
                    <a:gd name="T8" fmla="*/ 132 w 144"/>
                    <a:gd name="T9" fmla="*/ 132 h 146"/>
                    <a:gd name="T10" fmla="*/ 32 w 144"/>
                    <a:gd name="T11" fmla="*/ 22 h 146"/>
                    <a:gd name="T12" fmla="*/ 32 w 144"/>
                    <a:gd name="T13" fmla="*/ 22 h 146"/>
                    <a:gd name="T14" fmla="*/ 18 w 144"/>
                    <a:gd name="T15" fmla="*/ 4 h 146"/>
                    <a:gd name="T16" fmla="*/ 18 w 144"/>
                    <a:gd name="T17" fmla="*/ 4 h 146"/>
                    <a:gd name="T18" fmla="*/ 12 w 144"/>
                    <a:gd name="T19" fmla="*/ 2 h 146"/>
                    <a:gd name="T20" fmla="*/ 8 w 144"/>
                    <a:gd name="T21" fmla="*/ 0 h 146"/>
                    <a:gd name="T22" fmla="*/ 8 w 144"/>
                    <a:gd name="T23" fmla="*/ 0 h 146"/>
                    <a:gd name="T24" fmla="*/ 0 w 144"/>
                    <a:gd name="T25" fmla="*/ 0 h 146"/>
                    <a:gd name="T26" fmla="*/ 0 w 144"/>
                    <a:gd name="T27" fmla="*/ 0 h 146"/>
                    <a:gd name="T28" fmla="*/ 6 w 144"/>
                    <a:gd name="T29" fmla="*/ 4 h 146"/>
                    <a:gd name="T30" fmla="*/ 6 w 144"/>
                    <a:gd name="T31" fmla="*/ 4 h 146"/>
                    <a:gd name="T32" fmla="*/ 22 w 144"/>
                    <a:gd name="T33" fmla="*/ 18 h 146"/>
                    <a:gd name="T34" fmla="*/ 130 w 144"/>
                    <a:gd name="T35" fmla="*/ 136 h 146"/>
                    <a:gd name="T36" fmla="*/ 130 w 144"/>
                    <a:gd name="T37" fmla="*/ 136 h 146"/>
                    <a:gd name="T38" fmla="*/ 144 w 144"/>
                    <a:gd name="T39" fmla="*/ 146 h 146"/>
                    <a:gd name="T40" fmla="*/ 144 w 144"/>
                    <a:gd name="T41" fmla="*/ 14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4" h="146">
                      <a:moveTo>
                        <a:pt x="144" y="146"/>
                      </a:moveTo>
                      <a:lnTo>
                        <a:pt x="144" y="146"/>
                      </a:lnTo>
                      <a:lnTo>
                        <a:pt x="144" y="146"/>
                      </a:lnTo>
                      <a:lnTo>
                        <a:pt x="144" y="146"/>
                      </a:lnTo>
                      <a:lnTo>
                        <a:pt x="132" y="132"/>
                      </a:lnTo>
                      <a:lnTo>
                        <a:pt x="32" y="22"/>
                      </a:lnTo>
                      <a:lnTo>
                        <a:pt x="32" y="22"/>
                      </a:lnTo>
                      <a:lnTo>
                        <a:pt x="18" y="4"/>
                      </a:lnTo>
                      <a:lnTo>
                        <a:pt x="18" y="4"/>
                      </a:lnTo>
                      <a:lnTo>
                        <a:pt x="12" y="2"/>
                      </a:lnTo>
                      <a:lnTo>
                        <a:pt x="8" y="0"/>
                      </a:lnTo>
                      <a:lnTo>
                        <a:pt x="8" y="0"/>
                      </a:lnTo>
                      <a:lnTo>
                        <a:pt x="0" y="0"/>
                      </a:lnTo>
                      <a:lnTo>
                        <a:pt x="0" y="0"/>
                      </a:lnTo>
                      <a:lnTo>
                        <a:pt x="6" y="4"/>
                      </a:lnTo>
                      <a:lnTo>
                        <a:pt x="6" y="4"/>
                      </a:lnTo>
                      <a:lnTo>
                        <a:pt x="22" y="18"/>
                      </a:lnTo>
                      <a:lnTo>
                        <a:pt x="130" y="136"/>
                      </a:lnTo>
                      <a:lnTo>
                        <a:pt x="130" y="136"/>
                      </a:lnTo>
                      <a:lnTo>
                        <a:pt x="144" y="146"/>
                      </a:lnTo>
                      <a:lnTo>
                        <a:pt x="144" y="14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2" name="Freeform 64"/>
                <p:cNvSpPr>
                  <a:spLocks/>
                </p:cNvSpPr>
                <p:nvPr/>
              </p:nvSpPr>
              <p:spPr bwMode="auto">
                <a:xfrm>
                  <a:off x="6051550" y="53530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3" name="Freeform 65"/>
                <p:cNvSpPr>
                  <a:spLocks/>
                </p:cNvSpPr>
                <p:nvPr/>
              </p:nvSpPr>
              <p:spPr bwMode="auto">
                <a:xfrm>
                  <a:off x="6061075" y="5114925"/>
                  <a:ext cx="104775" cy="228600"/>
                </a:xfrm>
                <a:custGeom>
                  <a:avLst/>
                  <a:gdLst>
                    <a:gd name="T0" fmla="*/ 2 w 66"/>
                    <a:gd name="T1" fmla="*/ 144 h 144"/>
                    <a:gd name="T2" fmla="*/ 2 w 66"/>
                    <a:gd name="T3" fmla="*/ 144 h 144"/>
                    <a:gd name="T4" fmla="*/ 10 w 66"/>
                    <a:gd name="T5" fmla="*/ 130 h 144"/>
                    <a:gd name="T6" fmla="*/ 62 w 66"/>
                    <a:gd name="T7" fmla="*/ 14 h 144"/>
                    <a:gd name="T8" fmla="*/ 62 w 66"/>
                    <a:gd name="T9" fmla="*/ 14 h 144"/>
                    <a:gd name="T10" fmla="*/ 66 w 66"/>
                    <a:gd name="T11" fmla="*/ 4 h 144"/>
                    <a:gd name="T12" fmla="*/ 66 w 66"/>
                    <a:gd name="T13" fmla="*/ 2 h 144"/>
                    <a:gd name="T14" fmla="*/ 66 w 66"/>
                    <a:gd name="T15" fmla="*/ 0 h 144"/>
                    <a:gd name="T16" fmla="*/ 66 w 66"/>
                    <a:gd name="T17" fmla="*/ 0 h 144"/>
                    <a:gd name="T18" fmla="*/ 62 w 66"/>
                    <a:gd name="T19" fmla="*/ 4 h 144"/>
                    <a:gd name="T20" fmla="*/ 56 w 66"/>
                    <a:gd name="T21" fmla="*/ 14 h 144"/>
                    <a:gd name="T22" fmla="*/ 6 w 66"/>
                    <a:gd name="T23" fmla="*/ 128 h 144"/>
                    <a:gd name="T24" fmla="*/ 6 w 66"/>
                    <a:gd name="T25" fmla="*/ 128 h 144"/>
                    <a:gd name="T26" fmla="*/ 0 w 66"/>
                    <a:gd name="T27" fmla="*/ 144 h 144"/>
                    <a:gd name="T28" fmla="*/ 0 w 66"/>
                    <a:gd name="T29" fmla="*/ 144 h 144"/>
                    <a:gd name="T30" fmla="*/ 0 w 66"/>
                    <a:gd name="T31" fmla="*/ 144 h 144"/>
                    <a:gd name="T32" fmla="*/ 0 w 66"/>
                    <a:gd name="T33" fmla="*/ 144 h 144"/>
                    <a:gd name="T34" fmla="*/ 2 w 66"/>
                    <a:gd name="T35" fmla="*/ 144 h 144"/>
                    <a:gd name="T36" fmla="*/ 2 w 66"/>
                    <a:gd name="T37"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 h="144">
                      <a:moveTo>
                        <a:pt x="2" y="144"/>
                      </a:moveTo>
                      <a:lnTo>
                        <a:pt x="2" y="144"/>
                      </a:lnTo>
                      <a:lnTo>
                        <a:pt x="10" y="130"/>
                      </a:lnTo>
                      <a:lnTo>
                        <a:pt x="62" y="14"/>
                      </a:lnTo>
                      <a:lnTo>
                        <a:pt x="62" y="14"/>
                      </a:lnTo>
                      <a:lnTo>
                        <a:pt x="66" y="4"/>
                      </a:lnTo>
                      <a:lnTo>
                        <a:pt x="66" y="2"/>
                      </a:lnTo>
                      <a:lnTo>
                        <a:pt x="66" y="0"/>
                      </a:lnTo>
                      <a:lnTo>
                        <a:pt x="66" y="0"/>
                      </a:lnTo>
                      <a:lnTo>
                        <a:pt x="62" y="4"/>
                      </a:lnTo>
                      <a:lnTo>
                        <a:pt x="56" y="14"/>
                      </a:lnTo>
                      <a:lnTo>
                        <a:pt x="6" y="128"/>
                      </a:lnTo>
                      <a:lnTo>
                        <a:pt x="6" y="128"/>
                      </a:lnTo>
                      <a:lnTo>
                        <a:pt x="0" y="144"/>
                      </a:lnTo>
                      <a:lnTo>
                        <a:pt x="0" y="144"/>
                      </a:lnTo>
                      <a:lnTo>
                        <a:pt x="0" y="144"/>
                      </a:lnTo>
                      <a:lnTo>
                        <a:pt x="0" y="144"/>
                      </a:lnTo>
                      <a:lnTo>
                        <a:pt x="2" y="144"/>
                      </a:lnTo>
                      <a:lnTo>
                        <a:pt x="2" y="144"/>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4" name="Freeform 66"/>
                <p:cNvSpPr>
                  <a:spLocks noEditPoints="1"/>
                </p:cNvSpPr>
                <p:nvPr/>
              </p:nvSpPr>
              <p:spPr bwMode="auto">
                <a:xfrm>
                  <a:off x="5410249" y="5114925"/>
                  <a:ext cx="1558925" cy="1219200"/>
                </a:xfrm>
                <a:custGeom>
                  <a:avLst/>
                  <a:gdLst>
                    <a:gd name="T0" fmla="*/ 604 w 982"/>
                    <a:gd name="T1" fmla="*/ 146 h 768"/>
                    <a:gd name="T2" fmla="*/ 588 w 982"/>
                    <a:gd name="T3" fmla="*/ 156 h 768"/>
                    <a:gd name="T4" fmla="*/ 572 w 982"/>
                    <a:gd name="T5" fmla="*/ 144 h 768"/>
                    <a:gd name="T6" fmla="*/ 560 w 982"/>
                    <a:gd name="T7" fmla="*/ 146 h 768"/>
                    <a:gd name="T8" fmla="*/ 550 w 982"/>
                    <a:gd name="T9" fmla="*/ 152 h 768"/>
                    <a:gd name="T10" fmla="*/ 542 w 982"/>
                    <a:gd name="T11" fmla="*/ 182 h 768"/>
                    <a:gd name="T12" fmla="*/ 346 w 982"/>
                    <a:gd name="T13" fmla="*/ 0 h 768"/>
                    <a:gd name="T14" fmla="*/ 44 w 982"/>
                    <a:gd name="T15" fmla="*/ 62 h 768"/>
                    <a:gd name="T16" fmla="*/ 76 w 982"/>
                    <a:gd name="T17" fmla="*/ 92 h 768"/>
                    <a:gd name="T18" fmla="*/ 110 w 982"/>
                    <a:gd name="T19" fmla="*/ 124 h 768"/>
                    <a:gd name="T20" fmla="*/ 126 w 982"/>
                    <a:gd name="T21" fmla="*/ 160 h 768"/>
                    <a:gd name="T22" fmla="*/ 146 w 982"/>
                    <a:gd name="T23" fmla="*/ 188 h 768"/>
                    <a:gd name="T24" fmla="*/ 166 w 982"/>
                    <a:gd name="T25" fmla="*/ 220 h 768"/>
                    <a:gd name="T26" fmla="*/ 206 w 982"/>
                    <a:gd name="T27" fmla="*/ 270 h 768"/>
                    <a:gd name="T28" fmla="*/ 322 w 982"/>
                    <a:gd name="T29" fmla="*/ 280 h 768"/>
                    <a:gd name="T30" fmla="*/ 294 w 982"/>
                    <a:gd name="T31" fmla="*/ 348 h 768"/>
                    <a:gd name="T32" fmla="*/ 256 w 982"/>
                    <a:gd name="T33" fmla="*/ 484 h 768"/>
                    <a:gd name="T34" fmla="*/ 282 w 982"/>
                    <a:gd name="T35" fmla="*/ 514 h 768"/>
                    <a:gd name="T36" fmla="*/ 312 w 982"/>
                    <a:gd name="T37" fmla="*/ 550 h 768"/>
                    <a:gd name="T38" fmla="*/ 330 w 982"/>
                    <a:gd name="T39" fmla="*/ 570 h 768"/>
                    <a:gd name="T40" fmla="*/ 350 w 982"/>
                    <a:gd name="T41" fmla="*/ 598 h 768"/>
                    <a:gd name="T42" fmla="*/ 378 w 982"/>
                    <a:gd name="T43" fmla="*/ 616 h 768"/>
                    <a:gd name="T44" fmla="*/ 354 w 982"/>
                    <a:gd name="T45" fmla="*/ 684 h 768"/>
                    <a:gd name="T46" fmla="*/ 338 w 982"/>
                    <a:gd name="T47" fmla="*/ 754 h 768"/>
                    <a:gd name="T48" fmla="*/ 378 w 982"/>
                    <a:gd name="T49" fmla="*/ 758 h 768"/>
                    <a:gd name="T50" fmla="*/ 414 w 982"/>
                    <a:gd name="T51" fmla="*/ 660 h 768"/>
                    <a:gd name="T52" fmla="*/ 456 w 982"/>
                    <a:gd name="T53" fmla="*/ 662 h 768"/>
                    <a:gd name="T54" fmla="*/ 474 w 982"/>
                    <a:gd name="T55" fmla="*/ 652 h 768"/>
                    <a:gd name="T56" fmla="*/ 504 w 982"/>
                    <a:gd name="T57" fmla="*/ 652 h 768"/>
                    <a:gd name="T58" fmla="*/ 530 w 982"/>
                    <a:gd name="T59" fmla="*/ 582 h 768"/>
                    <a:gd name="T60" fmla="*/ 560 w 982"/>
                    <a:gd name="T61" fmla="*/ 332 h 768"/>
                    <a:gd name="T62" fmla="*/ 568 w 982"/>
                    <a:gd name="T63" fmla="*/ 306 h 768"/>
                    <a:gd name="T64" fmla="*/ 586 w 982"/>
                    <a:gd name="T65" fmla="*/ 428 h 768"/>
                    <a:gd name="T66" fmla="*/ 636 w 982"/>
                    <a:gd name="T67" fmla="*/ 484 h 768"/>
                    <a:gd name="T68" fmla="*/ 628 w 982"/>
                    <a:gd name="T69" fmla="*/ 376 h 768"/>
                    <a:gd name="T70" fmla="*/ 612 w 982"/>
                    <a:gd name="T71" fmla="*/ 288 h 768"/>
                    <a:gd name="T72" fmla="*/ 678 w 982"/>
                    <a:gd name="T73" fmla="*/ 454 h 768"/>
                    <a:gd name="T74" fmla="*/ 762 w 982"/>
                    <a:gd name="T75" fmla="*/ 592 h 768"/>
                    <a:gd name="T76" fmla="*/ 790 w 982"/>
                    <a:gd name="T77" fmla="*/ 602 h 768"/>
                    <a:gd name="T78" fmla="*/ 820 w 982"/>
                    <a:gd name="T79" fmla="*/ 598 h 768"/>
                    <a:gd name="T80" fmla="*/ 842 w 982"/>
                    <a:gd name="T81" fmla="*/ 590 h 768"/>
                    <a:gd name="T82" fmla="*/ 886 w 982"/>
                    <a:gd name="T83" fmla="*/ 598 h 768"/>
                    <a:gd name="T84" fmla="*/ 958 w 982"/>
                    <a:gd name="T85" fmla="*/ 668 h 768"/>
                    <a:gd name="T86" fmla="*/ 964 w 982"/>
                    <a:gd name="T87" fmla="*/ 616 h 768"/>
                    <a:gd name="T88" fmla="*/ 920 w 982"/>
                    <a:gd name="T89" fmla="*/ 576 h 768"/>
                    <a:gd name="T90" fmla="*/ 894 w 982"/>
                    <a:gd name="T91" fmla="*/ 516 h 768"/>
                    <a:gd name="T92" fmla="*/ 920 w 982"/>
                    <a:gd name="T93" fmla="*/ 500 h 768"/>
                    <a:gd name="T94" fmla="*/ 920 w 982"/>
                    <a:gd name="T95" fmla="*/ 460 h 768"/>
                    <a:gd name="T96" fmla="*/ 950 w 982"/>
                    <a:gd name="T97" fmla="*/ 436 h 768"/>
                    <a:gd name="T98" fmla="*/ 956 w 982"/>
                    <a:gd name="T99" fmla="*/ 388 h 768"/>
                    <a:gd name="T100" fmla="*/ 934 w 982"/>
                    <a:gd name="T101" fmla="*/ 318 h 768"/>
                    <a:gd name="T102" fmla="*/ 866 w 982"/>
                    <a:gd name="T103" fmla="*/ 238 h 768"/>
                    <a:gd name="T104" fmla="*/ 914 w 982"/>
                    <a:gd name="T105" fmla="*/ 178 h 768"/>
                    <a:gd name="T106" fmla="*/ 958 w 982"/>
                    <a:gd name="T107" fmla="*/ 118 h 768"/>
                    <a:gd name="T108" fmla="*/ 970 w 982"/>
                    <a:gd name="T109" fmla="*/ 78 h 768"/>
                    <a:gd name="T110" fmla="*/ 970 w 982"/>
                    <a:gd name="T111" fmla="*/ 38 h 768"/>
                    <a:gd name="T112" fmla="*/ 978 w 982"/>
                    <a:gd name="T113" fmla="*/ 14 h 768"/>
                    <a:gd name="T114" fmla="*/ 562 w 982"/>
                    <a:gd name="T115" fmla="*/ 150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82" h="768">
                      <a:moveTo>
                        <a:pt x="676" y="0"/>
                      </a:moveTo>
                      <a:lnTo>
                        <a:pt x="676" y="0"/>
                      </a:lnTo>
                      <a:lnTo>
                        <a:pt x="666" y="14"/>
                      </a:lnTo>
                      <a:lnTo>
                        <a:pt x="666" y="14"/>
                      </a:lnTo>
                      <a:lnTo>
                        <a:pt x="654" y="36"/>
                      </a:lnTo>
                      <a:lnTo>
                        <a:pt x="642" y="58"/>
                      </a:lnTo>
                      <a:lnTo>
                        <a:pt x="620" y="104"/>
                      </a:lnTo>
                      <a:lnTo>
                        <a:pt x="604" y="146"/>
                      </a:lnTo>
                      <a:lnTo>
                        <a:pt x="594" y="174"/>
                      </a:lnTo>
                      <a:lnTo>
                        <a:pt x="594" y="174"/>
                      </a:lnTo>
                      <a:lnTo>
                        <a:pt x="592" y="170"/>
                      </a:lnTo>
                      <a:lnTo>
                        <a:pt x="586" y="164"/>
                      </a:lnTo>
                      <a:lnTo>
                        <a:pt x="586" y="164"/>
                      </a:lnTo>
                      <a:lnTo>
                        <a:pt x="588" y="160"/>
                      </a:lnTo>
                      <a:lnTo>
                        <a:pt x="588" y="156"/>
                      </a:lnTo>
                      <a:lnTo>
                        <a:pt x="588" y="156"/>
                      </a:lnTo>
                      <a:lnTo>
                        <a:pt x="586" y="152"/>
                      </a:lnTo>
                      <a:lnTo>
                        <a:pt x="582" y="148"/>
                      </a:lnTo>
                      <a:lnTo>
                        <a:pt x="580" y="146"/>
                      </a:lnTo>
                      <a:lnTo>
                        <a:pt x="574" y="146"/>
                      </a:lnTo>
                      <a:lnTo>
                        <a:pt x="574" y="146"/>
                      </a:lnTo>
                      <a:lnTo>
                        <a:pt x="574" y="146"/>
                      </a:lnTo>
                      <a:lnTo>
                        <a:pt x="574" y="144"/>
                      </a:lnTo>
                      <a:lnTo>
                        <a:pt x="572" y="144"/>
                      </a:lnTo>
                      <a:lnTo>
                        <a:pt x="568" y="144"/>
                      </a:lnTo>
                      <a:lnTo>
                        <a:pt x="568" y="144"/>
                      </a:lnTo>
                      <a:lnTo>
                        <a:pt x="564" y="142"/>
                      </a:lnTo>
                      <a:lnTo>
                        <a:pt x="564" y="144"/>
                      </a:lnTo>
                      <a:lnTo>
                        <a:pt x="564" y="142"/>
                      </a:lnTo>
                      <a:lnTo>
                        <a:pt x="562" y="144"/>
                      </a:lnTo>
                      <a:lnTo>
                        <a:pt x="560" y="144"/>
                      </a:lnTo>
                      <a:lnTo>
                        <a:pt x="560" y="146"/>
                      </a:lnTo>
                      <a:lnTo>
                        <a:pt x="558" y="146"/>
                      </a:lnTo>
                      <a:lnTo>
                        <a:pt x="556" y="148"/>
                      </a:lnTo>
                      <a:lnTo>
                        <a:pt x="558" y="150"/>
                      </a:lnTo>
                      <a:lnTo>
                        <a:pt x="558" y="150"/>
                      </a:lnTo>
                      <a:lnTo>
                        <a:pt x="558" y="150"/>
                      </a:lnTo>
                      <a:lnTo>
                        <a:pt x="554" y="150"/>
                      </a:lnTo>
                      <a:lnTo>
                        <a:pt x="554" y="150"/>
                      </a:lnTo>
                      <a:lnTo>
                        <a:pt x="550" y="152"/>
                      </a:lnTo>
                      <a:lnTo>
                        <a:pt x="546" y="154"/>
                      </a:lnTo>
                      <a:lnTo>
                        <a:pt x="544" y="158"/>
                      </a:lnTo>
                      <a:lnTo>
                        <a:pt x="544" y="162"/>
                      </a:lnTo>
                      <a:lnTo>
                        <a:pt x="544" y="162"/>
                      </a:lnTo>
                      <a:lnTo>
                        <a:pt x="548" y="168"/>
                      </a:lnTo>
                      <a:lnTo>
                        <a:pt x="548" y="168"/>
                      </a:lnTo>
                      <a:lnTo>
                        <a:pt x="542" y="182"/>
                      </a:lnTo>
                      <a:lnTo>
                        <a:pt x="542" y="182"/>
                      </a:lnTo>
                      <a:lnTo>
                        <a:pt x="522" y="158"/>
                      </a:lnTo>
                      <a:lnTo>
                        <a:pt x="494" y="124"/>
                      </a:lnTo>
                      <a:lnTo>
                        <a:pt x="460" y="88"/>
                      </a:lnTo>
                      <a:lnTo>
                        <a:pt x="442" y="70"/>
                      </a:lnTo>
                      <a:lnTo>
                        <a:pt x="424" y="54"/>
                      </a:lnTo>
                      <a:lnTo>
                        <a:pt x="424" y="54"/>
                      </a:lnTo>
                      <a:lnTo>
                        <a:pt x="384" y="26"/>
                      </a:lnTo>
                      <a:lnTo>
                        <a:pt x="346" y="0"/>
                      </a:lnTo>
                      <a:lnTo>
                        <a:pt x="0" y="0"/>
                      </a:lnTo>
                      <a:lnTo>
                        <a:pt x="0" y="8"/>
                      </a:lnTo>
                      <a:lnTo>
                        <a:pt x="10" y="28"/>
                      </a:lnTo>
                      <a:lnTo>
                        <a:pt x="24" y="48"/>
                      </a:lnTo>
                      <a:lnTo>
                        <a:pt x="24" y="48"/>
                      </a:lnTo>
                      <a:lnTo>
                        <a:pt x="32" y="54"/>
                      </a:lnTo>
                      <a:lnTo>
                        <a:pt x="38" y="60"/>
                      </a:lnTo>
                      <a:lnTo>
                        <a:pt x="44" y="62"/>
                      </a:lnTo>
                      <a:lnTo>
                        <a:pt x="44" y="62"/>
                      </a:lnTo>
                      <a:lnTo>
                        <a:pt x="48" y="66"/>
                      </a:lnTo>
                      <a:lnTo>
                        <a:pt x="52" y="70"/>
                      </a:lnTo>
                      <a:lnTo>
                        <a:pt x="56" y="76"/>
                      </a:lnTo>
                      <a:lnTo>
                        <a:pt x="56" y="76"/>
                      </a:lnTo>
                      <a:lnTo>
                        <a:pt x="62" y="82"/>
                      </a:lnTo>
                      <a:lnTo>
                        <a:pt x="68" y="88"/>
                      </a:lnTo>
                      <a:lnTo>
                        <a:pt x="76" y="92"/>
                      </a:lnTo>
                      <a:lnTo>
                        <a:pt x="76" y="92"/>
                      </a:lnTo>
                      <a:lnTo>
                        <a:pt x="84" y="96"/>
                      </a:lnTo>
                      <a:lnTo>
                        <a:pt x="92" y="102"/>
                      </a:lnTo>
                      <a:lnTo>
                        <a:pt x="98" y="108"/>
                      </a:lnTo>
                      <a:lnTo>
                        <a:pt x="100" y="112"/>
                      </a:lnTo>
                      <a:lnTo>
                        <a:pt x="100" y="112"/>
                      </a:lnTo>
                      <a:lnTo>
                        <a:pt x="104" y="118"/>
                      </a:lnTo>
                      <a:lnTo>
                        <a:pt x="110" y="124"/>
                      </a:lnTo>
                      <a:lnTo>
                        <a:pt x="120" y="132"/>
                      </a:lnTo>
                      <a:lnTo>
                        <a:pt x="120" y="132"/>
                      </a:lnTo>
                      <a:lnTo>
                        <a:pt x="126" y="142"/>
                      </a:lnTo>
                      <a:lnTo>
                        <a:pt x="128" y="152"/>
                      </a:lnTo>
                      <a:lnTo>
                        <a:pt x="128" y="154"/>
                      </a:lnTo>
                      <a:lnTo>
                        <a:pt x="128" y="158"/>
                      </a:lnTo>
                      <a:lnTo>
                        <a:pt x="128" y="158"/>
                      </a:lnTo>
                      <a:lnTo>
                        <a:pt x="126" y="160"/>
                      </a:lnTo>
                      <a:lnTo>
                        <a:pt x="128" y="162"/>
                      </a:lnTo>
                      <a:lnTo>
                        <a:pt x="132" y="166"/>
                      </a:lnTo>
                      <a:lnTo>
                        <a:pt x="138" y="170"/>
                      </a:lnTo>
                      <a:lnTo>
                        <a:pt x="138" y="170"/>
                      </a:lnTo>
                      <a:lnTo>
                        <a:pt x="144" y="176"/>
                      </a:lnTo>
                      <a:lnTo>
                        <a:pt x="146" y="182"/>
                      </a:lnTo>
                      <a:lnTo>
                        <a:pt x="146" y="184"/>
                      </a:lnTo>
                      <a:lnTo>
                        <a:pt x="146" y="188"/>
                      </a:lnTo>
                      <a:lnTo>
                        <a:pt x="146" y="188"/>
                      </a:lnTo>
                      <a:lnTo>
                        <a:pt x="146" y="192"/>
                      </a:lnTo>
                      <a:lnTo>
                        <a:pt x="146" y="196"/>
                      </a:lnTo>
                      <a:lnTo>
                        <a:pt x="150" y="206"/>
                      </a:lnTo>
                      <a:lnTo>
                        <a:pt x="156" y="214"/>
                      </a:lnTo>
                      <a:lnTo>
                        <a:pt x="162" y="218"/>
                      </a:lnTo>
                      <a:lnTo>
                        <a:pt x="162" y="218"/>
                      </a:lnTo>
                      <a:lnTo>
                        <a:pt x="166" y="220"/>
                      </a:lnTo>
                      <a:lnTo>
                        <a:pt x="170" y="226"/>
                      </a:lnTo>
                      <a:lnTo>
                        <a:pt x="172" y="234"/>
                      </a:lnTo>
                      <a:lnTo>
                        <a:pt x="172" y="234"/>
                      </a:lnTo>
                      <a:lnTo>
                        <a:pt x="176" y="240"/>
                      </a:lnTo>
                      <a:lnTo>
                        <a:pt x="182" y="248"/>
                      </a:lnTo>
                      <a:lnTo>
                        <a:pt x="192" y="256"/>
                      </a:lnTo>
                      <a:lnTo>
                        <a:pt x="192" y="256"/>
                      </a:lnTo>
                      <a:lnTo>
                        <a:pt x="206" y="270"/>
                      </a:lnTo>
                      <a:lnTo>
                        <a:pt x="216" y="280"/>
                      </a:lnTo>
                      <a:lnTo>
                        <a:pt x="216" y="280"/>
                      </a:lnTo>
                      <a:lnTo>
                        <a:pt x="222" y="284"/>
                      </a:lnTo>
                      <a:lnTo>
                        <a:pt x="232" y="286"/>
                      </a:lnTo>
                      <a:lnTo>
                        <a:pt x="242" y="290"/>
                      </a:lnTo>
                      <a:lnTo>
                        <a:pt x="270" y="288"/>
                      </a:lnTo>
                      <a:lnTo>
                        <a:pt x="296" y="284"/>
                      </a:lnTo>
                      <a:lnTo>
                        <a:pt x="322" y="280"/>
                      </a:lnTo>
                      <a:lnTo>
                        <a:pt x="358" y="276"/>
                      </a:lnTo>
                      <a:lnTo>
                        <a:pt x="368" y="276"/>
                      </a:lnTo>
                      <a:lnTo>
                        <a:pt x="368" y="276"/>
                      </a:lnTo>
                      <a:lnTo>
                        <a:pt x="320" y="316"/>
                      </a:lnTo>
                      <a:lnTo>
                        <a:pt x="308" y="330"/>
                      </a:lnTo>
                      <a:lnTo>
                        <a:pt x="300" y="340"/>
                      </a:lnTo>
                      <a:lnTo>
                        <a:pt x="296" y="346"/>
                      </a:lnTo>
                      <a:lnTo>
                        <a:pt x="294" y="348"/>
                      </a:lnTo>
                      <a:lnTo>
                        <a:pt x="294" y="350"/>
                      </a:lnTo>
                      <a:lnTo>
                        <a:pt x="266" y="412"/>
                      </a:lnTo>
                      <a:lnTo>
                        <a:pt x="270" y="420"/>
                      </a:lnTo>
                      <a:lnTo>
                        <a:pt x="270" y="428"/>
                      </a:lnTo>
                      <a:lnTo>
                        <a:pt x="264" y="446"/>
                      </a:lnTo>
                      <a:lnTo>
                        <a:pt x="258" y="460"/>
                      </a:lnTo>
                      <a:lnTo>
                        <a:pt x="256" y="484"/>
                      </a:lnTo>
                      <a:lnTo>
                        <a:pt x="256" y="484"/>
                      </a:lnTo>
                      <a:lnTo>
                        <a:pt x="260" y="492"/>
                      </a:lnTo>
                      <a:lnTo>
                        <a:pt x="264" y="498"/>
                      </a:lnTo>
                      <a:lnTo>
                        <a:pt x="268" y="500"/>
                      </a:lnTo>
                      <a:lnTo>
                        <a:pt x="272" y="502"/>
                      </a:lnTo>
                      <a:lnTo>
                        <a:pt x="272" y="502"/>
                      </a:lnTo>
                      <a:lnTo>
                        <a:pt x="276" y="504"/>
                      </a:lnTo>
                      <a:lnTo>
                        <a:pt x="278" y="506"/>
                      </a:lnTo>
                      <a:lnTo>
                        <a:pt x="282" y="514"/>
                      </a:lnTo>
                      <a:lnTo>
                        <a:pt x="282" y="524"/>
                      </a:lnTo>
                      <a:lnTo>
                        <a:pt x="286" y="540"/>
                      </a:lnTo>
                      <a:lnTo>
                        <a:pt x="286" y="540"/>
                      </a:lnTo>
                      <a:lnTo>
                        <a:pt x="288" y="542"/>
                      </a:lnTo>
                      <a:lnTo>
                        <a:pt x="292" y="546"/>
                      </a:lnTo>
                      <a:lnTo>
                        <a:pt x="300" y="550"/>
                      </a:lnTo>
                      <a:lnTo>
                        <a:pt x="306" y="550"/>
                      </a:lnTo>
                      <a:lnTo>
                        <a:pt x="312" y="550"/>
                      </a:lnTo>
                      <a:lnTo>
                        <a:pt x="312" y="550"/>
                      </a:lnTo>
                      <a:lnTo>
                        <a:pt x="318" y="550"/>
                      </a:lnTo>
                      <a:lnTo>
                        <a:pt x="322" y="552"/>
                      </a:lnTo>
                      <a:lnTo>
                        <a:pt x="326" y="554"/>
                      </a:lnTo>
                      <a:lnTo>
                        <a:pt x="328" y="558"/>
                      </a:lnTo>
                      <a:lnTo>
                        <a:pt x="330" y="566"/>
                      </a:lnTo>
                      <a:lnTo>
                        <a:pt x="330" y="570"/>
                      </a:lnTo>
                      <a:lnTo>
                        <a:pt x="330" y="570"/>
                      </a:lnTo>
                      <a:lnTo>
                        <a:pt x="332" y="580"/>
                      </a:lnTo>
                      <a:lnTo>
                        <a:pt x="334" y="588"/>
                      </a:lnTo>
                      <a:lnTo>
                        <a:pt x="336" y="594"/>
                      </a:lnTo>
                      <a:lnTo>
                        <a:pt x="336" y="594"/>
                      </a:lnTo>
                      <a:lnTo>
                        <a:pt x="340" y="598"/>
                      </a:lnTo>
                      <a:lnTo>
                        <a:pt x="344" y="598"/>
                      </a:lnTo>
                      <a:lnTo>
                        <a:pt x="350" y="598"/>
                      </a:lnTo>
                      <a:lnTo>
                        <a:pt x="350" y="598"/>
                      </a:lnTo>
                      <a:lnTo>
                        <a:pt x="358" y="598"/>
                      </a:lnTo>
                      <a:lnTo>
                        <a:pt x="364" y="598"/>
                      </a:lnTo>
                      <a:lnTo>
                        <a:pt x="370" y="600"/>
                      </a:lnTo>
                      <a:lnTo>
                        <a:pt x="372" y="604"/>
                      </a:lnTo>
                      <a:lnTo>
                        <a:pt x="372" y="604"/>
                      </a:lnTo>
                      <a:lnTo>
                        <a:pt x="374" y="608"/>
                      </a:lnTo>
                      <a:lnTo>
                        <a:pt x="378" y="612"/>
                      </a:lnTo>
                      <a:lnTo>
                        <a:pt x="378" y="616"/>
                      </a:lnTo>
                      <a:lnTo>
                        <a:pt x="380" y="622"/>
                      </a:lnTo>
                      <a:lnTo>
                        <a:pt x="378" y="628"/>
                      </a:lnTo>
                      <a:lnTo>
                        <a:pt x="376" y="636"/>
                      </a:lnTo>
                      <a:lnTo>
                        <a:pt x="376" y="636"/>
                      </a:lnTo>
                      <a:lnTo>
                        <a:pt x="364" y="668"/>
                      </a:lnTo>
                      <a:lnTo>
                        <a:pt x="360" y="680"/>
                      </a:lnTo>
                      <a:lnTo>
                        <a:pt x="354" y="684"/>
                      </a:lnTo>
                      <a:lnTo>
                        <a:pt x="354" y="684"/>
                      </a:lnTo>
                      <a:lnTo>
                        <a:pt x="348" y="692"/>
                      </a:lnTo>
                      <a:lnTo>
                        <a:pt x="344" y="702"/>
                      </a:lnTo>
                      <a:lnTo>
                        <a:pt x="338" y="716"/>
                      </a:lnTo>
                      <a:lnTo>
                        <a:pt x="338" y="716"/>
                      </a:lnTo>
                      <a:lnTo>
                        <a:pt x="336" y="720"/>
                      </a:lnTo>
                      <a:lnTo>
                        <a:pt x="334" y="734"/>
                      </a:lnTo>
                      <a:lnTo>
                        <a:pt x="336" y="748"/>
                      </a:lnTo>
                      <a:lnTo>
                        <a:pt x="338" y="754"/>
                      </a:lnTo>
                      <a:lnTo>
                        <a:pt x="342" y="760"/>
                      </a:lnTo>
                      <a:lnTo>
                        <a:pt x="342" y="760"/>
                      </a:lnTo>
                      <a:lnTo>
                        <a:pt x="348" y="764"/>
                      </a:lnTo>
                      <a:lnTo>
                        <a:pt x="356" y="768"/>
                      </a:lnTo>
                      <a:lnTo>
                        <a:pt x="364" y="768"/>
                      </a:lnTo>
                      <a:lnTo>
                        <a:pt x="364" y="768"/>
                      </a:lnTo>
                      <a:lnTo>
                        <a:pt x="372" y="764"/>
                      </a:lnTo>
                      <a:lnTo>
                        <a:pt x="378" y="758"/>
                      </a:lnTo>
                      <a:lnTo>
                        <a:pt x="386" y="746"/>
                      </a:lnTo>
                      <a:lnTo>
                        <a:pt x="390" y="730"/>
                      </a:lnTo>
                      <a:lnTo>
                        <a:pt x="390" y="730"/>
                      </a:lnTo>
                      <a:lnTo>
                        <a:pt x="398" y="700"/>
                      </a:lnTo>
                      <a:lnTo>
                        <a:pt x="406" y="678"/>
                      </a:lnTo>
                      <a:lnTo>
                        <a:pt x="412" y="662"/>
                      </a:lnTo>
                      <a:lnTo>
                        <a:pt x="412" y="662"/>
                      </a:lnTo>
                      <a:lnTo>
                        <a:pt x="414" y="660"/>
                      </a:lnTo>
                      <a:lnTo>
                        <a:pt x="418" y="658"/>
                      </a:lnTo>
                      <a:lnTo>
                        <a:pt x="428" y="654"/>
                      </a:lnTo>
                      <a:lnTo>
                        <a:pt x="434" y="654"/>
                      </a:lnTo>
                      <a:lnTo>
                        <a:pt x="444" y="656"/>
                      </a:lnTo>
                      <a:lnTo>
                        <a:pt x="444" y="656"/>
                      </a:lnTo>
                      <a:lnTo>
                        <a:pt x="454" y="660"/>
                      </a:lnTo>
                      <a:lnTo>
                        <a:pt x="456" y="660"/>
                      </a:lnTo>
                      <a:lnTo>
                        <a:pt x="456" y="662"/>
                      </a:lnTo>
                      <a:lnTo>
                        <a:pt x="454" y="662"/>
                      </a:lnTo>
                      <a:lnTo>
                        <a:pt x="456" y="662"/>
                      </a:lnTo>
                      <a:lnTo>
                        <a:pt x="456" y="662"/>
                      </a:lnTo>
                      <a:lnTo>
                        <a:pt x="462" y="660"/>
                      </a:lnTo>
                      <a:lnTo>
                        <a:pt x="466" y="658"/>
                      </a:lnTo>
                      <a:lnTo>
                        <a:pt x="470" y="654"/>
                      </a:lnTo>
                      <a:lnTo>
                        <a:pt x="470" y="654"/>
                      </a:lnTo>
                      <a:lnTo>
                        <a:pt x="474" y="652"/>
                      </a:lnTo>
                      <a:lnTo>
                        <a:pt x="478" y="648"/>
                      </a:lnTo>
                      <a:lnTo>
                        <a:pt x="482" y="648"/>
                      </a:lnTo>
                      <a:lnTo>
                        <a:pt x="482" y="648"/>
                      </a:lnTo>
                      <a:lnTo>
                        <a:pt x="492" y="648"/>
                      </a:lnTo>
                      <a:lnTo>
                        <a:pt x="498" y="650"/>
                      </a:lnTo>
                      <a:lnTo>
                        <a:pt x="498" y="650"/>
                      </a:lnTo>
                      <a:lnTo>
                        <a:pt x="500" y="650"/>
                      </a:lnTo>
                      <a:lnTo>
                        <a:pt x="504" y="652"/>
                      </a:lnTo>
                      <a:lnTo>
                        <a:pt x="510" y="650"/>
                      </a:lnTo>
                      <a:lnTo>
                        <a:pt x="514" y="648"/>
                      </a:lnTo>
                      <a:lnTo>
                        <a:pt x="516" y="644"/>
                      </a:lnTo>
                      <a:lnTo>
                        <a:pt x="516" y="644"/>
                      </a:lnTo>
                      <a:lnTo>
                        <a:pt x="520" y="632"/>
                      </a:lnTo>
                      <a:lnTo>
                        <a:pt x="522" y="620"/>
                      </a:lnTo>
                      <a:lnTo>
                        <a:pt x="522" y="606"/>
                      </a:lnTo>
                      <a:lnTo>
                        <a:pt x="530" y="582"/>
                      </a:lnTo>
                      <a:lnTo>
                        <a:pt x="530" y="572"/>
                      </a:lnTo>
                      <a:lnTo>
                        <a:pt x="544" y="570"/>
                      </a:lnTo>
                      <a:lnTo>
                        <a:pt x="550" y="534"/>
                      </a:lnTo>
                      <a:lnTo>
                        <a:pt x="556" y="474"/>
                      </a:lnTo>
                      <a:lnTo>
                        <a:pt x="558" y="398"/>
                      </a:lnTo>
                      <a:lnTo>
                        <a:pt x="558" y="340"/>
                      </a:lnTo>
                      <a:lnTo>
                        <a:pt x="558" y="340"/>
                      </a:lnTo>
                      <a:lnTo>
                        <a:pt x="560" y="332"/>
                      </a:lnTo>
                      <a:lnTo>
                        <a:pt x="562" y="322"/>
                      </a:lnTo>
                      <a:lnTo>
                        <a:pt x="562" y="308"/>
                      </a:lnTo>
                      <a:lnTo>
                        <a:pt x="562" y="308"/>
                      </a:lnTo>
                      <a:lnTo>
                        <a:pt x="560" y="300"/>
                      </a:lnTo>
                      <a:lnTo>
                        <a:pt x="562" y="296"/>
                      </a:lnTo>
                      <a:lnTo>
                        <a:pt x="564" y="294"/>
                      </a:lnTo>
                      <a:lnTo>
                        <a:pt x="568" y="294"/>
                      </a:lnTo>
                      <a:lnTo>
                        <a:pt x="568" y="306"/>
                      </a:lnTo>
                      <a:lnTo>
                        <a:pt x="570" y="338"/>
                      </a:lnTo>
                      <a:lnTo>
                        <a:pt x="574" y="348"/>
                      </a:lnTo>
                      <a:lnTo>
                        <a:pt x="570" y="362"/>
                      </a:lnTo>
                      <a:lnTo>
                        <a:pt x="574" y="384"/>
                      </a:lnTo>
                      <a:lnTo>
                        <a:pt x="576" y="390"/>
                      </a:lnTo>
                      <a:lnTo>
                        <a:pt x="580" y="422"/>
                      </a:lnTo>
                      <a:lnTo>
                        <a:pt x="586" y="422"/>
                      </a:lnTo>
                      <a:lnTo>
                        <a:pt x="586" y="428"/>
                      </a:lnTo>
                      <a:lnTo>
                        <a:pt x="582" y="432"/>
                      </a:lnTo>
                      <a:lnTo>
                        <a:pt x="586" y="448"/>
                      </a:lnTo>
                      <a:lnTo>
                        <a:pt x="590" y="472"/>
                      </a:lnTo>
                      <a:lnTo>
                        <a:pt x="602" y="490"/>
                      </a:lnTo>
                      <a:lnTo>
                        <a:pt x="620" y="500"/>
                      </a:lnTo>
                      <a:lnTo>
                        <a:pt x="620" y="486"/>
                      </a:lnTo>
                      <a:lnTo>
                        <a:pt x="624" y="498"/>
                      </a:lnTo>
                      <a:lnTo>
                        <a:pt x="636" y="484"/>
                      </a:lnTo>
                      <a:lnTo>
                        <a:pt x="642" y="462"/>
                      </a:lnTo>
                      <a:lnTo>
                        <a:pt x="638" y="438"/>
                      </a:lnTo>
                      <a:lnTo>
                        <a:pt x="636" y="424"/>
                      </a:lnTo>
                      <a:lnTo>
                        <a:pt x="632" y="420"/>
                      </a:lnTo>
                      <a:lnTo>
                        <a:pt x="630" y="416"/>
                      </a:lnTo>
                      <a:lnTo>
                        <a:pt x="636" y="412"/>
                      </a:lnTo>
                      <a:lnTo>
                        <a:pt x="630" y="382"/>
                      </a:lnTo>
                      <a:lnTo>
                        <a:pt x="628" y="376"/>
                      </a:lnTo>
                      <a:lnTo>
                        <a:pt x="626" y="354"/>
                      </a:lnTo>
                      <a:lnTo>
                        <a:pt x="618" y="340"/>
                      </a:lnTo>
                      <a:lnTo>
                        <a:pt x="618" y="330"/>
                      </a:lnTo>
                      <a:lnTo>
                        <a:pt x="610" y="300"/>
                      </a:lnTo>
                      <a:lnTo>
                        <a:pt x="606" y="288"/>
                      </a:lnTo>
                      <a:lnTo>
                        <a:pt x="606" y="288"/>
                      </a:lnTo>
                      <a:lnTo>
                        <a:pt x="610" y="286"/>
                      </a:lnTo>
                      <a:lnTo>
                        <a:pt x="612" y="288"/>
                      </a:lnTo>
                      <a:lnTo>
                        <a:pt x="616" y="292"/>
                      </a:lnTo>
                      <a:lnTo>
                        <a:pt x="618" y="298"/>
                      </a:lnTo>
                      <a:lnTo>
                        <a:pt x="618" y="298"/>
                      </a:lnTo>
                      <a:lnTo>
                        <a:pt x="622" y="312"/>
                      </a:lnTo>
                      <a:lnTo>
                        <a:pt x="626" y="322"/>
                      </a:lnTo>
                      <a:lnTo>
                        <a:pt x="632" y="328"/>
                      </a:lnTo>
                      <a:lnTo>
                        <a:pt x="652" y="384"/>
                      </a:lnTo>
                      <a:lnTo>
                        <a:pt x="678" y="454"/>
                      </a:lnTo>
                      <a:lnTo>
                        <a:pt x="702" y="508"/>
                      </a:lnTo>
                      <a:lnTo>
                        <a:pt x="720" y="540"/>
                      </a:lnTo>
                      <a:lnTo>
                        <a:pt x="732" y="540"/>
                      </a:lnTo>
                      <a:lnTo>
                        <a:pt x="736" y="548"/>
                      </a:lnTo>
                      <a:lnTo>
                        <a:pt x="752" y="568"/>
                      </a:lnTo>
                      <a:lnTo>
                        <a:pt x="752" y="568"/>
                      </a:lnTo>
                      <a:lnTo>
                        <a:pt x="756" y="582"/>
                      </a:lnTo>
                      <a:lnTo>
                        <a:pt x="762" y="592"/>
                      </a:lnTo>
                      <a:lnTo>
                        <a:pt x="768" y="602"/>
                      </a:lnTo>
                      <a:lnTo>
                        <a:pt x="768" y="602"/>
                      </a:lnTo>
                      <a:lnTo>
                        <a:pt x="774" y="604"/>
                      </a:lnTo>
                      <a:lnTo>
                        <a:pt x="776" y="606"/>
                      </a:lnTo>
                      <a:lnTo>
                        <a:pt x="784" y="604"/>
                      </a:lnTo>
                      <a:lnTo>
                        <a:pt x="788" y="602"/>
                      </a:lnTo>
                      <a:lnTo>
                        <a:pt x="790" y="602"/>
                      </a:lnTo>
                      <a:lnTo>
                        <a:pt x="790" y="602"/>
                      </a:lnTo>
                      <a:lnTo>
                        <a:pt x="794" y="598"/>
                      </a:lnTo>
                      <a:lnTo>
                        <a:pt x="804" y="594"/>
                      </a:lnTo>
                      <a:lnTo>
                        <a:pt x="804" y="594"/>
                      </a:lnTo>
                      <a:lnTo>
                        <a:pt x="808" y="594"/>
                      </a:lnTo>
                      <a:lnTo>
                        <a:pt x="812" y="594"/>
                      </a:lnTo>
                      <a:lnTo>
                        <a:pt x="816" y="596"/>
                      </a:lnTo>
                      <a:lnTo>
                        <a:pt x="816" y="596"/>
                      </a:lnTo>
                      <a:lnTo>
                        <a:pt x="820" y="598"/>
                      </a:lnTo>
                      <a:lnTo>
                        <a:pt x="826" y="600"/>
                      </a:lnTo>
                      <a:lnTo>
                        <a:pt x="832" y="600"/>
                      </a:lnTo>
                      <a:lnTo>
                        <a:pt x="832" y="600"/>
                      </a:lnTo>
                      <a:lnTo>
                        <a:pt x="836" y="600"/>
                      </a:lnTo>
                      <a:lnTo>
                        <a:pt x="834" y="598"/>
                      </a:lnTo>
                      <a:lnTo>
                        <a:pt x="832" y="598"/>
                      </a:lnTo>
                      <a:lnTo>
                        <a:pt x="834" y="596"/>
                      </a:lnTo>
                      <a:lnTo>
                        <a:pt x="842" y="590"/>
                      </a:lnTo>
                      <a:lnTo>
                        <a:pt x="842" y="590"/>
                      </a:lnTo>
                      <a:lnTo>
                        <a:pt x="850" y="586"/>
                      </a:lnTo>
                      <a:lnTo>
                        <a:pt x="856" y="582"/>
                      </a:lnTo>
                      <a:lnTo>
                        <a:pt x="866" y="582"/>
                      </a:lnTo>
                      <a:lnTo>
                        <a:pt x="872" y="584"/>
                      </a:lnTo>
                      <a:lnTo>
                        <a:pt x="874" y="586"/>
                      </a:lnTo>
                      <a:lnTo>
                        <a:pt x="874" y="586"/>
                      </a:lnTo>
                      <a:lnTo>
                        <a:pt x="886" y="598"/>
                      </a:lnTo>
                      <a:lnTo>
                        <a:pt x="898" y="616"/>
                      </a:lnTo>
                      <a:lnTo>
                        <a:pt x="916" y="642"/>
                      </a:lnTo>
                      <a:lnTo>
                        <a:pt x="916" y="642"/>
                      </a:lnTo>
                      <a:lnTo>
                        <a:pt x="926" y="656"/>
                      </a:lnTo>
                      <a:lnTo>
                        <a:pt x="934" y="664"/>
                      </a:lnTo>
                      <a:lnTo>
                        <a:pt x="944" y="668"/>
                      </a:lnTo>
                      <a:lnTo>
                        <a:pt x="952" y="670"/>
                      </a:lnTo>
                      <a:lnTo>
                        <a:pt x="958" y="668"/>
                      </a:lnTo>
                      <a:lnTo>
                        <a:pt x="964" y="666"/>
                      </a:lnTo>
                      <a:lnTo>
                        <a:pt x="968" y="660"/>
                      </a:lnTo>
                      <a:lnTo>
                        <a:pt x="972" y="654"/>
                      </a:lnTo>
                      <a:lnTo>
                        <a:pt x="972" y="654"/>
                      </a:lnTo>
                      <a:lnTo>
                        <a:pt x="974" y="648"/>
                      </a:lnTo>
                      <a:lnTo>
                        <a:pt x="974" y="642"/>
                      </a:lnTo>
                      <a:lnTo>
                        <a:pt x="970" y="628"/>
                      </a:lnTo>
                      <a:lnTo>
                        <a:pt x="964" y="616"/>
                      </a:lnTo>
                      <a:lnTo>
                        <a:pt x="962" y="612"/>
                      </a:lnTo>
                      <a:lnTo>
                        <a:pt x="962" y="612"/>
                      </a:lnTo>
                      <a:lnTo>
                        <a:pt x="952" y="600"/>
                      </a:lnTo>
                      <a:lnTo>
                        <a:pt x="944" y="592"/>
                      </a:lnTo>
                      <a:lnTo>
                        <a:pt x="936" y="588"/>
                      </a:lnTo>
                      <a:lnTo>
                        <a:pt x="936" y="588"/>
                      </a:lnTo>
                      <a:lnTo>
                        <a:pt x="928" y="584"/>
                      </a:lnTo>
                      <a:lnTo>
                        <a:pt x="920" y="576"/>
                      </a:lnTo>
                      <a:lnTo>
                        <a:pt x="900" y="550"/>
                      </a:lnTo>
                      <a:lnTo>
                        <a:pt x="900" y="550"/>
                      </a:lnTo>
                      <a:lnTo>
                        <a:pt x="894" y="542"/>
                      </a:lnTo>
                      <a:lnTo>
                        <a:pt x="892" y="536"/>
                      </a:lnTo>
                      <a:lnTo>
                        <a:pt x="890" y="530"/>
                      </a:lnTo>
                      <a:lnTo>
                        <a:pt x="890" y="526"/>
                      </a:lnTo>
                      <a:lnTo>
                        <a:pt x="892" y="520"/>
                      </a:lnTo>
                      <a:lnTo>
                        <a:pt x="894" y="516"/>
                      </a:lnTo>
                      <a:lnTo>
                        <a:pt x="894" y="516"/>
                      </a:lnTo>
                      <a:lnTo>
                        <a:pt x="894" y="514"/>
                      </a:lnTo>
                      <a:lnTo>
                        <a:pt x="898" y="510"/>
                      </a:lnTo>
                      <a:lnTo>
                        <a:pt x="904" y="508"/>
                      </a:lnTo>
                      <a:lnTo>
                        <a:pt x="912" y="506"/>
                      </a:lnTo>
                      <a:lnTo>
                        <a:pt x="912" y="506"/>
                      </a:lnTo>
                      <a:lnTo>
                        <a:pt x="918" y="504"/>
                      </a:lnTo>
                      <a:lnTo>
                        <a:pt x="920" y="500"/>
                      </a:lnTo>
                      <a:lnTo>
                        <a:pt x="924" y="496"/>
                      </a:lnTo>
                      <a:lnTo>
                        <a:pt x="924" y="496"/>
                      </a:lnTo>
                      <a:lnTo>
                        <a:pt x="924" y="490"/>
                      </a:lnTo>
                      <a:lnTo>
                        <a:pt x="924" y="482"/>
                      </a:lnTo>
                      <a:lnTo>
                        <a:pt x="920" y="472"/>
                      </a:lnTo>
                      <a:lnTo>
                        <a:pt x="920" y="472"/>
                      </a:lnTo>
                      <a:lnTo>
                        <a:pt x="920" y="468"/>
                      </a:lnTo>
                      <a:lnTo>
                        <a:pt x="920" y="460"/>
                      </a:lnTo>
                      <a:lnTo>
                        <a:pt x="920" y="456"/>
                      </a:lnTo>
                      <a:lnTo>
                        <a:pt x="924" y="452"/>
                      </a:lnTo>
                      <a:lnTo>
                        <a:pt x="926" y="448"/>
                      </a:lnTo>
                      <a:lnTo>
                        <a:pt x="932" y="446"/>
                      </a:lnTo>
                      <a:lnTo>
                        <a:pt x="932" y="446"/>
                      </a:lnTo>
                      <a:lnTo>
                        <a:pt x="938" y="446"/>
                      </a:lnTo>
                      <a:lnTo>
                        <a:pt x="942" y="442"/>
                      </a:lnTo>
                      <a:lnTo>
                        <a:pt x="950" y="436"/>
                      </a:lnTo>
                      <a:lnTo>
                        <a:pt x="952" y="432"/>
                      </a:lnTo>
                      <a:lnTo>
                        <a:pt x="952" y="428"/>
                      </a:lnTo>
                      <a:lnTo>
                        <a:pt x="952" y="412"/>
                      </a:lnTo>
                      <a:lnTo>
                        <a:pt x="952" y="412"/>
                      </a:lnTo>
                      <a:lnTo>
                        <a:pt x="948" y="402"/>
                      </a:lnTo>
                      <a:lnTo>
                        <a:pt x="950" y="394"/>
                      </a:lnTo>
                      <a:lnTo>
                        <a:pt x="952" y="392"/>
                      </a:lnTo>
                      <a:lnTo>
                        <a:pt x="956" y="388"/>
                      </a:lnTo>
                      <a:lnTo>
                        <a:pt x="956" y="388"/>
                      </a:lnTo>
                      <a:lnTo>
                        <a:pt x="958" y="386"/>
                      </a:lnTo>
                      <a:lnTo>
                        <a:pt x="962" y="382"/>
                      </a:lnTo>
                      <a:lnTo>
                        <a:pt x="964" y="374"/>
                      </a:lnTo>
                      <a:lnTo>
                        <a:pt x="962" y="366"/>
                      </a:lnTo>
                      <a:lnTo>
                        <a:pt x="954" y="344"/>
                      </a:lnTo>
                      <a:lnTo>
                        <a:pt x="944" y="332"/>
                      </a:lnTo>
                      <a:lnTo>
                        <a:pt x="934" y="318"/>
                      </a:lnTo>
                      <a:lnTo>
                        <a:pt x="930" y="310"/>
                      </a:lnTo>
                      <a:lnTo>
                        <a:pt x="930" y="302"/>
                      </a:lnTo>
                      <a:lnTo>
                        <a:pt x="884" y="252"/>
                      </a:lnTo>
                      <a:lnTo>
                        <a:pt x="884" y="252"/>
                      </a:lnTo>
                      <a:lnTo>
                        <a:pt x="884" y="250"/>
                      </a:lnTo>
                      <a:lnTo>
                        <a:pt x="882" y="248"/>
                      </a:lnTo>
                      <a:lnTo>
                        <a:pt x="876" y="244"/>
                      </a:lnTo>
                      <a:lnTo>
                        <a:pt x="866" y="238"/>
                      </a:lnTo>
                      <a:lnTo>
                        <a:pt x="850" y="228"/>
                      </a:lnTo>
                      <a:lnTo>
                        <a:pt x="792" y="204"/>
                      </a:lnTo>
                      <a:lnTo>
                        <a:pt x="800" y="202"/>
                      </a:lnTo>
                      <a:lnTo>
                        <a:pt x="834" y="194"/>
                      </a:lnTo>
                      <a:lnTo>
                        <a:pt x="860" y="190"/>
                      </a:lnTo>
                      <a:lnTo>
                        <a:pt x="888" y="186"/>
                      </a:lnTo>
                      <a:lnTo>
                        <a:pt x="914" y="178"/>
                      </a:lnTo>
                      <a:lnTo>
                        <a:pt x="914" y="178"/>
                      </a:lnTo>
                      <a:lnTo>
                        <a:pt x="924" y="172"/>
                      </a:lnTo>
                      <a:lnTo>
                        <a:pt x="932" y="166"/>
                      </a:lnTo>
                      <a:lnTo>
                        <a:pt x="936" y="160"/>
                      </a:lnTo>
                      <a:lnTo>
                        <a:pt x="936" y="160"/>
                      </a:lnTo>
                      <a:lnTo>
                        <a:pt x="942" y="148"/>
                      </a:lnTo>
                      <a:lnTo>
                        <a:pt x="952" y="130"/>
                      </a:lnTo>
                      <a:lnTo>
                        <a:pt x="952" y="130"/>
                      </a:lnTo>
                      <a:lnTo>
                        <a:pt x="958" y="118"/>
                      </a:lnTo>
                      <a:lnTo>
                        <a:pt x="960" y="110"/>
                      </a:lnTo>
                      <a:lnTo>
                        <a:pt x="962" y="104"/>
                      </a:lnTo>
                      <a:lnTo>
                        <a:pt x="962" y="104"/>
                      </a:lnTo>
                      <a:lnTo>
                        <a:pt x="962" y="94"/>
                      </a:lnTo>
                      <a:lnTo>
                        <a:pt x="964" y="88"/>
                      </a:lnTo>
                      <a:lnTo>
                        <a:pt x="966" y="84"/>
                      </a:lnTo>
                      <a:lnTo>
                        <a:pt x="966" y="84"/>
                      </a:lnTo>
                      <a:lnTo>
                        <a:pt x="970" y="78"/>
                      </a:lnTo>
                      <a:lnTo>
                        <a:pt x="974" y="68"/>
                      </a:lnTo>
                      <a:lnTo>
                        <a:pt x="974" y="58"/>
                      </a:lnTo>
                      <a:lnTo>
                        <a:pt x="974" y="54"/>
                      </a:lnTo>
                      <a:lnTo>
                        <a:pt x="972" y="50"/>
                      </a:lnTo>
                      <a:lnTo>
                        <a:pt x="972" y="50"/>
                      </a:lnTo>
                      <a:lnTo>
                        <a:pt x="970" y="48"/>
                      </a:lnTo>
                      <a:lnTo>
                        <a:pt x="970" y="44"/>
                      </a:lnTo>
                      <a:lnTo>
                        <a:pt x="970" y="38"/>
                      </a:lnTo>
                      <a:lnTo>
                        <a:pt x="974" y="30"/>
                      </a:lnTo>
                      <a:lnTo>
                        <a:pt x="974" y="30"/>
                      </a:lnTo>
                      <a:lnTo>
                        <a:pt x="978" y="24"/>
                      </a:lnTo>
                      <a:lnTo>
                        <a:pt x="980" y="20"/>
                      </a:lnTo>
                      <a:lnTo>
                        <a:pt x="982" y="18"/>
                      </a:lnTo>
                      <a:lnTo>
                        <a:pt x="980" y="16"/>
                      </a:lnTo>
                      <a:lnTo>
                        <a:pt x="980" y="16"/>
                      </a:lnTo>
                      <a:lnTo>
                        <a:pt x="978" y="14"/>
                      </a:lnTo>
                      <a:lnTo>
                        <a:pt x="978" y="10"/>
                      </a:lnTo>
                      <a:lnTo>
                        <a:pt x="976" y="0"/>
                      </a:lnTo>
                      <a:lnTo>
                        <a:pt x="676" y="0"/>
                      </a:lnTo>
                      <a:close/>
                      <a:moveTo>
                        <a:pt x="562" y="150"/>
                      </a:moveTo>
                      <a:lnTo>
                        <a:pt x="562" y="150"/>
                      </a:lnTo>
                      <a:lnTo>
                        <a:pt x="562" y="150"/>
                      </a:lnTo>
                      <a:lnTo>
                        <a:pt x="562" y="150"/>
                      </a:lnTo>
                      <a:lnTo>
                        <a:pt x="562" y="150"/>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6" name="Group 63"/>
              <p:cNvGrpSpPr>
                <a:grpSpLocks noChangeAspect="1"/>
              </p:cNvGrpSpPr>
              <p:nvPr/>
            </p:nvGrpSpPr>
            <p:grpSpPr>
              <a:xfrm>
                <a:off x="8324137" y="990588"/>
                <a:ext cx="819855" cy="1066798"/>
                <a:chOff x="7315200" y="5334000"/>
                <a:chExt cx="1054100" cy="1371600"/>
              </a:xfrm>
              <a:solidFill>
                <a:schemeClr val="bg2">
                  <a:lumMod val="50000"/>
                  <a:lumOff val="50000"/>
                  <a:alpha val="18000"/>
                </a:schemeClr>
              </a:solidFill>
            </p:grpSpPr>
            <p:sp>
              <p:nvSpPr>
                <p:cNvPr id="147"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8"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9"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0"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cs-CZ" smtClean="0"/>
              <a:t>Kliknutím lze upravit styl.</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lumMod val="75000"/>
                    <a:lumOff val="25000"/>
                  </a:schemeClr>
                </a:solidFill>
              </a:defRPr>
            </a:lvl1pPr>
          </a:lstStyle>
          <a:p>
            <a:fld id="{DADDF2FE-B972-4C8B-98B2-04BB14DF7141}" type="datetimeFigureOut">
              <a:rPr lang="cs-CZ" smtClean="0"/>
              <a:pPr/>
              <a:t>18.5.2012</a:t>
            </a:fld>
            <a:endParaRPr lang="cs-CZ"/>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lumMod val="75000"/>
                    <a:lumOff val="25000"/>
                  </a:schemeClr>
                </a:solidFill>
              </a:defRPr>
            </a:lvl1pPr>
          </a:lstStyle>
          <a:p>
            <a:endParaRPr lang="cs-CZ"/>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lumMod val="75000"/>
                    <a:lumOff val="25000"/>
                  </a:schemeClr>
                </a:solidFill>
              </a:defRPr>
            </a:lvl1pPr>
          </a:lstStyle>
          <a:p>
            <a:fld id="{5F230544-A8B5-4501-9D7E-4101D87CC765}"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965" r:id="rId1"/>
    <p:sldLayoutId id="2147483966" r:id="rId2"/>
    <p:sldLayoutId id="2147483967" r:id="rId3"/>
    <p:sldLayoutId id="2147483968" r:id="rId4"/>
    <p:sldLayoutId id="2147483969" r:id="rId5"/>
    <p:sldLayoutId id="2147483970" r:id="rId6"/>
    <p:sldLayoutId id="2147483971" r:id="rId7"/>
    <p:sldLayoutId id="2147483972" r:id="rId8"/>
    <p:sldLayoutId id="2147483973" r:id="rId9"/>
    <p:sldLayoutId id="2147483974" r:id="rId10"/>
    <p:sldLayoutId id="2147483975" r:id="rId11"/>
  </p:sldLayoutIdLst>
  <p:txStyles>
    <p:titleStyle>
      <a:lvl1pPr algn="l" defTabSz="457200" rtl="0" eaLnBrk="1" latinLnBrk="0" hangingPunct="1">
        <a:spcBef>
          <a:spcPct val="0"/>
        </a:spcBef>
        <a:buNone/>
        <a:defRPr sz="3200" kern="1200">
          <a:solidFill>
            <a:schemeClr val="tx1">
              <a:lumMod val="75000"/>
              <a:lumOff val="25000"/>
            </a:schemeClr>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1">
            <a:lumMod val="75000"/>
            <a:lumOff val="25000"/>
          </a:schemeClr>
        </a:buClr>
        <a:buFont typeface="Wingdings 2"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spcAft>
          <a:spcPts val="600"/>
        </a:spcAft>
        <a:buClr>
          <a:schemeClr val="tx1">
            <a:lumMod val="75000"/>
            <a:lumOff val="25000"/>
          </a:schemeClr>
        </a:buClr>
        <a:buFont typeface="Wingdings 2"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spcAft>
          <a:spcPts val="600"/>
        </a:spcAft>
        <a:buClr>
          <a:schemeClr val="tx1">
            <a:lumMod val="75000"/>
            <a:lumOff val="25000"/>
          </a:schemeClr>
        </a:buClr>
        <a:buFont typeface="Wingdings 2"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www.google.cz/imgres?q=auta" TargetMode="External"/><Relationship Id="rId3" Type="http://schemas.openxmlformats.org/officeDocument/2006/relationships/hyperlink" Target="http://www.google.cz/imgres?q=televize&amp;um=1&amp;hl=cs&amp;gbv=2&amp;biw=1366&amp;bih=674&amp;tbm=isch&amp;tbnid=RFoydW8dPCUkFM:&amp;imgrefurl=http://www.levne-lcd-televize.cz/lcd-televize-lg//lg-42lh3000--zdarma-dvd-prehravac/&amp;docid=9S-" TargetMode="External"/><Relationship Id="rId7" Type="http://schemas.openxmlformats.org/officeDocument/2006/relationships/hyperlink" Target="http://www.google.cz/imgres?q=tablet" TargetMode="External"/><Relationship Id="rId12" Type="http://schemas.openxmlformats.org/officeDocument/2006/relationships/hyperlink" Target="http://www.google.cz/imgres?q=mobil&amp;um=1&amp;hl" TargetMode="External"/><Relationship Id="rId2" Type="http://schemas.openxmlformats.org/officeDocument/2006/relationships/hyperlink" Target="http://www.google.cz/imgres?q=televize&amp;um=1&amp;hl=cs&amp;gbv=2&amp;biw=1366&amp;bih=674&amp;tbm=isch&amp;tbnid=ZZk9RwD4PZZksM:&amp;imgrefurl=http://www.opravy-televizoru.cz/faq.html&amp;docid=K-0E9Kb4UHXYlM&amp;imgurl=http://www.opravy-" TargetMode="External"/><Relationship Id="rId1" Type="http://schemas.openxmlformats.org/officeDocument/2006/relationships/slideLayout" Target="../slideLayouts/slideLayout2.xml"/><Relationship Id="rId6" Type="http://schemas.openxmlformats.org/officeDocument/2006/relationships/hyperlink" Target="http://www.google.cz/imgres?q=po%25" TargetMode="External"/><Relationship Id="rId11" Type="http://schemas.openxmlformats.org/officeDocument/2006/relationships/hyperlink" Target="http://www.google.cz/imgres?q=mobil" TargetMode="External"/><Relationship Id="rId5" Type="http://schemas.openxmlformats.org/officeDocument/2006/relationships/hyperlink" Target="http://www.google.cz/imgres?q=notebook&amp;um" TargetMode="External"/><Relationship Id="rId10" Type="http://schemas.openxmlformats.org/officeDocument/2006/relationships/hyperlink" Target="http://www.google.cz/imgres?q=fotoapar%25C" TargetMode="External"/><Relationship Id="rId4" Type="http://schemas.openxmlformats.org/officeDocument/2006/relationships/hyperlink" Target="http://www.google.cz/imgres?q=r3%A1dio&amp;um=1&amp;hl=cs&amp;gbv=2&amp;biw=1366:&amp;imgrefurl=http://" TargetMode="External"/><Relationship Id="rId9" Type="http://schemas.openxmlformats.org/officeDocument/2006/relationships/hyperlink" Target="http://www.google.cz/imgres?q=lednice+s+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sz="4800" u="sng" dirty="0" smtClean="0">
                <a:solidFill>
                  <a:srgbClr val="FF0000"/>
                </a:solidFill>
              </a:rPr>
              <a:t>Jak ovlivňuje můj život současná technika</a:t>
            </a:r>
            <a:endParaRPr lang="cs-CZ" sz="4800" u="sng" dirty="0">
              <a:solidFill>
                <a:srgbClr val="FF0000"/>
              </a:solidFill>
            </a:endParaRPr>
          </a:p>
        </p:txBody>
      </p:sp>
    </p:spTree>
    <p:extLst>
      <p:ext uri="{BB962C8B-B14F-4D97-AF65-F5344CB8AC3E}">
        <p14:creationId xmlns:p14="http://schemas.microsoft.com/office/powerpoint/2010/main" xmlns="" val="42219404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800" u="sng" dirty="0" smtClean="0">
                <a:solidFill>
                  <a:srgbClr val="FF0000"/>
                </a:solidFill>
              </a:rPr>
              <a:t>Technika v domácnosti</a:t>
            </a:r>
            <a:endParaRPr lang="cs-CZ" sz="4800" u="sng" dirty="0">
              <a:solidFill>
                <a:srgbClr val="FF0000"/>
              </a:solidFill>
            </a:endParaRPr>
          </a:p>
        </p:txBody>
      </p:sp>
      <p:sp>
        <p:nvSpPr>
          <p:cNvPr id="3" name="Zástupný symbol pro obsah 2"/>
          <p:cNvSpPr>
            <a:spLocks noGrp="1"/>
          </p:cNvSpPr>
          <p:nvPr>
            <p:ph idx="1"/>
          </p:nvPr>
        </p:nvSpPr>
        <p:spPr/>
        <p:txBody>
          <a:bodyPr>
            <a:normAutofit/>
          </a:bodyPr>
          <a:lstStyle/>
          <a:p>
            <a:pPr>
              <a:buNone/>
            </a:pPr>
            <a:r>
              <a:rPr lang="cs-CZ" sz="2000" b="1" dirty="0" smtClean="0"/>
              <a:t>V domácnosti se používají např. mikrovlnné trouby, lednice, trouby atd. slouží k tomu, aby se jídlo zmrazilo nebo upeklo. Tyto věci jsou pro mě a všechny ostatní důležité.</a:t>
            </a:r>
            <a:endParaRPr lang="cs-CZ" sz="2000" b="1" dirty="0"/>
          </a:p>
        </p:txBody>
      </p:sp>
      <p:sp>
        <p:nvSpPr>
          <p:cNvPr id="23554" name="AutoShape 2" descr="data:image/jpeg;base64,/9j/4AAQSkZJRgABAQAAAQABAAD/2wBDAAkGBwgHBgkIBwgKCgkLDRYPDQwMDRsUFRAWIB0iIiAdHx8kKDQsJCYxJx8fLT0tMTU3Ojo6Iys/RD84QzQ5Ojf/2wBDAQoKCg0MDRoPDxo3JR8lNzc3Nzc3Nzc3Nzc3Nzc3Nzc3Nzc3Nzc3Nzc3Nzc3Nzc3Nzc3Nzc3Nzc3Nzc3Nzc3Nzf/wAARCACNALgDASIAAhEBAxEB/8QAHAAAAAcBAQAAAAAAAAAAAAAAAAECAwQGBwUI/8QAUxAAAQIDAwQIDg4JBQEAAAAAAQACAwQRBQYhMZKT0QcSQVFUVXOxExQVFiI0RVNhcYGRssEXIzIzNTZDRGNygoOUoSQmQkZSYrPC8CVWoqPSdP/EABcBAQEBAQAAAAAAAAAAAAAAAAABAgP/xAAbEQEBAAMBAQEAAAAAAAAAAAAAARESIQIxQf/aAAwDAQACEQMRAD8Atd4retWUtmagy849kJj6NaA00wHgXPF5rap2/EzW6ki9bv1inR/OOYLmVwXSSOeXWF57a4e/NbqRi81tcPfmt1LkAIwriGa7TbzWzw52a3UnOuW2OGuzG6lw2lOtKmIZrtC8lr8Mdmt1JXXHa3DDmN1LjhLbQZVcReusbx2tTtw5jdST1yWtww5jdS5tMEimG8mIddtl4bVPzs5jdSe6v2kKVmSN/sG6lx4ZO+U64UrQDLlKYhmum68VokHaxzjkO1GH5Jo3gtWuE4cxupQXB1MSEycSmIZrqtvBanCyd33DdSkQ7dtEjGYJ+yNS4zQN04qXCad/DnUxDNdVlsz5+X87QlG2J6nbBzQue0U8KIjDDAJiGUx9tWiMkyaeBrdSZdblpD504fZbqUOI7zKPEKYhmpz7dtSmE4/NbqTL7wWqPnj81qgvemHmoKYhmu9YVuWlNW1KwI8090JzyHNIArgUFzrr/GCS+ufRKCz6WVyNkGfh2XadpzsZj3shvbVrKVNdqPWqlDveYzA+FYtpRGHI5kKoPlCsOys0OfarXCoMaCCPvGJ+XjRYDehQYj4cNpIaxjiABVaTitddUTiG1dCgL1ROIbW0KtompjhEXPKeZNTHf4meU6ZinC9kQdwLW0KUL3RB3AtXQq6CZmO/RM8oxMTHf4ucU6cUwXwiA/F+1tClC+USvxftXQq59MTHf4ucUYmZjv8AEzinTim9ecQ/u9a+hRdeL6/F+19CrqJmZHy8TPKWJmZPy8TOKYpxS231eP3etfQpx9+HOpW7tsaBXITMx3+JnFKEzMd+iZxVxTimuvxXJdu2MneE116OrXrdtjQK9CYj99iZ5SumI5yxomcVOnFGF9njJd22dAn2X8iN/dq2tArkJiOB79EzigZmOPl4medadOKiL/v/ANsW0fuEk7IIc5zBdy2du0dk3oOIrvhWx03H7/FH2zrXMbMR+rUwRGiD2iF+0anF2UpinHEN+3kY3atoD/5026+rnZLuW3+GVpmLSiSsLokaYjULg0Dbk1JNAosW80vCdDbEnY4dEhtiNADj2JNAU6cVs3vef3dtv8OUzMX0ZLwXRJiwrWgsGV8WDtWjylWyWvBDmozIUCcjOe8Vbi4VFN9NW7FiTVmTMCPEfEhuhuDmPcXNOG6CnTiTcach2jaVmTkIObDjdm1rqVA2py0QUHYp97sEfR+pyCz6aiHsqe/Wl4Y8H04aWcIr/rFN7KnbFpctB/qMS3e+v+sVqM34W3KoRvLYsJ7ocS0YDXsJa4F2QhTm4ZVjE527M8s/0iluCTLXmXpsHdtSXH2k4L02AO6svnLJIFlT8xLtmIEq98FxIa8OaKkZcpRmyLS4I/ObrWd2tI1vrqsDctWWz0Ouu747qS+csj6k2hwR+c3Wj6k2jwR+c3Wmxq1wXsu/xrLZyV123f41ls5ZF1HtI5JOJnN1odR7S4HE87dabGsa8L3Xe40l85Kbe+7w7qy+cse6j2jwN+c3WgbItHgj85utNjWNlF8Lu0+FpbOR9eV3eNZfOWM9R7SHzN+c3WjFjWmfmUTObrTc1jYzfG7tPhWXzl0JWflp+WbMyUZkaC7APYagrz+9jmPcx7S1zTQg7hWubHfY3TlAcu2f6RWpcpZhZi6pUKHQ2vM8jD53KQTiaqJDd/qkc7nQYfO5VkxOXlsOWjRJWcn4LIrCA+G8HDd3k113XcAwtKXwFMAcB5lm97IUV16rQd0CK5hiA1bDJB7EKJQbbtSMG0wJlyd0VGRY2sdPPmX7Wo9dt3hiLSlwfEdSkPm4E/ZcSZlIrY0F8N21e3IaVB/NZBMsfEc0QpaMABuQCPVvLSLpgw7kwYcRpa8Q4lWuFCMSrPWU9eZLx29in3Fgcn6nIItifFlgcmeZyCzSIeyn7/aR+mg/1GJTj7a/6x50jZT9/tLl4X9RiMn2x3jPOtxm/D1cFjU5jOzHLP8ASK2MFY5N9uTHLP8ASKnpfK8XbFbuWeSB8sK0+kOtSnZcg8yZu38VrO8cf009EC4/rqbPk8yIHKiJoSiByoh1pw3EZI3gm2nBKJwQKGO4PMh5AiYjO4qATVLYccE2lsyqCgWn8IzXKu51qWx+f1VlfG8/8isttT4Tm+WdzrT7gkC60oPrekV18MevixudUqIw/wCozA+ih/3J5xxyKNDNZ+Pv9DZ/ctsRLEekboWTCtVPlJWbmGOiQ9q1gNBtsp/MY/5VQWxphsIwDEaZcu2wbTGv+bu9go8C8hkS6XjHaFpIBP7W8Qd1FSoxfCc5kZu1c00JrUZSoc8+srGGJ9qdzFIfNG0xEjRG7VrngtBHuqDLikzjv0ON9R2TJkQO7EvubB5I8zkEWxJksHknczkFzrSHspdsWn4I8L+oxCvZu8ZRbKPbNqcvC/qMRVPRHfWK3Gb8PhY7N9uTHLP9IrYWlY9N9uR+Wf6RU9L5Xu7p/VazT4Yw/wCwp96jXd+Ksh4IkYf80844rhfrr+G3DKiAwKMnL/m+jGQqoMDBKIwRDIErcQKYPyR7XIlQwlUGCBkhEDilvCbxr/m+gotrClqTY+mdzrTbh4XYlPt+kVmVrfCs3yrlpdxjS7Ep9rnK6+GPXx3yVGhkdPxuTZzuTxKisP6bHO8xn9y2xE8S0aYhNiwZuThAEgtjPcCaHcABpuqE+HDiOJcAcaYIRZIPrMvhsMImhO2x2wwyVyeFL6BGhBheGNhxAOggHGm8d5FPwJKNMw9tLzMrLta6h6O4gndwoCok6C2BMNJDi1rgSDUHDcQfZsd8foEWFBM27IGv7Eim6Qd6qTMsdCk4sN4aHMY5pDcgNEEjYk7g8k7mcghsS5bB5I8zkFj01EHZQxmbU5aF6bEmvZnxlK2TTWctUb0aH6bE3Wr3fWPOtRmpDSsgmu25jlX85WuB2CyKZ7aj+GK/nKnpfK83bBN1pKgw6LF9IJ11VEu3MNhWBDhGKzs3bcNJxaa4+cUUoxGZds2njXC/XX8IJocUppRB8InBzT4iE9Dax4JawuAFSa+CvMqhFcAlB2CdYGGgazKae6Hg8KUWhuDmUx/jGtDJLTglApQFW1DBTJXbjWiIIIFGivhGtEIdikgYpRftcpZl3CEQig7oOXdCKoVr/C07yxWkXI+LEp4nc5Wb2ua2tOEZDGK0i5PxXlPLzldfLHr47hPMosM/p0euPYM9akqIw/p0x4WM9a2xDwlnhxmdpEMGtNttqt2/iQEn0NnZMiNZFb7WXEmrfB5fUibDcH16K8w61EP9kFE2G/alr5iK/caXEVbvURRuk5ho6XMGMZkuwaXEPJ8fiTcdr4cnGZEaWvbDcC05QaJZZFLamYidFBqIuFR4KZKYpuaJErGq4uPQ3VJ3cEEvYl93YXJH0XIItifCLYQ+hPolBc61EHZLxnbW5ZnpsTX7Z8ad2SMZ21+Wb6bUwMp8a3GaeBwWaRbEth8eK5llT7gYjiC2VeQak41AWkB2KfZOTDGhrJiM0AUoHmg/NLMkuGYixreaKNsq1AN4SsUepH1HvBX4Ltb8NF1LUOn5rhUfSHWgJ6a4VG0jtamq7MvNj3h3LKtjyS0XUh1HvEe5Vs/h4upaj09M7s1H0jtaPp6a4VG0jtaamzLhY95Bksy2fw8XUj6lXmGSy7a/DxdS1Dp6Z3JmN5YjtaHTsyTjMxvJEdrU1NmX9Sby8VWz+Gi6kfUu83Fds/hompagJ6Z4RG0h1o+nZnhMbSO1pqbMt6k3m3LJtnJTtWJq8AR9SrzcU2z+FiavCVqPTkxwiLpCj6cmN2PFP3hV1NmTmwLdJJdYdq1JqSZOJj+S0a60tHkrAlYE1BfAihpJhxBRwqd0bi6fTcc/LxM8povLiS5xJJrUmqsmEvrJ7bBRGn9Oj/VZ608DVMQ+3o/1GetVIk7bCoRipyA+ZSJW3YklLNgMdQNLsnhcT61Jh3qjge7PnQw521d/CfMo87hLRhkO0dh5F3+u2ORTbLgWnM9NNmo5yvDqnyIJexR79YXI/wBhQQ2Kff7C5H+woLnW4g7IjHxJ+2BCY97uig7VjakgOaTh5Fy2WnKOaHbeI2uNHQXg8ysN5nHrktHc9uK5+2dT3R862ygdUpQfKO0btSI2pKD5R3khP1Lobd/8bvOlNjRx7mNEHieQqjmdVpPvrtE/Uh1WkwMYrx9y/UuqJmYHziKPvClNmpmvbMfSHWg4xtqQGWM7QvHqQ6tyHf3aF+pdwTc1wqPpHa04Jyap21H0rtaCvdXbPGWYOiePUkm8NmNNDMmvJP1KyicmhkmpjyxXa0T56b3JuY0ztaHFYN5rIGWcA+7fqQ66bH4aNG/UrOJ2c4XMeD252tLE7N07bmD987WocVbrosalenm6N2pJN7LG4aNE/UrZ07N8LmNM7Wh07NcLmvJGdrTpxVBeyxyO3Ron6kYvbYu7O/8AU/8A8q3w5+cydOzGldrT7J+b4ZM6Z2tOnFNbe6wt2e/6Yn/lNw722I2ajRDOdi4NDT0J+NK13FeTPTm7OTFeVdrSTOzlO3JjSuTq8UZ95buxHueZurj/ACRQOZELy3eGSa/4RdSuzp2d4XM6V2tNmdneGTGmdrQ4p4vFYG5NtHkiIpi81itlIrIc20naEABjiSfMrc+cnKdtzGmdrSDNzZbjNx9K7WiZg9ixrmTVhNe0tcIOIIoR2BQXQuaS69EkXEk7Z2JP8pQWfTUcq85/WS0eWK5wK060bgyloT8acfPTDHx37cta1tB5wo/sayfGU1mt1Kz1Evms5JRgrRfY1kuMprNZqQ9jaT4yms1upNoa1ne2Sg5aF7G0nxlNZjNSHsbSnGU1mN1JtDWs/BSwcVfhscSnGUzmNR+x1K8ZTOY1Noa1Qttgkkg08Cv/ALHcrxlMZjUPY7leMpjMam0Naz8OSq1Cvw2OZUd0pjMah7HUtxlMaNqbQ1qh7ZGHf5VXz2O5bjKPo2oDY8lxktKPo2ptDWqKw4p5jt4q6jY9gDulH0bUrrAgjujG0bU2hrVNr4UC7eVz6w4PGMbRtQ6woPGMbRhXaJhSi5Nkq89YUHjGNowkm4EA90Y2jam0MKK4ptzlffY9gnulG0TUk7HcDjONomqbRdarNyz+tEj9Z3olBXCyLkwbMtOBOsn4sR0Ek7QwwA6oI9aCzblqR//Z"/>
          <p:cNvSpPr>
            <a:spLocks noChangeAspect="1" noChangeArrowheads="1"/>
          </p:cNvSpPr>
          <p:nvPr/>
        </p:nvSpPr>
        <p:spPr bwMode="auto">
          <a:xfrm>
            <a:off x="63500" y="-630238"/>
            <a:ext cx="1695450" cy="12954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23556" name="AutoShape 4" descr="data:image/jpeg;base64,/9j/4AAQSkZJRgABAQAAAQABAAD/2wBDAAkGBwgHBgkIBwgKCgkLDRYPDQwMDRsUFRAWIB0iIiAdHx8kKDQsJCYxJx8fLT0tMTU3Ojo6Iys/RD84QzQ5Ojf/2wBDAQoKCg0MDRoPDxo3JR8lNzc3Nzc3Nzc3Nzc3Nzc3Nzc3Nzc3Nzc3Nzc3Nzc3Nzc3Nzc3Nzc3Nzc3Nzc3Nzc3Nzf/wAARCACNALgDASIAAhEBAxEB/8QAHAAAAAcBAQAAAAAAAAAAAAAAAAECAwQGBwUI/8QAUxAAAQIDAwQIDg4JBQEAAAAAAQACAwQRBQYhMZKT0QcSQVFUVXOxExQVFiI0RVNhcYGRssEXIzIzNTZDRGNygoOUoSQmQkZSYrPC8CVWoqPSdP/EABcBAQEBAQAAAAAAAAAAAAAAAAABAgP/xAAbEQEBAAMBAQEAAAAAAAAAAAAAARESIQIxQf/aAAwDAQACEQMRAD8Atd4retWUtmagy849kJj6NaA00wHgXPF5rap2/EzW6ki9bv1inR/OOYLmVwXSSOeXWF57a4e/NbqRi81tcPfmt1LkAIwriGa7TbzWzw52a3UnOuW2OGuzG6lw2lOtKmIZrtC8lr8Mdmt1JXXHa3DDmN1LjhLbQZVcReusbx2tTtw5jdST1yWtww5jdS5tMEimG8mIddtl4bVPzs5jdSe6v2kKVmSN/sG6lx4ZO+U64UrQDLlKYhmum68VokHaxzjkO1GH5Jo3gtWuE4cxupQXB1MSEycSmIZrqtvBanCyd33DdSkQ7dtEjGYJ+yNS4zQN04qXCad/DnUxDNdVlsz5+X87QlG2J6nbBzQue0U8KIjDDAJiGUx9tWiMkyaeBrdSZdblpD504fZbqUOI7zKPEKYhmpz7dtSmE4/NbqTL7wWqPnj81qgvemHmoKYhmu9YVuWlNW1KwI8090JzyHNIArgUFzrr/GCS+ufRKCz6WVyNkGfh2XadpzsZj3shvbVrKVNdqPWqlDveYzA+FYtpRGHI5kKoPlCsOys0OfarXCoMaCCPvGJ+XjRYDehQYj4cNpIaxjiABVaTitddUTiG1dCgL1ROIbW0KtompjhEXPKeZNTHf4meU6ZinC9kQdwLW0KUL3RB3AtXQq6CZmO/RM8oxMTHf4ucU6cUwXwiA/F+1tClC+USvxftXQq59MTHf4ucUYmZjv8AEzinTim9ecQ/u9a+hRdeL6/F+19CrqJmZHy8TPKWJmZPy8TOKYpxS231eP3etfQpx9+HOpW7tsaBXITMx3+JnFKEzMd+iZxVxTimuvxXJdu2MneE116OrXrdtjQK9CYj99iZ5SumI5yxomcVOnFGF9njJd22dAn2X8iN/dq2tArkJiOB79EzigZmOPl4medadOKiL/v/ANsW0fuEk7IIc5zBdy2du0dk3oOIrvhWx03H7/FH2zrXMbMR+rUwRGiD2iF+0anF2UpinHEN+3kY3atoD/5026+rnZLuW3+GVpmLSiSsLokaYjULg0Dbk1JNAosW80vCdDbEnY4dEhtiNADj2JNAU6cVs3vef3dtv8OUzMX0ZLwXRJiwrWgsGV8WDtWjylWyWvBDmozIUCcjOe8Vbi4VFN9NW7FiTVmTMCPEfEhuhuDmPcXNOG6CnTiTcach2jaVmTkIObDjdm1rqVA2py0QUHYp97sEfR+pyCz6aiHsqe/Wl4Y8H04aWcIr/rFN7KnbFpctB/qMS3e+v+sVqM34W3KoRvLYsJ7ocS0YDXsJa4F2QhTm4ZVjE527M8s/0iluCTLXmXpsHdtSXH2k4L02AO6svnLJIFlT8xLtmIEq98FxIa8OaKkZcpRmyLS4I/ObrWd2tI1vrqsDctWWz0Ouu747qS+csj6k2hwR+c3Wj6k2jwR+c3Wmxq1wXsu/xrLZyV123f41ls5ZF1HtI5JOJnN1odR7S4HE87dabGsa8L3Xe40l85Kbe+7w7qy+cse6j2jwN+c3WgbItHgj85utNjWNlF8Lu0+FpbOR9eV3eNZfOWM9R7SHzN+c3WjFjWmfmUTObrTc1jYzfG7tPhWXzl0JWflp+WbMyUZkaC7APYagrz+9jmPcx7S1zTQg7hWubHfY3TlAcu2f6RWpcpZhZi6pUKHQ2vM8jD53KQTiaqJDd/qkc7nQYfO5VkxOXlsOWjRJWcn4LIrCA+G8HDd3k113XcAwtKXwFMAcB5lm97IUV16rQd0CK5hiA1bDJB7EKJQbbtSMG0wJlyd0VGRY2sdPPmX7Wo9dt3hiLSlwfEdSkPm4E/ZcSZlIrY0F8N21e3IaVB/NZBMsfEc0QpaMABuQCPVvLSLpgw7kwYcRpa8Q4lWuFCMSrPWU9eZLx29in3Fgcn6nIItifFlgcmeZyCzSIeyn7/aR+mg/1GJTj7a/6x50jZT9/tLl4X9RiMn2x3jPOtxm/D1cFjU5jOzHLP8ASK2MFY5N9uTHLP8ASKnpfK8XbFbuWeSB8sK0+kOtSnZcg8yZu38VrO8cf009EC4/rqbPk8yIHKiJoSiByoh1pw3EZI3gm2nBKJwQKGO4PMh5AiYjO4qATVLYccE2lsyqCgWn8IzXKu51qWx+f1VlfG8/8isttT4Tm+WdzrT7gkC60oPrekV18MevixudUqIw/wCozA+ih/3J5xxyKNDNZ+Pv9DZ/ctsRLEekboWTCtVPlJWbmGOiQ9q1gNBtsp/MY/5VQWxphsIwDEaZcu2wbTGv+bu9go8C8hkS6XjHaFpIBP7W8Qd1FSoxfCc5kZu1c00JrUZSoc8+srGGJ9qdzFIfNG0xEjRG7VrngtBHuqDLikzjv0ON9R2TJkQO7EvubB5I8zkEWxJksHknczkFzrSHspdsWn4I8L+oxCvZu8ZRbKPbNqcvC/qMRVPRHfWK3Gb8PhY7N9uTHLP9IrYWlY9N9uR+Wf6RU9L5Xu7p/VazT4Yw/wCwp96jXd+Ksh4IkYf80844rhfrr+G3DKiAwKMnL/m+jGQqoMDBKIwRDIErcQKYPyR7XIlQwlUGCBkhEDilvCbxr/m+gotrClqTY+mdzrTbh4XYlPt+kVmVrfCs3yrlpdxjS7Ep9rnK6+GPXx3yVGhkdPxuTZzuTxKisP6bHO8xn9y2xE8S0aYhNiwZuThAEgtjPcCaHcABpuqE+HDiOJcAcaYIRZIPrMvhsMImhO2x2wwyVyeFL6BGhBheGNhxAOggHGm8d5FPwJKNMw9tLzMrLta6h6O4gndwoCok6C2BMNJDi1rgSDUHDcQfZsd8foEWFBM27IGv7Eim6Qd6qTMsdCk4sN4aHMY5pDcgNEEjYk7g8k7mcghsS5bB5I8zkFj01EHZQxmbU5aF6bEmvZnxlK2TTWctUb0aH6bE3Wr3fWPOtRmpDSsgmu25jlX85WuB2CyKZ7aj+GK/nKnpfK83bBN1pKgw6LF9IJ11VEu3MNhWBDhGKzs3bcNJxaa4+cUUoxGZds2njXC/XX8IJocUppRB8InBzT4iE9Dax4JawuAFSa+CvMqhFcAlB2CdYGGgazKae6Hg8KUWhuDmUx/jGtDJLTglApQFW1DBTJXbjWiIIIFGivhGtEIdikgYpRftcpZl3CEQig7oOXdCKoVr/C07yxWkXI+LEp4nc5Wb2ua2tOEZDGK0i5PxXlPLzldfLHr47hPMosM/p0euPYM9akqIw/p0x4WM9a2xDwlnhxmdpEMGtNttqt2/iQEn0NnZMiNZFb7WXEmrfB5fUibDcH16K8w61EP9kFE2G/alr5iK/caXEVbvURRuk5ho6XMGMZkuwaXEPJ8fiTcdr4cnGZEaWvbDcC05QaJZZFLamYidFBqIuFR4KZKYpuaJErGq4uPQ3VJ3cEEvYl93YXJH0XIItifCLYQ+hPolBc61EHZLxnbW5ZnpsTX7Z8ad2SMZ21+Wb6bUwMp8a3GaeBwWaRbEth8eK5llT7gYjiC2VeQak41AWkB2KfZOTDGhrJiM0AUoHmg/NLMkuGYixreaKNsq1AN4SsUepH1HvBX4Ltb8NF1LUOn5rhUfSHWgJ6a4VG0jtamq7MvNj3h3LKtjyS0XUh1HvEe5Vs/h4upaj09M7s1H0jtaPp6a4VG0jtaamzLhY95Bksy2fw8XUj6lXmGSy7a/DxdS1Dp6Z3JmN5YjtaHTsyTjMxvJEdrU1NmX9Sby8VWz+Gi6kfUu83Fds/hompagJ6Z4RG0h1o+nZnhMbSO1pqbMt6k3m3LJtnJTtWJq8AR9SrzcU2z+FiavCVqPTkxwiLpCj6cmN2PFP3hV1NmTmwLdJJdYdq1JqSZOJj+S0a60tHkrAlYE1BfAihpJhxBRwqd0bi6fTcc/LxM8povLiS5xJJrUmqsmEvrJ7bBRGn9Oj/VZ608DVMQ+3o/1GetVIk7bCoRipyA+ZSJW3YklLNgMdQNLsnhcT61Jh3qjge7PnQw521d/CfMo87hLRhkO0dh5F3+u2ORTbLgWnM9NNmo5yvDqnyIJexR79YXI/wBhQQ2Kff7C5H+woLnW4g7IjHxJ+2BCY97uig7VjakgOaTh5Fy2WnKOaHbeI2uNHQXg8ysN5nHrktHc9uK5+2dT3R862ygdUpQfKO0btSI2pKD5R3khP1Lobd/8bvOlNjRx7mNEHieQqjmdVpPvrtE/Uh1WkwMYrx9y/UuqJmYHziKPvClNmpmvbMfSHWg4xtqQGWM7QvHqQ6tyHf3aF+pdwTc1wqPpHa04Jyap21H0rtaCvdXbPGWYOiePUkm8NmNNDMmvJP1KyicmhkmpjyxXa0T56b3JuY0ztaHFYN5rIGWcA+7fqQ66bH4aNG/UrOJ2c4XMeD252tLE7N07bmD987WocVbrosalenm6N2pJN7LG4aNE/UrZ07N8LmNM7Wh07NcLmvJGdrTpxVBeyxyO3Ron6kYvbYu7O/8AU/8A8q3w5+cydOzGldrT7J+b4ZM6Z2tOnFNbe6wt2e/6Yn/lNw722I2ajRDOdi4NDT0J+NK13FeTPTm7OTFeVdrSTOzlO3JjSuTq8UZ95buxHueZurj/ACRQOZELy3eGSa/4RdSuzp2d4XM6V2tNmdneGTGmdrQ4p4vFYG5NtHkiIpi81itlIrIc20naEABjiSfMrc+cnKdtzGmdrSDNzZbjNx9K7WiZg9ixrmTVhNe0tcIOIIoR2BQXQuaS69EkXEk7Z2JP8pQWfTUcq85/WS0eWK5wK060bgyloT8acfPTDHx37cta1tB5wo/sayfGU1mt1Kz1Evms5JRgrRfY1kuMprNZqQ9jaT4yms1upNoa1ne2Sg5aF7G0nxlNZjNSHsbSnGU1mN1JtDWs/BSwcVfhscSnGUzmNR+x1K8ZTOY1Noa1Qttgkkg08Cv/ALHcrxlMZjUPY7leMpjMam0Naz8OSq1Cvw2OZUd0pjMah7HUtxlMaNqbQ1qh7ZGHf5VXz2O5bjKPo2oDY8lxktKPo2ptDWqKw4p5jt4q6jY9gDulH0bUrrAgjujG0bU2hrVNr4UC7eVz6w4PGMbRtQ6woPGMbRhXaJhSi5Nkq89YUHjGNowkm4EA90Y2jam0MKK4ptzlffY9gnulG0TUk7HcDjONomqbRdarNyz+tEj9Z3olBXCyLkwbMtOBOsn4sR0Ek7QwwA6oI9aCzblqR//Z"/>
          <p:cNvSpPr>
            <a:spLocks noChangeAspect="1" noChangeArrowheads="1"/>
          </p:cNvSpPr>
          <p:nvPr/>
        </p:nvSpPr>
        <p:spPr bwMode="auto">
          <a:xfrm>
            <a:off x="63500" y="-630238"/>
            <a:ext cx="1695450" cy="12954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23558" name="AutoShape 6" descr="data:image/jpeg;base64,/9j/4AAQSkZJRgABAQAAAQABAAD/2wBDAAkGBwgHBgkIBwgKCgkLDRYPDQwMDRsUFRAWIB0iIiAdHx8kKDQsJCYxJx8fLT0tMTU3Ojo6Iys/RD84QzQ5Ojf/2wBDAQoKCg0MDRoPDxo3JR8lNzc3Nzc3Nzc3Nzc3Nzc3Nzc3Nzc3Nzc3Nzc3Nzc3Nzc3Nzc3Nzc3Nzc3Nzc3Nzc3Nzf/wAARCACNALgDASIAAhEBAxEB/8QAHAAAAAcBAQAAAAAAAAAAAAAAAAECAwQGBwUI/8QAUxAAAQIDAwQIDg4JBQEAAAAAAQACAwQRBQYhMZKT0QcSQVFUVXOxExQVFiI0RVNhcYGRssEXIzIzNTZDRGNygoOUoSQmQkZSYrPC8CVWoqPSdP/EABcBAQEBAQAAAAAAAAAAAAAAAAABAgP/xAAbEQEBAAMBAQEAAAAAAAAAAAAAARESIQIxQf/aAAwDAQACEQMRAD8Atd4retWUtmagy849kJj6NaA00wHgXPF5rap2/EzW6ki9bv1inR/OOYLmVwXSSOeXWF57a4e/NbqRi81tcPfmt1LkAIwriGa7TbzWzw52a3UnOuW2OGuzG6lw2lOtKmIZrtC8lr8Mdmt1JXXHa3DDmN1LjhLbQZVcReusbx2tTtw5jdST1yWtww5jdS5tMEimG8mIddtl4bVPzs5jdSe6v2kKVmSN/sG6lx4ZO+U64UrQDLlKYhmum68VokHaxzjkO1GH5Jo3gtWuE4cxupQXB1MSEycSmIZrqtvBanCyd33DdSkQ7dtEjGYJ+yNS4zQN04qXCad/DnUxDNdVlsz5+X87QlG2J6nbBzQue0U8KIjDDAJiGUx9tWiMkyaeBrdSZdblpD504fZbqUOI7zKPEKYhmpz7dtSmE4/NbqTL7wWqPnj81qgvemHmoKYhmu9YVuWlNW1KwI8090JzyHNIArgUFzrr/GCS+ufRKCz6WVyNkGfh2XadpzsZj3shvbVrKVNdqPWqlDveYzA+FYtpRGHI5kKoPlCsOys0OfarXCoMaCCPvGJ+XjRYDehQYj4cNpIaxjiABVaTitddUTiG1dCgL1ROIbW0KtompjhEXPKeZNTHf4meU6ZinC9kQdwLW0KUL3RB3AtXQq6CZmO/RM8oxMTHf4ucU6cUwXwiA/F+1tClC+USvxftXQq59MTHf4ucUYmZjv8AEzinTim9ecQ/u9a+hRdeL6/F+19CrqJmZHy8TPKWJmZPy8TOKYpxS231eP3etfQpx9+HOpW7tsaBXITMx3+JnFKEzMd+iZxVxTimuvxXJdu2MneE116OrXrdtjQK9CYj99iZ5SumI5yxomcVOnFGF9njJd22dAn2X8iN/dq2tArkJiOB79EzigZmOPl4medadOKiL/v/ANsW0fuEk7IIc5zBdy2du0dk3oOIrvhWx03H7/FH2zrXMbMR+rUwRGiD2iF+0anF2UpinHEN+3kY3atoD/5026+rnZLuW3+GVpmLSiSsLokaYjULg0Dbk1JNAosW80vCdDbEnY4dEhtiNADj2JNAU6cVs3vef3dtv8OUzMX0ZLwXRJiwrWgsGV8WDtWjylWyWvBDmozIUCcjOe8Vbi4VFN9NW7FiTVmTMCPEfEhuhuDmPcXNOG6CnTiTcach2jaVmTkIObDjdm1rqVA2py0QUHYp97sEfR+pyCz6aiHsqe/Wl4Y8H04aWcIr/rFN7KnbFpctB/qMS3e+v+sVqM34W3KoRvLYsJ7ocS0YDXsJa4F2QhTm4ZVjE527M8s/0iluCTLXmXpsHdtSXH2k4L02AO6svnLJIFlT8xLtmIEq98FxIa8OaKkZcpRmyLS4I/ObrWd2tI1vrqsDctWWz0Ouu747qS+csj6k2hwR+c3Wj6k2jwR+c3Wmxq1wXsu/xrLZyV123f41ls5ZF1HtI5JOJnN1odR7S4HE87dabGsa8L3Xe40l85Kbe+7w7qy+cse6j2jwN+c3WgbItHgj85utNjWNlF8Lu0+FpbOR9eV3eNZfOWM9R7SHzN+c3WjFjWmfmUTObrTc1jYzfG7tPhWXzl0JWflp+WbMyUZkaC7APYagrz+9jmPcx7S1zTQg7hWubHfY3TlAcu2f6RWpcpZhZi6pUKHQ2vM8jD53KQTiaqJDd/qkc7nQYfO5VkxOXlsOWjRJWcn4LIrCA+G8HDd3k113XcAwtKXwFMAcB5lm97IUV16rQd0CK5hiA1bDJB7EKJQbbtSMG0wJlyd0VGRY2sdPPmX7Wo9dt3hiLSlwfEdSkPm4E/ZcSZlIrY0F8N21e3IaVB/NZBMsfEc0QpaMABuQCPVvLSLpgw7kwYcRpa8Q4lWuFCMSrPWU9eZLx29in3Fgcn6nIItifFlgcmeZyCzSIeyn7/aR+mg/1GJTj7a/6x50jZT9/tLl4X9RiMn2x3jPOtxm/D1cFjU5jOzHLP8ASK2MFY5N9uTHLP8ASKnpfK8XbFbuWeSB8sK0+kOtSnZcg8yZu38VrO8cf009EC4/rqbPk8yIHKiJoSiByoh1pw3EZI3gm2nBKJwQKGO4PMh5AiYjO4qATVLYccE2lsyqCgWn8IzXKu51qWx+f1VlfG8/8isttT4Tm+WdzrT7gkC60oPrekV18MevixudUqIw/wCozA+ih/3J5xxyKNDNZ+Pv9DZ/ctsRLEekboWTCtVPlJWbmGOiQ9q1gNBtsp/MY/5VQWxphsIwDEaZcu2wbTGv+bu9go8C8hkS6XjHaFpIBP7W8Qd1FSoxfCc5kZu1c00JrUZSoc8+srGGJ9qdzFIfNG0xEjRG7VrngtBHuqDLikzjv0ON9R2TJkQO7EvubB5I8zkEWxJksHknczkFzrSHspdsWn4I8L+oxCvZu8ZRbKPbNqcvC/qMRVPRHfWK3Gb8PhY7N9uTHLP9IrYWlY9N9uR+Wf6RU9L5Xu7p/VazT4Yw/wCwp96jXd+Ksh4IkYf80844rhfrr+G3DKiAwKMnL/m+jGQqoMDBKIwRDIErcQKYPyR7XIlQwlUGCBkhEDilvCbxr/m+gotrClqTY+mdzrTbh4XYlPt+kVmVrfCs3yrlpdxjS7Ep9rnK6+GPXx3yVGhkdPxuTZzuTxKisP6bHO8xn9y2xE8S0aYhNiwZuThAEgtjPcCaHcABpuqE+HDiOJcAcaYIRZIPrMvhsMImhO2x2wwyVyeFL6BGhBheGNhxAOggHGm8d5FPwJKNMw9tLzMrLta6h6O4gndwoCok6C2BMNJDi1rgSDUHDcQfZsd8foEWFBM27IGv7Eim6Qd6qTMsdCk4sN4aHMY5pDcgNEEjYk7g8k7mcghsS5bB5I8zkFj01EHZQxmbU5aF6bEmvZnxlK2TTWctUb0aH6bE3Wr3fWPOtRmpDSsgmu25jlX85WuB2CyKZ7aj+GK/nKnpfK83bBN1pKgw6LF9IJ11VEu3MNhWBDhGKzs3bcNJxaa4+cUUoxGZds2njXC/XX8IJocUppRB8InBzT4iE9Dax4JawuAFSa+CvMqhFcAlB2CdYGGgazKae6Hg8KUWhuDmUx/jGtDJLTglApQFW1DBTJXbjWiIIIFGivhGtEIdikgYpRftcpZl3CEQig7oOXdCKoVr/C07yxWkXI+LEp4nc5Wb2ua2tOEZDGK0i5PxXlPLzldfLHr47hPMosM/p0euPYM9akqIw/p0x4WM9a2xDwlnhxmdpEMGtNttqt2/iQEn0NnZMiNZFb7WXEmrfB5fUibDcH16K8w61EP9kFE2G/alr5iK/caXEVbvURRuk5ho6XMGMZkuwaXEPJ8fiTcdr4cnGZEaWvbDcC05QaJZZFLamYidFBqIuFR4KZKYpuaJErGq4uPQ3VJ3cEEvYl93YXJH0XIItifCLYQ+hPolBc61EHZLxnbW5ZnpsTX7Z8ad2SMZ21+Wb6bUwMp8a3GaeBwWaRbEth8eK5llT7gYjiC2VeQak41AWkB2KfZOTDGhrJiM0AUoHmg/NLMkuGYixreaKNsq1AN4SsUepH1HvBX4Ltb8NF1LUOn5rhUfSHWgJ6a4VG0jtamq7MvNj3h3LKtjyS0XUh1HvEe5Vs/h4upaj09M7s1H0jtaPp6a4VG0jtaamzLhY95Bksy2fw8XUj6lXmGSy7a/DxdS1Dp6Z3JmN5YjtaHTsyTjMxvJEdrU1NmX9Sby8VWz+Gi6kfUu83Fds/hompagJ6Z4RG0h1o+nZnhMbSO1pqbMt6k3m3LJtnJTtWJq8AR9SrzcU2z+FiavCVqPTkxwiLpCj6cmN2PFP3hV1NmTmwLdJJdYdq1JqSZOJj+S0a60tHkrAlYE1BfAihpJhxBRwqd0bi6fTcc/LxM8povLiS5xJJrUmqsmEvrJ7bBRGn9Oj/VZ608DVMQ+3o/1GetVIk7bCoRipyA+ZSJW3YklLNgMdQNLsnhcT61Jh3qjge7PnQw521d/CfMo87hLRhkO0dh5F3+u2ORTbLgWnM9NNmo5yvDqnyIJexR79YXI/wBhQQ2Kff7C5H+woLnW4g7IjHxJ+2BCY97uig7VjakgOaTh5Fy2WnKOaHbeI2uNHQXg8ysN5nHrktHc9uK5+2dT3R862ygdUpQfKO0btSI2pKD5R3khP1Lobd/8bvOlNjRx7mNEHieQqjmdVpPvrtE/Uh1WkwMYrx9y/UuqJmYHziKPvClNmpmvbMfSHWg4xtqQGWM7QvHqQ6tyHf3aF+pdwTc1wqPpHa04Jyap21H0rtaCvdXbPGWYOiePUkm8NmNNDMmvJP1KyicmhkmpjyxXa0T56b3JuY0ztaHFYN5rIGWcA+7fqQ66bH4aNG/UrOJ2c4XMeD252tLE7N07bmD987WocVbrosalenm6N2pJN7LG4aNE/UrZ07N8LmNM7Wh07NcLmvJGdrTpxVBeyxyO3Ron6kYvbYu7O/8AU/8A8q3w5+cydOzGldrT7J+b4ZM6Z2tOnFNbe6wt2e/6Yn/lNw722I2ajRDOdi4NDT0J+NK13FeTPTm7OTFeVdrSTOzlO3JjSuTq8UZ95buxHueZurj/ACRQOZELy3eGSa/4RdSuzp2d4XM6V2tNmdneGTGmdrQ4p4vFYG5NtHkiIpi81itlIrIc20naEABjiSfMrc+cnKdtzGmdrSDNzZbjNx9K7WiZg9ixrmTVhNe0tcIOIIoR2BQXQuaS69EkXEk7Z2JP8pQWfTUcq85/WS0eWK5wK060bgyloT8acfPTDHx37cta1tB5wo/sayfGU1mt1Kz1Evms5JRgrRfY1kuMprNZqQ9jaT4yms1upNoa1ne2Sg5aF7G0nxlNZjNSHsbSnGU1mN1JtDWs/BSwcVfhscSnGUzmNR+x1K8ZTOY1Noa1Qttgkkg08Cv/ALHcrxlMZjUPY7leMpjMam0Naz8OSq1Cvw2OZUd0pjMah7HUtxlMaNqbQ1qh7ZGHf5VXz2O5bjKPo2oDY8lxktKPo2ptDWqKw4p5jt4q6jY9gDulH0bUrrAgjujG0bU2hrVNr4UC7eVz6w4PGMbRtQ6woPGMbRhXaJhSi5Nkq89YUHjGNowkm4EA90Y2jam0MKK4ptzlffY9gnulG0TUk7HcDjONomqbRdarNyz+tEj9Z3olBXCyLkwbMtOBOsn4sR0Ek7QwwA6oI9aCzblqR//Z"/>
          <p:cNvSpPr>
            <a:spLocks noChangeAspect="1" noChangeArrowheads="1"/>
          </p:cNvSpPr>
          <p:nvPr/>
        </p:nvSpPr>
        <p:spPr bwMode="auto">
          <a:xfrm>
            <a:off x="63500" y="-630238"/>
            <a:ext cx="1695450" cy="12954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23560" name="AutoShape 8" descr="data:image/jpeg;base64,/9j/4AAQSkZJRgABAQAAAQABAAD/2wBDAAkGBwgHBgkIBwgKCgkLDRYPDQwMDRsUFRAWIB0iIiAdHx8kKDQsJCYxJx8fLT0tMTU3Ojo6Iys/RD84QzQ5Ojf/2wBDAQoKCg0MDRoPDxo3JR8lNzc3Nzc3Nzc3Nzc3Nzc3Nzc3Nzc3Nzc3Nzc3Nzc3Nzc3Nzc3Nzc3Nzc3Nzc3Nzc3Nzf/wAARCACNALgDASIAAhEBAxEB/8QAHAAAAAcBAQAAAAAAAAAAAAAAAAECAwQGBwUI/8QAUxAAAQIDAwQIDg4JBQEAAAAAAQACAwQRBQYhMZKT0QcSQVFUVXOxExQVFiI0RVNhcYGRssEXIzIzNTZDRGNygoOUoSQmQkZSYrPC8CVWoqPSdP/EABcBAQEBAQAAAAAAAAAAAAAAAAABAgP/xAAbEQEBAAMBAQEAAAAAAAAAAAAAARESIQIxQf/aAAwDAQACEQMRAD8Atd4retWUtmagy849kJj6NaA00wHgXPF5rap2/EzW6ki9bv1inR/OOYLmVwXSSOeXWF57a4e/NbqRi81tcPfmt1LkAIwriGa7TbzWzw52a3UnOuW2OGuzG6lw2lOtKmIZrtC8lr8Mdmt1JXXHa3DDmN1LjhLbQZVcReusbx2tTtw5jdST1yWtww5jdS5tMEimG8mIddtl4bVPzs5jdSe6v2kKVmSN/sG6lx4ZO+U64UrQDLlKYhmum68VokHaxzjkO1GH5Jo3gtWuE4cxupQXB1MSEycSmIZrqtvBanCyd33DdSkQ7dtEjGYJ+yNS4zQN04qXCad/DnUxDNdVlsz5+X87QlG2J6nbBzQue0U8KIjDDAJiGUx9tWiMkyaeBrdSZdblpD504fZbqUOI7zKPEKYhmpz7dtSmE4/NbqTL7wWqPnj81qgvemHmoKYhmu9YVuWlNW1KwI8090JzyHNIArgUFzrr/GCS+ufRKCz6WVyNkGfh2XadpzsZj3shvbVrKVNdqPWqlDveYzA+FYtpRGHI5kKoPlCsOys0OfarXCoMaCCPvGJ+XjRYDehQYj4cNpIaxjiABVaTitddUTiG1dCgL1ROIbW0KtompjhEXPKeZNTHf4meU6ZinC9kQdwLW0KUL3RB3AtXQq6CZmO/RM8oxMTHf4ucU6cUwXwiA/F+1tClC+USvxftXQq59MTHf4ucUYmZjv8AEzinTim9ecQ/u9a+hRdeL6/F+19CrqJmZHy8TPKWJmZPy8TOKYpxS231eP3etfQpx9+HOpW7tsaBXITMx3+JnFKEzMd+iZxVxTimuvxXJdu2MneE116OrXrdtjQK9CYj99iZ5SumI5yxomcVOnFGF9njJd22dAn2X8iN/dq2tArkJiOB79EzigZmOPl4medadOKiL/v/ANsW0fuEk7IIc5zBdy2du0dk3oOIrvhWx03H7/FH2zrXMbMR+rUwRGiD2iF+0anF2UpinHEN+3kY3atoD/5026+rnZLuW3+GVpmLSiSsLokaYjULg0Dbk1JNAosW80vCdDbEnY4dEhtiNADj2JNAU6cVs3vef3dtv8OUzMX0ZLwXRJiwrWgsGV8WDtWjylWyWvBDmozIUCcjOe8Vbi4VFN9NW7FiTVmTMCPEfEhuhuDmPcXNOG6CnTiTcach2jaVmTkIObDjdm1rqVA2py0QUHYp97sEfR+pyCz6aiHsqe/Wl4Y8H04aWcIr/rFN7KnbFpctB/qMS3e+v+sVqM34W3KoRvLYsJ7ocS0YDXsJa4F2QhTm4ZVjE527M8s/0iluCTLXmXpsHdtSXH2k4L02AO6svnLJIFlT8xLtmIEq98FxIa8OaKkZcpRmyLS4I/ObrWd2tI1vrqsDctWWz0Ouu747qS+csj6k2hwR+c3Wj6k2jwR+c3Wmxq1wXsu/xrLZyV123f41ls5ZF1HtI5JOJnN1odR7S4HE87dabGsa8L3Xe40l85Kbe+7w7qy+cse6j2jwN+c3WgbItHgj85utNjWNlF8Lu0+FpbOR9eV3eNZfOWM9R7SHzN+c3WjFjWmfmUTObrTc1jYzfG7tPhWXzl0JWflp+WbMyUZkaC7APYagrz+9jmPcx7S1zTQg7hWubHfY3TlAcu2f6RWpcpZhZi6pUKHQ2vM8jD53KQTiaqJDd/qkc7nQYfO5VkxOXlsOWjRJWcn4LIrCA+G8HDd3k113XcAwtKXwFMAcB5lm97IUV16rQd0CK5hiA1bDJB7EKJQbbtSMG0wJlyd0VGRY2sdPPmX7Wo9dt3hiLSlwfEdSkPm4E/ZcSZlIrY0F8N21e3IaVB/NZBMsfEc0QpaMABuQCPVvLSLpgw7kwYcRpa8Q4lWuFCMSrPWU9eZLx29in3Fgcn6nIItifFlgcmeZyCzSIeyn7/aR+mg/1GJTj7a/6x50jZT9/tLl4X9RiMn2x3jPOtxm/D1cFjU5jOzHLP8ASK2MFY5N9uTHLP8ASKnpfK8XbFbuWeSB8sK0+kOtSnZcg8yZu38VrO8cf009EC4/rqbPk8yIHKiJoSiByoh1pw3EZI3gm2nBKJwQKGO4PMh5AiYjO4qATVLYccE2lsyqCgWn8IzXKu51qWx+f1VlfG8/8isttT4Tm+WdzrT7gkC60oPrekV18MevixudUqIw/wCozA+ih/3J5xxyKNDNZ+Pv9DZ/ctsRLEekboWTCtVPlJWbmGOiQ9q1gNBtsp/MY/5VQWxphsIwDEaZcu2wbTGv+bu9go8C8hkS6XjHaFpIBP7W8Qd1FSoxfCc5kZu1c00JrUZSoc8+srGGJ9qdzFIfNG0xEjRG7VrngtBHuqDLikzjv0ON9R2TJkQO7EvubB5I8zkEWxJksHknczkFzrSHspdsWn4I8L+oxCvZu8ZRbKPbNqcvC/qMRVPRHfWK3Gb8PhY7N9uTHLP9IrYWlY9N9uR+Wf6RU9L5Xu7p/VazT4Yw/wCwp96jXd+Ksh4IkYf80844rhfrr+G3DKiAwKMnL/m+jGQqoMDBKIwRDIErcQKYPyR7XIlQwlUGCBkhEDilvCbxr/m+gotrClqTY+mdzrTbh4XYlPt+kVmVrfCs3yrlpdxjS7Ep9rnK6+GPXx3yVGhkdPxuTZzuTxKisP6bHO8xn9y2xE8S0aYhNiwZuThAEgtjPcCaHcABpuqE+HDiOJcAcaYIRZIPrMvhsMImhO2x2wwyVyeFL6BGhBheGNhxAOggHGm8d5FPwJKNMw9tLzMrLta6h6O4gndwoCok6C2BMNJDi1rgSDUHDcQfZsd8foEWFBM27IGv7Eim6Qd6qTMsdCk4sN4aHMY5pDcgNEEjYk7g8k7mcghsS5bB5I8zkFj01EHZQxmbU5aF6bEmvZnxlK2TTWctUb0aH6bE3Wr3fWPOtRmpDSsgmu25jlX85WuB2CyKZ7aj+GK/nKnpfK83bBN1pKgw6LF9IJ11VEu3MNhWBDhGKzs3bcNJxaa4+cUUoxGZds2njXC/XX8IJocUppRB8InBzT4iE9Dax4JawuAFSa+CvMqhFcAlB2CdYGGgazKae6Hg8KUWhuDmUx/jGtDJLTglApQFW1DBTJXbjWiIIIFGivhGtEIdikgYpRftcpZl3CEQig7oOXdCKoVr/C07yxWkXI+LEp4nc5Wb2ua2tOEZDGK0i5PxXlPLzldfLHr47hPMosM/p0euPYM9akqIw/p0x4WM9a2xDwlnhxmdpEMGtNttqt2/iQEn0NnZMiNZFb7WXEmrfB5fUibDcH16K8w61EP9kFE2G/alr5iK/caXEVbvURRuk5ho6XMGMZkuwaXEPJ8fiTcdr4cnGZEaWvbDcC05QaJZZFLamYidFBqIuFR4KZKYpuaJErGq4uPQ3VJ3cEEvYl93YXJH0XIItifCLYQ+hPolBc61EHZLxnbW5ZnpsTX7Z8ad2SMZ21+Wb6bUwMp8a3GaeBwWaRbEth8eK5llT7gYjiC2VeQak41AWkB2KfZOTDGhrJiM0AUoHmg/NLMkuGYixreaKNsq1AN4SsUepH1HvBX4Ltb8NF1LUOn5rhUfSHWgJ6a4VG0jtamq7MvNj3h3LKtjyS0XUh1HvEe5Vs/h4upaj09M7s1H0jtaPp6a4VG0jtaamzLhY95Bksy2fw8XUj6lXmGSy7a/DxdS1Dp6Z3JmN5YjtaHTsyTjMxvJEdrU1NmX9Sby8VWz+Gi6kfUu83Fds/hompagJ6Z4RG0h1o+nZnhMbSO1pqbMt6k3m3LJtnJTtWJq8AR9SrzcU2z+FiavCVqPTkxwiLpCj6cmN2PFP3hV1NmTmwLdJJdYdq1JqSZOJj+S0a60tHkrAlYE1BfAihpJhxBRwqd0bi6fTcc/LxM8povLiS5xJJrUmqsmEvrJ7bBRGn9Oj/VZ608DVMQ+3o/1GetVIk7bCoRipyA+ZSJW3YklLNgMdQNLsnhcT61Jh3qjge7PnQw521d/CfMo87hLRhkO0dh5F3+u2ORTbLgWnM9NNmo5yvDqnyIJexR79YXI/wBhQQ2Kff7C5H+woLnW4g7IjHxJ+2BCY97uig7VjakgOaTh5Fy2WnKOaHbeI2uNHQXg8ysN5nHrktHc9uK5+2dT3R862ygdUpQfKO0btSI2pKD5R3khP1Lobd/8bvOlNjRx7mNEHieQqjmdVpPvrtE/Uh1WkwMYrx9y/UuqJmYHziKPvClNmpmvbMfSHWg4xtqQGWM7QvHqQ6tyHf3aF+pdwTc1wqPpHa04Jyap21H0rtaCvdXbPGWYOiePUkm8NmNNDMmvJP1KyicmhkmpjyxXa0T56b3JuY0ztaHFYN5rIGWcA+7fqQ66bH4aNG/UrOJ2c4XMeD252tLE7N07bmD987WocVbrosalenm6N2pJN7LG4aNE/UrZ07N8LmNM7Wh07NcLmvJGdrTpxVBeyxyO3Ron6kYvbYu7O/8AU/8A8q3w5+cydOzGldrT7J+b4ZM6Z2tOnFNbe6wt2e/6Yn/lNw722I2ajRDOdi4NDT0J+NK13FeTPTm7OTFeVdrSTOzlO3JjSuTq8UZ95buxHueZurj/ACRQOZELy3eGSa/4RdSuzp2d4XM6V2tNmdneGTGmdrQ4p4vFYG5NtHkiIpi81itlIrIc20naEABjiSfMrc+cnKdtzGmdrSDNzZbjNx9K7WiZg9ixrmTVhNe0tcIOIIoR2BQXQuaS69EkXEk7Z2JP8pQWfTUcq85/WS0eWK5wK060bgyloT8acfPTDHx37cta1tB5wo/sayfGU1mt1Kz1Evms5JRgrRfY1kuMprNZqQ9jaT4yms1upNoa1ne2Sg5aF7G0nxlNZjNSHsbSnGU1mN1JtDWs/BSwcVfhscSnGUzmNR+x1K8ZTOY1Noa1Qttgkkg08Cv/ALHcrxlMZjUPY7leMpjMam0Naz8OSq1Cvw2OZUd0pjMah7HUtxlMaNqbQ1qh7ZGHf5VXz2O5bjKPo2oDY8lxktKPo2ptDWqKw4p5jt4q6jY9gDulH0bUrrAgjujG0bU2hrVNr4UC7eVz6w4PGMbRtQ6woPGMbRhXaJhSi5Nkq89YUHjGNowkm4EA90Y2jam0MKK4ptzlffY9gnulG0TUk7HcDjONomqbRdarNyz+tEj9Z3olBXCyLkwbMtOBOsn4sR0Ek7QwwA6oI9aCzblqR//Z"/>
          <p:cNvSpPr>
            <a:spLocks noChangeAspect="1" noChangeArrowheads="1"/>
          </p:cNvSpPr>
          <p:nvPr/>
        </p:nvSpPr>
        <p:spPr bwMode="auto">
          <a:xfrm>
            <a:off x="63500" y="-630238"/>
            <a:ext cx="1695450" cy="12954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23562" name="AutoShape 10" descr="data:image/jpeg;base64,/9j/4AAQSkZJRgABAQAAAQABAAD/2wBDAAkGBwgHBgkIBwgKCgkLDRYPDQwMDRsUFRAWIB0iIiAdHx8kKDQsJCYxJx8fLT0tMTU3Ojo6Iys/RD84QzQ5Ojf/2wBDAQoKCg0MDRoPDxo3JR8lNzc3Nzc3Nzc3Nzc3Nzc3Nzc3Nzc3Nzc3Nzc3Nzc3Nzc3Nzc3Nzc3Nzc3Nzc3Nzc3Nzf/wAARCACNALgDASIAAhEBAxEB/8QAHAAAAAcBAQAAAAAAAAAAAAAAAAECAwQGBwUI/8QAUxAAAQIDAwQIDg4JBQEAAAAAAQACAwQRBQYhMZKT0QcSQVFUVXOxExQVFiI0RVNhcYGRssEXIzIzNTZDRGNygoOUoSQmQkZSYrPC8CVWoqPSdP/EABcBAQEBAQAAAAAAAAAAAAAAAAABAgP/xAAbEQEBAAMBAQEAAAAAAAAAAAAAARESIQIxQf/aAAwDAQACEQMRAD8Atd4retWUtmagy849kJj6NaA00wHgXPF5rap2/EzW6ki9bv1inR/OOYLmVwXSSOeXWF57a4e/NbqRi81tcPfmt1LkAIwriGa7TbzWzw52a3UnOuW2OGuzG6lw2lOtKmIZrtC8lr8Mdmt1JXXHa3DDmN1LjhLbQZVcReusbx2tTtw5jdST1yWtww5jdS5tMEimG8mIddtl4bVPzs5jdSe6v2kKVmSN/sG6lx4ZO+U64UrQDLlKYhmum68VokHaxzjkO1GH5Jo3gtWuE4cxupQXB1MSEycSmIZrqtvBanCyd33DdSkQ7dtEjGYJ+yNS4zQN04qXCad/DnUxDNdVlsz5+X87QlG2J6nbBzQue0U8KIjDDAJiGUx9tWiMkyaeBrdSZdblpD504fZbqUOI7zKPEKYhmpz7dtSmE4/NbqTL7wWqPnj81qgvemHmoKYhmu9YVuWlNW1KwI8090JzyHNIArgUFzrr/GCS+ufRKCz6WVyNkGfh2XadpzsZj3shvbVrKVNdqPWqlDveYzA+FYtpRGHI5kKoPlCsOys0OfarXCoMaCCPvGJ+XjRYDehQYj4cNpIaxjiABVaTitddUTiG1dCgL1ROIbW0KtompjhEXPKeZNTHf4meU6ZinC9kQdwLW0KUL3RB3AtXQq6CZmO/RM8oxMTHf4ucU6cUwXwiA/F+1tClC+USvxftXQq59MTHf4ucUYmZjv8AEzinTim9ecQ/u9a+hRdeL6/F+19CrqJmZHy8TPKWJmZPy8TOKYpxS231eP3etfQpx9+HOpW7tsaBXITMx3+JnFKEzMd+iZxVxTimuvxXJdu2MneE116OrXrdtjQK9CYj99iZ5SumI5yxomcVOnFGF9njJd22dAn2X8iN/dq2tArkJiOB79EzigZmOPl4medadOKiL/v/ANsW0fuEk7IIc5zBdy2du0dk3oOIrvhWx03H7/FH2zrXMbMR+rUwRGiD2iF+0anF2UpinHEN+3kY3atoD/5026+rnZLuW3+GVpmLSiSsLokaYjULg0Dbk1JNAosW80vCdDbEnY4dEhtiNADj2JNAU6cVs3vef3dtv8OUzMX0ZLwXRJiwrWgsGV8WDtWjylWyWvBDmozIUCcjOe8Vbi4VFN9NW7FiTVmTMCPEfEhuhuDmPcXNOG6CnTiTcach2jaVmTkIObDjdm1rqVA2py0QUHYp97sEfR+pyCz6aiHsqe/Wl4Y8H04aWcIr/rFN7KnbFpctB/qMS3e+v+sVqM34W3KoRvLYsJ7ocS0YDXsJa4F2QhTm4ZVjE527M8s/0iluCTLXmXpsHdtSXH2k4L02AO6svnLJIFlT8xLtmIEq98FxIa8OaKkZcpRmyLS4I/ObrWd2tI1vrqsDctWWz0Ouu747qS+csj6k2hwR+c3Wj6k2jwR+c3Wmxq1wXsu/xrLZyV123f41ls5ZF1HtI5JOJnN1odR7S4HE87dabGsa8L3Xe40l85Kbe+7w7qy+cse6j2jwN+c3WgbItHgj85utNjWNlF8Lu0+FpbOR9eV3eNZfOWM9R7SHzN+c3WjFjWmfmUTObrTc1jYzfG7tPhWXzl0JWflp+WbMyUZkaC7APYagrz+9jmPcx7S1zTQg7hWubHfY3TlAcu2f6RWpcpZhZi6pUKHQ2vM8jD53KQTiaqJDd/qkc7nQYfO5VkxOXlsOWjRJWcn4LIrCA+G8HDd3k113XcAwtKXwFMAcB5lm97IUV16rQd0CK5hiA1bDJB7EKJQbbtSMG0wJlyd0VGRY2sdPPmX7Wo9dt3hiLSlwfEdSkPm4E/ZcSZlIrY0F8N21e3IaVB/NZBMsfEc0QpaMABuQCPVvLSLpgw7kwYcRpa8Q4lWuFCMSrPWU9eZLx29in3Fgcn6nIItifFlgcmeZyCzSIeyn7/aR+mg/1GJTj7a/6x50jZT9/tLl4X9RiMn2x3jPOtxm/D1cFjU5jOzHLP8ASK2MFY5N9uTHLP8ASKnpfK8XbFbuWeSB8sK0+kOtSnZcg8yZu38VrO8cf009EC4/rqbPk8yIHKiJoSiByoh1pw3EZI3gm2nBKJwQKGO4PMh5AiYjO4qATVLYccE2lsyqCgWn8IzXKu51qWx+f1VlfG8/8isttT4Tm+WdzrT7gkC60oPrekV18MevixudUqIw/wCozA+ih/3J5xxyKNDNZ+Pv9DZ/ctsRLEekboWTCtVPlJWbmGOiQ9q1gNBtsp/MY/5VQWxphsIwDEaZcu2wbTGv+bu9go8C8hkS6XjHaFpIBP7W8Qd1FSoxfCc5kZu1c00JrUZSoc8+srGGJ9qdzFIfNG0xEjRG7VrngtBHuqDLikzjv0ON9R2TJkQO7EvubB5I8zkEWxJksHknczkFzrSHspdsWn4I8L+oxCvZu8ZRbKPbNqcvC/qMRVPRHfWK3Gb8PhY7N9uTHLP9IrYWlY9N9uR+Wf6RU9L5Xu7p/VazT4Yw/wCwp96jXd+Ksh4IkYf80844rhfrr+G3DKiAwKMnL/m+jGQqoMDBKIwRDIErcQKYPyR7XIlQwlUGCBkhEDilvCbxr/m+gotrClqTY+mdzrTbh4XYlPt+kVmVrfCs3yrlpdxjS7Ep9rnK6+GPXx3yVGhkdPxuTZzuTxKisP6bHO8xn9y2xE8S0aYhNiwZuThAEgtjPcCaHcABpuqE+HDiOJcAcaYIRZIPrMvhsMImhO2x2wwyVyeFL6BGhBheGNhxAOggHGm8d5FPwJKNMw9tLzMrLta6h6O4gndwoCok6C2BMNJDi1rgSDUHDcQfZsd8foEWFBM27IGv7Eim6Qd6qTMsdCk4sN4aHMY5pDcgNEEjYk7g8k7mcghsS5bB5I8zkFj01EHZQxmbU5aF6bEmvZnxlK2TTWctUb0aH6bE3Wr3fWPOtRmpDSsgmu25jlX85WuB2CyKZ7aj+GK/nKnpfK83bBN1pKgw6LF9IJ11VEu3MNhWBDhGKzs3bcNJxaa4+cUUoxGZds2njXC/XX8IJocUppRB8InBzT4iE9Dax4JawuAFSa+CvMqhFcAlB2CdYGGgazKae6Hg8KUWhuDmUx/jGtDJLTglApQFW1DBTJXbjWiIIIFGivhGtEIdikgYpRftcpZl3CEQig7oOXdCKoVr/C07yxWkXI+LEp4nc5Wb2ua2tOEZDGK0i5PxXlPLzldfLHr47hPMosM/p0euPYM9akqIw/p0x4WM9a2xDwlnhxmdpEMGtNttqt2/iQEn0NnZMiNZFb7WXEmrfB5fUibDcH16K8w61EP9kFE2G/alr5iK/caXEVbvURRuk5ho6XMGMZkuwaXEPJ8fiTcdr4cnGZEaWvbDcC05QaJZZFLamYidFBqIuFR4KZKYpuaJErGq4uPQ3VJ3cEEvYl93YXJH0XIItifCLYQ+hPolBc61EHZLxnbW5ZnpsTX7Z8ad2SMZ21+Wb6bUwMp8a3GaeBwWaRbEth8eK5llT7gYjiC2VeQak41AWkB2KfZOTDGhrJiM0AUoHmg/NLMkuGYixreaKNsq1AN4SsUepH1HvBX4Ltb8NF1LUOn5rhUfSHWgJ6a4VG0jtamq7MvNj3h3LKtjyS0XUh1HvEe5Vs/h4upaj09M7s1H0jtaPp6a4VG0jtaamzLhY95Bksy2fw8XUj6lXmGSy7a/DxdS1Dp6Z3JmN5YjtaHTsyTjMxvJEdrU1NmX9Sby8VWz+Gi6kfUu83Fds/hompagJ6Z4RG0h1o+nZnhMbSO1pqbMt6k3m3LJtnJTtWJq8AR9SrzcU2z+FiavCVqPTkxwiLpCj6cmN2PFP3hV1NmTmwLdJJdYdq1JqSZOJj+S0a60tHkrAlYE1BfAihpJhxBRwqd0bi6fTcc/LxM8povLiS5xJJrUmqsmEvrJ7bBRGn9Oj/VZ608DVMQ+3o/1GetVIk7bCoRipyA+ZSJW3YklLNgMdQNLsnhcT61Jh3qjge7PnQw521d/CfMo87hLRhkO0dh5F3+u2ORTbLgWnM9NNmo5yvDqnyIJexR79YXI/wBhQQ2Kff7C5H+woLnW4g7IjHxJ+2BCY97uig7VjakgOaTh5Fy2WnKOaHbeI2uNHQXg8ysN5nHrktHc9uK5+2dT3R862ygdUpQfKO0btSI2pKD5R3khP1Lobd/8bvOlNjRx7mNEHieQqjmdVpPvrtE/Uh1WkwMYrx9y/UuqJmYHziKPvClNmpmvbMfSHWg4xtqQGWM7QvHqQ6tyHf3aF+pdwTc1wqPpHa04Jyap21H0rtaCvdXbPGWYOiePUkm8NmNNDMmvJP1KyicmhkmpjyxXa0T56b3JuY0ztaHFYN5rIGWcA+7fqQ66bH4aNG/UrOJ2c4XMeD252tLE7N07bmD987WocVbrosalenm6N2pJN7LG4aNE/UrZ07N8LmNM7Wh07NcLmvJGdrTpxVBeyxyO3Ron6kYvbYu7O/8AU/8A8q3w5+cydOzGldrT7J+b4ZM6Z2tOnFNbe6wt2e/6Yn/lNw722I2ajRDOdi4NDT0J+NK13FeTPTm7OTFeVdrSTOzlO3JjSuTq8UZ95buxHueZurj/ACRQOZELy3eGSa/4RdSuzp2d4XM6V2tNmdneGTGmdrQ4p4vFYG5NtHkiIpi81itlIrIc20naEABjiSfMrc+cnKdtzGmdrSDNzZbjNx9K7WiZg9ixrmTVhNe0tcIOIIoR2BQXQuaS69EkXEk7Z2JP8pQWfTUcq85/WS0eWK5wK060bgyloT8acfPTDHx37cta1tB5wo/sayfGU1mt1Kz1Evms5JRgrRfY1kuMprNZqQ9jaT4yms1upNoa1ne2Sg5aF7G0nxlNZjNSHsbSnGU1mN1JtDWs/BSwcVfhscSnGUzmNR+x1K8ZTOY1Noa1Qttgkkg08Cv/ALHcrxlMZjUPY7leMpjMam0Naz8OSq1Cvw2OZUd0pjMah7HUtxlMaNqbQ1qh7ZGHf5VXz2O5bjKPo2oDY8lxktKPo2ptDWqKw4p5jt4q6jY9gDulH0bUrrAgjujG0bU2hrVNr4UC7eVz6w4PGMbRtQ6woPGMbRhXaJhSi5Nkq89YUHjGNowkm4EA90Y2jam0MKK4ptzlffY9gnulG0TUk7HcDjONomqbRdarNyz+tEj9Z3olBXCyLkwbMtOBOsn4sR0Ek7QwwA6oI9aCzblqR//Z"/>
          <p:cNvSpPr>
            <a:spLocks noChangeAspect="1" noChangeArrowheads="1"/>
          </p:cNvSpPr>
          <p:nvPr/>
        </p:nvSpPr>
        <p:spPr bwMode="auto">
          <a:xfrm>
            <a:off x="63500" y="-630238"/>
            <a:ext cx="1695450" cy="12954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23564" name="AutoShape 12" descr="data:image/jpeg;base64,/9j/4AAQSkZJRgABAQAAAQABAAD/2wBDAAkGBwgHBgkIBwgKCgkLDRYPDQwMDRsUFRAWIB0iIiAdHx8kKDQsJCYxJx8fLT0tMTU3Ojo6Iys/RD84QzQ5Ojf/2wBDAQoKCg0MDRoPDxo3JR8lNzc3Nzc3Nzc3Nzc3Nzc3Nzc3Nzc3Nzc3Nzc3Nzc3Nzc3Nzc3Nzc3Nzc3Nzc3Nzc3Nzf/wAARCACNALgDASIAAhEBAxEB/8QAHAAAAAcBAQAAAAAAAAAAAAAAAAECAwQGBwUI/8QAUxAAAQIDAwQIDg4JBQEAAAAAAQACAwQRBQYhMZKT0QcSQVFUVXOxExQVFiI0RVNhcYGRssEXIzIzNTZDRGNygoOUoSQmQkZSYrPC8CVWoqPSdP/EABcBAQEBAQAAAAAAAAAAAAAAAAABAgP/xAAbEQEBAAMBAQEAAAAAAAAAAAAAARESIQIxQf/aAAwDAQACEQMRAD8Atd4retWUtmagy849kJj6NaA00wHgXPF5rap2/EzW6ki9bv1inR/OOYLmVwXSSOeXWF57a4e/NbqRi81tcPfmt1LkAIwriGa7TbzWzw52a3UnOuW2OGuzG6lw2lOtKmIZrtC8lr8Mdmt1JXXHa3DDmN1LjhLbQZVcReusbx2tTtw5jdST1yWtww5jdS5tMEimG8mIddtl4bVPzs5jdSe6v2kKVmSN/sG6lx4ZO+U64UrQDLlKYhmum68VokHaxzjkO1GH5Jo3gtWuE4cxupQXB1MSEycSmIZrqtvBanCyd33DdSkQ7dtEjGYJ+yNS4zQN04qXCad/DnUxDNdVlsz5+X87QlG2J6nbBzQue0U8KIjDDAJiGUx9tWiMkyaeBrdSZdblpD504fZbqUOI7zKPEKYhmpz7dtSmE4/NbqTL7wWqPnj81qgvemHmoKYhmu9YVuWlNW1KwI8090JzyHNIArgUFzrr/GCS+ufRKCz6WVyNkGfh2XadpzsZj3shvbVrKVNdqPWqlDveYzA+FYtpRGHI5kKoPlCsOys0OfarXCoMaCCPvGJ+XjRYDehQYj4cNpIaxjiABVaTitddUTiG1dCgL1ROIbW0KtompjhEXPKeZNTHf4meU6ZinC9kQdwLW0KUL3RB3AtXQq6CZmO/RM8oxMTHf4ucU6cUwXwiA/F+1tClC+USvxftXQq59MTHf4ucUYmZjv8AEzinTim9ecQ/u9a+hRdeL6/F+19CrqJmZHy8TPKWJmZPy8TOKYpxS231eP3etfQpx9+HOpW7tsaBXITMx3+JnFKEzMd+iZxVxTimuvxXJdu2MneE116OrXrdtjQK9CYj99iZ5SumI5yxomcVOnFGF9njJd22dAn2X8iN/dq2tArkJiOB79EzigZmOPl4medadOKiL/v/ANsW0fuEk7IIc5zBdy2du0dk3oOIrvhWx03H7/FH2zrXMbMR+rUwRGiD2iF+0anF2UpinHEN+3kY3atoD/5026+rnZLuW3+GVpmLSiSsLokaYjULg0Dbk1JNAosW80vCdDbEnY4dEhtiNADj2JNAU6cVs3vef3dtv8OUzMX0ZLwXRJiwrWgsGV8WDtWjylWyWvBDmozIUCcjOe8Vbi4VFN9NW7FiTVmTMCPEfEhuhuDmPcXNOG6CnTiTcach2jaVmTkIObDjdm1rqVA2py0QUHYp97sEfR+pyCz6aiHsqe/Wl4Y8H04aWcIr/rFN7KnbFpctB/qMS3e+v+sVqM34W3KoRvLYsJ7ocS0YDXsJa4F2QhTm4ZVjE527M8s/0iluCTLXmXpsHdtSXH2k4L02AO6svnLJIFlT8xLtmIEq98FxIa8OaKkZcpRmyLS4I/ObrWd2tI1vrqsDctWWz0Ouu747qS+csj6k2hwR+c3Wj6k2jwR+c3Wmxq1wXsu/xrLZyV123f41ls5ZF1HtI5JOJnN1odR7S4HE87dabGsa8L3Xe40l85Kbe+7w7qy+cse6j2jwN+c3WgbItHgj85utNjWNlF8Lu0+FpbOR9eV3eNZfOWM9R7SHzN+c3WjFjWmfmUTObrTc1jYzfG7tPhWXzl0JWflp+WbMyUZkaC7APYagrz+9jmPcx7S1zTQg7hWubHfY3TlAcu2f6RWpcpZhZi6pUKHQ2vM8jD53KQTiaqJDd/qkc7nQYfO5VkxOXlsOWjRJWcn4LIrCA+G8HDd3k113XcAwtKXwFMAcB5lm97IUV16rQd0CK5hiA1bDJB7EKJQbbtSMG0wJlyd0VGRY2sdPPmX7Wo9dt3hiLSlwfEdSkPm4E/ZcSZlIrY0F8N21e3IaVB/NZBMsfEc0QpaMABuQCPVvLSLpgw7kwYcRpa8Q4lWuFCMSrPWU9eZLx29in3Fgcn6nIItifFlgcmeZyCzSIeyn7/aR+mg/1GJTj7a/6x50jZT9/tLl4X9RiMn2x3jPOtxm/D1cFjU5jOzHLP8ASK2MFY5N9uTHLP8ASKnpfK8XbFbuWeSB8sK0+kOtSnZcg8yZu38VrO8cf009EC4/rqbPk8yIHKiJoSiByoh1pw3EZI3gm2nBKJwQKGO4PMh5AiYjO4qATVLYccE2lsyqCgWn8IzXKu51qWx+f1VlfG8/8isttT4Tm+WdzrT7gkC60oPrekV18MevixudUqIw/wCozA+ih/3J5xxyKNDNZ+Pv9DZ/ctsRLEekboWTCtVPlJWbmGOiQ9q1gNBtsp/MY/5VQWxphsIwDEaZcu2wbTGv+bu9go8C8hkS6XjHaFpIBP7W8Qd1FSoxfCc5kZu1c00JrUZSoc8+srGGJ9qdzFIfNG0xEjRG7VrngtBHuqDLikzjv0ON9R2TJkQO7EvubB5I8zkEWxJksHknczkFzrSHspdsWn4I8L+oxCvZu8ZRbKPbNqcvC/qMRVPRHfWK3Gb8PhY7N9uTHLP9IrYWlY9N9uR+Wf6RU9L5Xu7p/VazT4Yw/wCwp96jXd+Ksh4IkYf80844rhfrr+G3DKiAwKMnL/m+jGQqoMDBKIwRDIErcQKYPyR7XIlQwlUGCBkhEDilvCbxr/m+gotrClqTY+mdzrTbh4XYlPt+kVmVrfCs3yrlpdxjS7Ep9rnK6+GPXx3yVGhkdPxuTZzuTxKisP6bHO8xn9y2xE8S0aYhNiwZuThAEgtjPcCaHcABpuqE+HDiOJcAcaYIRZIPrMvhsMImhO2x2wwyVyeFL6BGhBheGNhxAOggHGm8d5FPwJKNMw9tLzMrLta6h6O4gndwoCok6C2BMNJDi1rgSDUHDcQfZsd8foEWFBM27IGv7Eim6Qd6qTMsdCk4sN4aHMY5pDcgNEEjYk7g8k7mcghsS5bB5I8zkFj01EHZQxmbU5aF6bEmvZnxlK2TTWctUb0aH6bE3Wr3fWPOtRmpDSsgmu25jlX85WuB2CyKZ7aj+GK/nKnpfK83bBN1pKgw6LF9IJ11VEu3MNhWBDhGKzs3bcNJxaa4+cUUoxGZds2njXC/XX8IJocUppRB8InBzT4iE9Dax4JawuAFSa+CvMqhFcAlB2CdYGGgazKae6Hg8KUWhuDmUx/jGtDJLTglApQFW1DBTJXbjWiIIIFGivhGtEIdikgYpRftcpZl3CEQig7oOXdCKoVr/C07yxWkXI+LEp4nc5Wb2ua2tOEZDGK0i5PxXlPLzldfLHr47hPMosM/p0euPYM9akqIw/p0x4WM9a2xDwlnhxmdpEMGtNttqt2/iQEn0NnZMiNZFb7WXEmrfB5fUibDcH16K8w61EP9kFE2G/alr5iK/caXEVbvURRuk5ho6XMGMZkuwaXEPJ8fiTcdr4cnGZEaWvbDcC05QaJZZFLamYidFBqIuFR4KZKYpuaJErGq4uPQ3VJ3cEEvYl93YXJH0XIItifCLYQ+hPolBc61EHZLxnbW5ZnpsTX7Z8ad2SMZ21+Wb6bUwMp8a3GaeBwWaRbEth8eK5llT7gYjiC2VeQak41AWkB2KfZOTDGhrJiM0AUoHmg/NLMkuGYixreaKNsq1AN4SsUepH1HvBX4Ltb8NF1LUOn5rhUfSHWgJ6a4VG0jtamq7MvNj3h3LKtjyS0XUh1HvEe5Vs/h4upaj09M7s1H0jtaPp6a4VG0jtaamzLhY95Bksy2fw8XUj6lXmGSy7a/DxdS1Dp6Z3JmN5YjtaHTsyTjMxvJEdrU1NmX9Sby8VWz+Gi6kfUu83Fds/hompagJ6Z4RG0h1o+nZnhMbSO1pqbMt6k3m3LJtnJTtWJq8AR9SrzcU2z+FiavCVqPTkxwiLpCj6cmN2PFP3hV1NmTmwLdJJdYdq1JqSZOJj+S0a60tHkrAlYE1BfAihpJhxBRwqd0bi6fTcc/LxM8povLiS5xJJrUmqsmEvrJ7bBRGn9Oj/VZ608DVMQ+3o/1GetVIk7bCoRipyA+ZSJW3YklLNgMdQNLsnhcT61Jh3qjge7PnQw521d/CfMo87hLRhkO0dh5F3+u2ORTbLgWnM9NNmo5yvDqnyIJexR79YXI/wBhQQ2Kff7C5H+woLnW4g7IjHxJ+2BCY97uig7VjakgOaTh5Fy2WnKOaHbeI2uNHQXg8ysN5nHrktHc9uK5+2dT3R862ygdUpQfKO0btSI2pKD5R3khP1Lobd/8bvOlNjRx7mNEHieQqjmdVpPvrtE/Uh1WkwMYrx9y/UuqJmYHziKPvClNmpmvbMfSHWg4xtqQGWM7QvHqQ6tyHf3aF+pdwTc1wqPpHa04Jyap21H0rtaCvdXbPGWYOiePUkm8NmNNDMmvJP1KyicmhkmpjyxXa0T56b3JuY0ztaHFYN5rIGWcA+7fqQ66bH4aNG/UrOJ2c4XMeD252tLE7N07bmD987WocVbrosalenm6N2pJN7LG4aNE/UrZ07N8LmNM7Wh07NcLmvJGdrTpxVBeyxyO3Ron6kYvbYu7O/8AU/8A8q3w5+cydOzGldrT7J+b4ZM6Z2tOnFNbe6wt2e/6Yn/lNw722I2ajRDOdi4NDT0J+NK13FeTPTm7OTFeVdrSTOzlO3JjSuTq8UZ95buxHueZurj/ACRQOZELy3eGSa/4RdSuzp2d4XM6V2tNmdneGTGmdrQ4p4vFYG5NtHkiIpi81itlIrIc20naEABjiSfMrc+cnKdtzGmdrSDNzZbjNx9K7WiZg9ixrmTVhNe0tcIOIIoR2BQXQuaS69EkXEk7Z2JP8pQWfTUcq85/WS0eWK5wK060bgyloT8acfPTDHx37cta1tB5wo/sayfGU1mt1Kz1Evms5JRgrRfY1kuMprNZqQ9jaT4yms1upNoa1ne2Sg5aF7G0nxlNZjNSHsbSnGU1mN1JtDWs/BSwcVfhscSnGUzmNR+x1K8ZTOY1Noa1Qttgkkg08Cv/ALHcrxlMZjUPY7leMpjMam0Naz8OSq1Cvw2OZUd0pjMah7HUtxlMaNqbQ1qh7ZGHf5VXz2O5bjKPo2oDY8lxktKPo2ptDWqKw4p5jt4q6jY9gDulH0bUrrAgjujG0bU2hrVNr4UC7eVz6w4PGMbRtQ6woPGMbRhXaJhSi5Nkq89YUHjGNowkm4EA90Y2jam0MKK4ptzlffY9gnulG0TUk7HcDjONomqbRdarNyz+tEj9Z3olBXCyLkwbMtOBOsn4sR0Ek7QwwA6oI9aCzblqR//Z"/>
          <p:cNvSpPr>
            <a:spLocks noChangeAspect="1" noChangeArrowheads="1"/>
          </p:cNvSpPr>
          <p:nvPr/>
        </p:nvSpPr>
        <p:spPr bwMode="auto">
          <a:xfrm>
            <a:off x="63500" y="-630238"/>
            <a:ext cx="1695450" cy="12954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23566" name="AutoShape 14" descr="data:image/jpeg;base64,/9j/4AAQSkZJRgABAQAAAQABAAD/2wBDAAkGBwgHBgkIBwgKCgkLDRYPDQwMDRsUFRAWIB0iIiAdHx8kKDQsJCYxJx8fLT0tMTU3Ojo6Iys/RD84QzQ5Ojf/2wBDAQoKCg0MDRoPDxo3JR8lNzc3Nzc3Nzc3Nzc3Nzc3Nzc3Nzc3Nzc3Nzc3Nzc3Nzc3Nzc3Nzc3Nzc3Nzc3Nzc3Nzf/wAARCACNALgDASIAAhEBAxEB/8QAHAAAAAcBAQAAAAAAAAAAAAAAAAECAwQGBwUI/8QAUxAAAQIDAwQIDg4JBQEAAAAAAQACAwQRBQYhMZKT0QcSQVFUVXOxExQVFiI0RVNhcYGRssEXIzIzNTZDRGNygoOUoSQmQkZSYrPC8CVWoqPSdP/EABcBAQEBAQAAAAAAAAAAAAAAAAABAgP/xAAbEQEBAAMBAQEAAAAAAAAAAAAAARESIQIxQf/aAAwDAQACEQMRAD8Atd4retWUtmagy849kJj6NaA00wHgXPF5rap2/EzW6ki9bv1inR/OOYLmVwXSSOeXWF57a4e/NbqRi81tcPfmt1LkAIwriGa7TbzWzw52a3UnOuW2OGuzG6lw2lOtKmIZrtC8lr8Mdmt1JXXHa3DDmN1LjhLbQZVcReusbx2tTtw5jdST1yWtww5jdS5tMEimG8mIddtl4bVPzs5jdSe6v2kKVmSN/sG6lx4ZO+U64UrQDLlKYhmum68VokHaxzjkO1GH5Jo3gtWuE4cxupQXB1MSEycSmIZrqtvBanCyd33DdSkQ7dtEjGYJ+yNS4zQN04qXCad/DnUxDNdVlsz5+X87QlG2J6nbBzQue0U8KIjDDAJiGUx9tWiMkyaeBrdSZdblpD504fZbqUOI7zKPEKYhmpz7dtSmE4/NbqTL7wWqPnj81qgvemHmoKYhmu9YVuWlNW1KwI8090JzyHNIArgUFzrr/GCS+ufRKCz6WVyNkGfh2XadpzsZj3shvbVrKVNdqPWqlDveYzA+FYtpRGHI5kKoPlCsOys0OfarXCoMaCCPvGJ+XjRYDehQYj4cNpIaxjiABVaTitddUTiG1dCgL1ROIbW0KtompjhEXPKeZNTHf4meU6ZinC9kQdwLW0KUL3RB3AtXQq6CZmO/RM8oxMTHf4ucU6cUwXwiA/F+1tClC+USvxftXQq59MTHf4ucUYmZjv8AEzinTim9ecQ/u9a+hRdeL6/F+19CrqJmZHy8TPKWJmZPy8TOKYpxS231eP3etfQpx9+HOpW7tsaBXITMx3+JnFKEzMd+iZxVxTimuvxXJdu2MneE116OrXrdtjQK9CYj99iZ5SumI5yxomcVOnFGF9njJd22dAn2X8iN/dq2tArkJiOB79EzigZmOPl4medadOKiL/v/ANsW0fuEk7IIc5zBdy2du0dk3oOIrvhWx03H7/FH2zrXMbMR+rUwRGiD2iF+0anF2UpinHEN+3kY3atoD/5026+rnZLuW3+GVpmLSiSsLokaYjULg0Dbk1JNAosW80vCdDbEnY4dEhtiNADj2JNAU6cVs3vef3dtv8OUzMX0ZLwXRJiwrWgsGV8WDtWjylWyWvBDmozIUCcjOe8Vbi4VFN9NW7FiTVmTMCPEfEhuhuDmPcXNOG6CnTiTcach2jaVmTkIObDjdm1rqVA2py0QUHYp97sEfR+pyCz6aiHsqe/Wl4Y8H04aWcIr/rFN7KnbFpctB/qMS3e+v+sVqM34W3KoRvLYsJ7ocS0YDXsJa4F2QhTm4ZVjE527M8s/0iluCTLXmXpsHdtSXH2k4L02AO6svnLJIFlT8xLtmIEq98FxIa8OaKkZcpRmyLS4I/ObrWd2tI1vrqsDctWWz0Ouu747qS+csj6k2hwR+c3Wj6k2jwR+c3Wmxq1wXsu/xrLZyV123f41ls5ZF1HtI5JOJnN1odR7S4HE87dabGsa8L3Xe40l85Kbe+7w7qy+cse6j2jwN+c3WgbItHgj85utNjWNlF8Lu0+FpbOR9eV3eNZfOWM9R7SHzN+c3WjFjWmfmUTObrTc1jYzfG7tPhWXzl0JWflp+WbMyUZkaC7APYagrz+9jmPcx7S1zTQg7hWubHfY3TlAcu2f6RWpcpZhZi6pUKHQ2vM8jD53KQTiaqJDd/qkc7nQYfO5VkxOXlsOWjRJWcn4LIrCA+G8HDd3k113XcAwtKXwFMAcB5lm97IUV16rQd0CK5hiA1bDJB7EKJQbbtSMG0wJlyd0VGRY2sdPPmX7Wo9dt3hiLSlwfEdSkPm4E/ZcSZlIrY0F8N21e3IaVB/NZBMsfEc0QpaMABuQCPVvLSLpgw7kwYcRpa8Q4lWuFCMSrPWU9eZLx29in3Fgcn6nIItifFlgcmeZyCzSIeyn7/aR+mg/1GJTj7a/6x50jZT9/tLl4X9RiMn2x3jPOtxm/D1cFjU5jOzHLP8ASK2MFY5N9uTHLP8ASKnpfK8XbFbuWeSB8sK0+kOtSnZcg8yZu38VrO8cf009EC4/rqbPk8yIHKiJoSiByoh1pw3EZI3gm2nBKJwQKGO4PMh5AiYjO4qATVLYccE2lsyqCgWn8IzXKu51qWx+f1VlfG8/8isttT4Tm+WdzrT7gkC60oPrekV18MevixudUqIw/wCozA+ih/3J5xxyKNDNZ+Pv9DZ/ctsRLEekboWTCtVPlJWbmGOiQ9q1gNBtsp/MY/5VQWxphsIwDEaZcu2wbTGv+bu9go8C8hkS6XjHaFpIBP7W8Qd1FSoxfCc5kZu1c00JrUZSoc8+srGGJ9qdzFIfNG0xEjRG7VrngtBHuqDLikzjv0ON9R2TJkQO7EvubB5I8zkEWxJksHknczkFzrSHspdsWn4I8L+oxCvZu8ZRbKPbNqcvC/qMRVPRHfWK3Gb8PhY7N9uTHLP9IrYWlY9N9uR+Wf6RU9L5Xu7p/VazT4Yw/wCwp96jXd+Ksh4IkYf80844rhfrr+G3DKiAwKMnL/m+jGQqoMDBKIwRDIErcQKYPyR7XIlQwlUGCBkhEDilvCbxr/m+gotrClqTY+mdzrTbh4XYlPt+kVmVrfCs3yrlpdxjS7Ep9rnK6+GPXx3yVGhkdPxuTZzuTxKisP6bHO8xn9y2xE8S0aYhNiwZuThAEgtjPcCaHcABpuqE+HDiOJcAcaYIRZIPrMvhsMImhO2x2wwyVyeFL6BGhBheGNhxAOggHGm8d5FPwJKNMw9tLzMrLta6h6O4gndwoCok6C2BMNJDi1rgSDUHDcQfZsd8foEWFBM27IGv7Eim6Qd6qTMsdCk4sN4aHMY5pDcgNEEjYk7g8k7mcghsS5bB5I8zkFj01EHZQxmbU5aF6bEmvZnxlK2TTWctUb0aH6bE3Wr3fWPOtRmpDSsgmu25jlX85WuB2CyKZ7aj+GK/nKnpfK83bBN1pKgw6LF9IJ11VEu3MNhWBDhGKzs3bcNJxaa4+cUUoxGZds2njXC/XX8IJocUppRB8InBzT4iE9Dax4JawuAFSa+CvMqhFcAlB2CdYGGgazKae6Hg8KUWhuDmUx/jGtDJLTglApQFW1DBTJXbjWiIIIFGivhGtEIdikgYpRftcpZl3CEQig7oOXdCKoVr/C07yxWkXI+LEp4nc5Wb2ua2tOEZDGK0i5PxXlPLzldfLHr47hPMosM/p0euPYM9akqIw/p0x4WM9a2xDwlnhxmdpEMGtNttqt2/iQEn0NnZMiNZFb7WXEmrfB5fUibDcH16K8w61EP9kFE2G/alr5iK/caXEVbvURRuk5ho6XMGMZkuwaXEPJ8fiTcdr4cnGZEaWvbDcC05QaJZZFLamYidFBqIuFR4KZKYpuaJErGq4uPQ3VJ3cEEvYl93YXJH0XIItifCLYQ+hPolBc61EHZLxnbW5ZnpsTX7Z8ad2SMZ21+Wb6bUwMp8a3GaeBwWaRbEth8eK5llT7gYjiC2VeQak41AWkB2KfZOTDGhrJiM0AUoHmg/NLMkuGYixreaKNsq1AN4SsUepH1HvBX4Ltb8NF1LUOn5rhUfSHWgJ6a4VG0jtamq7MvNj3h3LKtjyS0XUh1HvEe5Vs/h4upaj09M7s1H0jtaPp6a4VG0jtaamzLhY95Bksy2fw8XUj6lXmGSy7a/DxdS1Dp6Z3JmN5YjtaHTsyTjMxvJEdrU1NmX9Sby8VWz+Gi6kfUu83Fds/hompagJ6Z4RG0h1o+nZnhMbSO1pqbMt6k3m3LJtnJTtWJq8AR9SrzcU2z+FiavCVqPTkxwiLpCj6cmN2PFP3hV1NmTmwLdJJdYdq1JqSZOJj+S0a60tHkrAlYE1BfAihpJhxBRwqd0bi6fTcc/LxM8povLiS5xJJrUmqsmEvrJ7bBRGn9Oj/VZ608DVMQ+3o/1GetVIk7bCoRipyA+ZSJW3YklLNgMdQNLsnhcT61Jh3qjge7PnQw521d/CfMo87hLRhkO0dh5F3+u2ORTbLgWnM9NNmo5yvDqnyIJexR79YXI/wBhQQ2Kff7C5H+woLnW4g7IjHxJ+2BCY97uig7VjakgOaTh5Fy2WnKOaHbeI2uNHQXg8ysN5nHrktHc9uK5+2dT3R862ygdUpQfKO0btSI2pKD5R3khP1Lobd/8bvOlNjRx7mNEHieQqjmdVpPvrtE/Uh1WkwMYrx9y/UuqJmYHziKPvClNmpmvbMfSHWg4xtqQGWM7QvHqQ6tyHf3aF+pdwTc1wqPpHa04Jyap21H0rtaCvdXbPGWYOiePUkm8NmNNDMmvJP1KyicmhkmpjyxXa0T56b3JuY0ztaHFYN5rIGWcA+7fqQ66bH4aNG/UrOJ2c4XMeD252tLE7N07bmD987WocVbrosalenm6N2pJN7LG4aNE/UrZ07N8LmNM7Wh07NcLmvJGdrTpxVBeyxyO3Ron6kYvbYu7O/8AU/8A8q3w5+cydOzGldrT7J+b4ZM6Z2tOnFNbe6wt2e/6Yn/lNw722I2ajRDOdi4NDT0J+NK13FeTPTm7OTFeVdrSTOzlO3JjSuTq8UZ95buxHueZurj/ACRQOZELy3eGSa/4RdSuzp2d4XM6V2tNmdneGTGmdrQ4p4vFYG5NtHkiIpi81itlIrIc20naEABjiSfMrc+cnKdtzGmdrSDNzZbjNx9K7WiZg9ixrmTVhNe0tcIOIIoR2BQXQuaS69EkXEk7Z2JP8pQWfTUcq85/WS0eWK5wK060bgyloT8acfPTDHx37cta1tB5wo/sayfGU1mt1Kz1Evms5JRgrRfY1kuMprNZqQ9jaT4yms1upNoa1ne2Sg5aF7G0nxlNZjNSHsbSnGU1mN1JtDWs/BSwcVfhscSnGUzmNR+x1K8ZTOY1Noa1Qttgkkg08Cv/ALHcrxlMZjUPY7leMpjMam0Naz8OSq1Cvw2OZUd0pjMah7HUtxlMaNqbQ1qh7ZGHf5VXz2O5bjKPo2oDY8lxktKPo2ptDWqKw4p5jt4q6jY9gDulH0bUrrAgjujG0bU2hrVNr4UC7eVz6w4PGMbRtQ6woPGMbRhXaJhSi5Nkq89YUHjGNowkm4EA90Y2jam0MKK4ptzlffY9gnulG0TUk7HcDjONomqbRdarNyz+tEj9Z3olBXCyLkwbMtOBOsn4sR0Ek7QwwA6oI9aCzblqR//Z"/>
          <p:cNvSpPr>
            <a:spLocks noChangeAspect="1" noChangeArrowheads="1"/>
          </p:cNvSpPr>
          <p:nvPr/>
        </p:nvSpPr>
        <p:spPr bwMode="auto">
          <a:xfrm>
            <a:off x="63500" y="-630238"/>
            <a:ext cx="1695450" cy="12954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23568" name="AutoShape 16" descr="data:image/jpeg;base64,/9j/4AAQSkZJRgABAQAAAQABAAD/2wCEAAkGBhQSEBUUEhQQFRUUFRQVFBQUFRUVFBQUFBUVFBQUFBQXHCYeFxkkGRUUHy8gIycpLCwtFR4xNTAqNSYrLCkBCQoKDgwOFw8PGikcHBwpKikpKSkpKSkpKSkpKSksKSksKSkpKSkpKSkpKSkpKSkpKSksKSwsKSwpKSkpLCwpKf/AABEIALcBFAMBIgACEQEDEQH/xAAcAAABBQEBAQAAAAAAAAAAAAAAAgMFBgcEAQj/xABWEAABAwECBQwKDgcIAwEAAAABAAIDEQQhBQYSMVEHEyJBUlNykZKTstEUFyMkYXFzgaHTFRYyM1RiY3SUscHS4fAIJUJDZILCGDSDo7O04vE1pMOE/8QAGgEAAwEBAQEAAAAAAAAAAAAAAAECAwUEBv/EACoRAQEAAgAEBAYDAQEAAAAAAAABAhESEzFRAwQhgQUyM0FSsSJhkXEj/9oADAMBAAIRAxEAPwDcEIVXxow5BZpA60Sa0C0AOJkDTeajY3V9KAs+UjLGkLOHY9YMrXsqCpzmslT4zReHHzBvwmLjl6kHppGWNIRljSFnbMa7G4VbLlA5iBMR9SYkxls2+Him6ktjTSssaRxoyxpHGsufjVZh+9dxTdSZdjbZt9fxTJbPhavrg0jjQZRpHGFkpxvs2+ycUy9GN9l3yTimRxDhaxrzdI4wjXm6W8YWUtxusu7l4putOtxvsm6l5M3WjiPgajrzd03jCNdGkcYWaNxusemXkTJ1uN1i+W5E3WjiHC0fXRpHGEa6NI4ws8GNti0Tc3L9pSxjdY9zPzcnWnsuFf8AXW6W8YXmvt3TeMKh+26x7ifmpOtBxvse4n5qTrRscNXzshu6bxo7Jbum8aoRxxsm4tHNP6027HKy7i0c2/rS2OGtBFpbum8YR2Q3dN41nLsd7NotPNv602cfYB8I5t/WjY4a0nspm6bxo7KZum8azbtiwabRzT0tuqRBptHNOT2OGtH7Jbum8a87LZum8az5uqZZ9vsjmnLrj1Q7OR++5s9aNlw1dhambpvGveyW7ocapR1RLN8tzf4pl2qdZQaZNqPBhJ9IKNwcNXvslu6HGk9mM3QVG7Ztm3Fs+ju6172y7Pvdt+jvRsaq79nM3QSHYTiGeRg8ZVJ7ZkG9236O9HbLg3q3/Rno2NVdDhiEfvYuUE7ZrdHJXIex2TSuS4Glc1aZlR+2ZBvVv+jv6114j4XFqtdslayVraWZg12PW3ENE5zG83uzoGl0QhCZBROEIwZjUA7BmcfGkUsou2nup4DOlIgOY2duhvEEk2Zu5bxBPEpJQHO+zt3LeIJh8LdA4guxwXNKkccz4hoHEE3rY0DiCcc5NF6RvNbGgcQXoiGgcSSHpTXqVQ42JugcQTrIW7lvEE20p1hRsHmQt3LeIJ5kDdy3iHUm4ynmFUVKEDdy3khKELdy3khAS1SSdYbuW8kIMDdy3iCVVeEoBBibuW8QSHsGgcQTjnLnlkSoNvA8CZe9D5Ey9yQKMvhRrx0lc7npozK5Km1IsmOk8a64X1UIJ1LWN+xRZoo6HKgYxYaksmD7XNCQHttswBIqBlyit23nV9eblmePp/VNt+eu/wBWNI4oztWXCG0+PkNPookduXCO+R80zqVGJXVYLKJCQSAbsmppUlzR57iTdoS0u1bXaseET+9YPFGzqR248Jb6zmmdSr8Vhjc+SgIaAAKk3POxzn420dpceEoWtfRoIoBUE1IJvz+KnpRpPFu6W6LVkwiCKysN4u1tl/EF9G4Gcdfkqf3UHTtC+Om519h4E/vEvkbP07Qg04hCEyCibce7O4EfSlUsoi3+/HycfSlQDa8JQklARWMWFzBHlVAADnF2TlkBoFzW1FXEuAvNBnVKl1Sx8r5oo/WKwaoh70dwXdKNZCLI99S1pIzV4utFsk3VY43LourtUxu3r3mii9YmTqlR/wARzUPrFSX4LlP7tyQ7BMm9uU8zDvGvJ8TtV57Zcf8AEc1D6xHbOj/iOah9YqIMFSHMwlL9hJt7clc8O8HK8TtV6bqns02jmYfWJQ1UmabRzEPrFRPYObenL32Bn3pynmeH+UOeFn2q+jVWZurRzEHrUrttN3U/MQ+tVB9r8+8u/PnSva7PvJ/PnRzfC/KHyvE/Gr+3VbZtutH0eH1qX23I93afo8HrlnwxbtG8n8+de+1y0by709aOd4X5T/S5Wf4tA7bse7tP0eD1ySdVyPdWn6PB65UA4tWjeHenrXntbtG8O9PWjneH+U/0cvPsv/bZjP7Vp+jw+uTbtVSPdWnmIfXKhjFu0bw6/wAfWvPazad4f6etHN8P8p/qeVn2Xd+qlFptHMReuTR1VIto2jzwx+tVJdivafg79O395J9qlp+Dv9PWieN4f5QcrPsup1UY9M3Ms9apXF7HOO2TCGNz2yEVGuQANIbe4AtlNDSpv0LKcIYMkgAMsL2BxIBJdeW5xn8IVl1LCDhCI0/Yf6WFbY5zKblZZYa6tans7mAkuFACfcZwBXSpeyxOoCMqhvHc63H+ZcGHj3LzgZq5wRm20wLJMyjX2u1ZTbnZEFhyKi7YgsrQ7WjbT6xCXtDy0Xk35qspX0qj4SwO62WK1Wdjmtc+3TUc6uTsJWu2gTtKRlsjmWtz3zSS1s8TmukbEwsaXzBzaRANzsBrReYtvqJz/H2jpBScZwdQ207/AGb/ADPuobqHWnbtFm4pPurY32loNCQDoSDbWboelA4mQ9o+0fCLNxSfdXh1DrR8Is3FJ1LXOzGboenqTdmtr5QXQwSyRgka4CxjXkXHWw9wLxtVuGglGhxMnGodaPhFm4pPurccAynsuQbXY8JJ8IkmA9BKiIrYHtJbWmyBBBDmuFQ5rmm8EEUIUti2e+JPIQf6k6D2sqEIQAojCB7sfJs6Uil1EYS9+PAZ0pEAzlLwleVXhQFV1RT3q7gnpRrP8Be81oPdu+oK+6ozu9H8A9JizvAL+4nhu/pXk856+F7vf5D6iTe+5oG1Wp8ZuTEjivJHIkNw8X2lcuR2zRFPz4k+21u8HEmpzfxfUED3PnH1FVZvqjZ8W13xeJLFvf8AF4lxhKCXBj2OV3Nwi/4qdbhF/wAVRoTrQpvh49jiRGEX/FSxhJ/xVHtS1ly8eytR3DCL9LF4cIv0s9HWuOiMhLl49isjvGEpKZ2ehONwlJpYo4MSw1TcMUaiUbhF+lvoXQy3O0tUVGuqJqxyxkTZFZ1U7QXQQ1I98ebuCFGak5/WEfk3dBd2qc3uMPDf0Qo7UpP6wZ5N/QX0Hw/6M9/243m/nrbsNw1hPxcl3Eb/AELtwnHs3eMrmwme4ScA/Uu/CIvPjXQx6vBl0UXGbCjo7TZwylJLPE111fcstLxTz5PGncV3VFo+fz085aoLC1q121wkA0a6Vl+iISR/WDxqYxRdsbR8+l/oSX9k9aYnHLaMqj6bJpaNoAi9wO0c2lMdjOyMis1wABy21FDXdVN1Becw8K6pbVk5Vwo3OS4NGYHRoITJwiMkO7nkkAg64KEHNtJ6ZueKxvaHbKc1a5uye0gE5nZ7j1rgwXj42COOCfJhfCxkb2POTewBuU3dtNKgitaqVZbcppc3IIb7oh+agqa7G65GDsHTWiNsxljiDwHRR60JCGOvaZHlwvIoaNpSu2U56HPU3Zp9cMsuS5oleXta4UdkiNkYc4bRdkZVM+yCsGLI7vIfkIOnOq9FK45bZABJG5zHgEltckODmk3lpa5pFb71YsVvfZfI2fpWhTVRZEIQkYUPhM92PAZ0pFMKFwoe7HybOlIgGCvCUkuSSUgqmqMe9H8A9Niz3F89xPDd/Sr9qiu70k4B6bFnuLh7geG7+leXzf0/d0PIfU9nfKiU3DxfaUS/YvH5h4vtK5k+zsUmbP8AnQF6Pc+frXk2f86Aiux8/WrIBKASAnAinCmpxqbCdap2vRxqWvGhe0WRlJTWrwBLAUptFE40JOSnGNUVGy2BdMa52hPxrPKItVLVSd3GHhv6IUXqUn9YM8lJ0FJaqZ7jBw39AKK1Kj+sG+Tk6C7vw/6OPv8Atx/N/PW6YRPcH8A/UlWPConEpH7Ejoz425/rTVtd3u/gH6lD4jGrbX87l+xdGPBeiushraR4HWw/5swUniibp/nsv9K47GO+nf8A7D/7EoXZipmn+ey/Ykv7LDNZ8qt9xpUFtbxShz+AcSadYrqVbTQWNOk31z3knzlE8x2RGVsaUDQ0k1pnygdPEmH2p+RlATk3bGjK1rS7Y35ifFTSqYnexKAgFtHCjqMaKilL/NcoOzutsGTGGGZkdGse2RjKsbc0SB5Ba6goaVG2pSOZxa5xErS0ZiGbIZOVUbHxjTcnMC4PsssLHzjXpZmNe57nu2JeAQ2PJIDA2tNjTMSj/hydzcDH0e+QtMkji9+T7lpyQ1rWk3kBrWipz0J21ZcUj3STyVn6VoVYhaWOmiLi8RPyWvcdkWFjZGhx23APySdulVZsUPfJPJWfpWhTVxZ0IQpUFB4WPdj5NnSkU4oHDB7ufJs6UiA5S5JLknKSXOQFU1R3d6ScA9Jiz/Fo9wPDd/Sr3qkO7zk4B6bFQMWv7v8Azv8A6V5fNz+Hu6HkPn9qmbUdiwaG3+dxN/momX5h4kl6HuuHiXMkdcSm/wDOgI/Z8/WkyG/86AvQdj5+tXr0IpiWEhqcolV4ltTgCbCdCzqzjUoJDSlszLOgtqW0JICcao2ilAJxoTYToUs6W0J1gTbU4xTUKdqqe8wcN/RaojUrP6wb5OToKW1VPeYOG/otUNqVn9YN8nJ0Cu75D6WPv+3J8189bjaXVszuAfqUdiN7i1fO5vrC7Zj3s/gFcmIw7jOdNqn9DqfYvfOteD7IOw/3p3Btn+6lT+LGaf55J9YXNYnd9P4Nr/3Ui6MWTdP87k+xEVksD4Wm8gE7abMLNA9K5rW33VwyiBklzC4Zr7wDTbXLknIAOt5VKVERoTXPezR4NtbPPuf07jEzchV91iDHu1iaZrWGr2sgM7Yib6BwFGDbyXVpo2lJxMo05WS51+SREQBUCldjpreu7FXGmNtnijaMnIa1rxmLZBTXMrQ7LqSpq8dOawtaI9g4vDqvLycovc6tXl22Saq04m+7k8lB07QqnDMx0k7oqa06Zxjp7k7FokLKXZJkyzcrTiUdnJ5KDp2hRl0Xj1WxCEKFhV7DTu7/AOGzpSKwquYcPd/8NnSkQHGSm3PXjimnPTJVNUl/ej+A7pMVFxYPe/8AO/8ApV11SXd6P4B6TFSMVv7v/O/7F5PN/I6Hw/6ntUo4pLz9SU4Jt4zeJc6OvQ83/nQEse58/WkSC/8AOgJYF3n61VEetTrSmmhOBZ1pidCWCmmlONUKONTrEy0p5iiinQEpq8Y5CzZltKdCZCdBSRYdaUppTSejapqdKbqqe8wcN/RaoXUtP6wHk5OgVN6q3vMHDk6LVBal5/WA8nJ0V3fh/wBLH3/bkeb+etutB71dwFH4iSdytAPwmYjzuUhbxSzP4HUk4BsGtQn45L+VeujJ614L9lVsUnfD/C22f7qRdmK52No+dP8ArChGWnJtA+MbW3jtMtFNYqC6b5077EQ8k+5yZcUuQ3pmQrVjskuXBa8EwyPynxROdpLRU8Ldeeq6Q785h/0pGxWAvblNZI5pzGjAD4Wh7mkjw5tCV19zm70cEdBQAAAAAAC4DwaFZsST3STyMP8AqWhV+dlDt3GjgQQ5p0Oabx9u1VT2Ix7pJ5KHpzrPLWl49VwQhCzaBVnGD3//AA2dKRWZVjGR3d/8NvSkThVGlyYe9euemXuVxFqrao7q2R/APSYqbikO9v53/YrZqjP70fwD0mKv4ky0sYGx93Jn8Y6l4fO3WDpfD7/N2ZK8kbfcLtpSjLODfQHwkgBPdiMA2WTxj/tcfmx2rlEE5tTmSmi5TjgzJAo2g2qjQPCkiNm5bxo539FuIangXqnBCzctSmwM3LUr407HxoNviTrPEpsWdm4b6EttnZuG+hTfGnYcxCjxJ1pOhTIszNy1L7GZuWrPm/0OZEM1x0JQJ0KZFkbuRxJ0WRu5Cnj/AKTc0GH+BPMd4FMCyN3ITgsbdyEuNPHEQ0+BPxjwKTbY27kJ4WMbkKbdpuUZlqre8wcOTotUBqY/+Qb5OToq3assIbBZ7qd0k6LVUdTL/wAg3ycnRX0Pw+f+WPv+3J83d5VtmFj3u/g9S7p3ZMbeA3ohRGMExbAbq5VG+Kt9fR6VEYUmtUzjkza1GCWsaxoLi1twLnHTnXT05yuiMunZTadOT4uypaqy4rC6b50fTRRWCrKYrhsiTreU430lnlc9xuvNx41L4tjYy+G0k9HrUxd7O22g5TyKkilAK+M3ArlhblNq4X/zDaBO3pJHmXdbYxlXgVXDJE3QFu8+imRMEkYcLi8A1rQ0a59DXaJaB4iVaY8LCufxqlYQstYzkbF7SHNcNpzbwouLG4sNJYZsoXdzAc0+IkgjzqbJ91zp6L7h94IY8Z6lh8LaOeOItu4TtK7MQ6mR52tYh8dcuan2qmWfCck5DntyGtBDGVqamlS46btpXHU8N7/Iw9KVY5T0aY31XVCEKFhVTGd3dx5NvSkVrVQxsd3ceTb0pFWPUqiHvTDpF4+Rcssi0kZ1AY+xOfZJMkE0bfQVzuB2uCVkcMr23bIDxkLbZ8KCEFzjQD3V2UKeEcSjpcdY78l7B/J1hTnjtphlYyrs+TdP5ZXvZ8m6dy1pDsbQf2oubaf6Ug41DTDzTPurLgnZrzL3Zz2dJun8v8UG3y7p/L/FaXBh/Lrk6yaZ+5R/dTwwo/RFzUfUlwzsfMvdl4wjLu38v8Ueycu7fy/xWpjCbtEXNR/dShhN2iLmo+pHBj2HHl3ZWMKTbuTl/ilDCs27k5z8VqrcKO3MPNR9SfZhJ25h5qPqS4Mew5mXdknsvNvj+c/Fe+zc++v5zR51r7LcdxDzbOpOttp3MPNM6k+Xj2Lm5d2N+zc++v5z8V77O2jfX84OtbOLX8SHm2dSWLT8nBzTOpHKw7Hzcu7FfZ60b8/nB1pQxhtO/Sc4OtbSbT8nBzTOpINq+Tg5pnUjlYdoObkxoYxWnf5NPvg60HGW1b/JzjetbG62fJ2fmmdSULZ8nZ+ZZ1I5OHaFzsu7D7dhaaYASyueBe0OeCAdKnNTRnf1c4bHJU7Qq269ar2X8nZ+ZZ1LxtsoaiOAeKNo+rOtsPD10ZZ+Jb1O4zT1s4DT+007e0DnptKHittqDQ3KwUaACpmN9BSp7p4NCkrZhAvYWlkN42mUI0UNblD4PgL3EFzxTNRxCrOVGFEFsc2Wkps9S9ju4vL2BoLnVrU31e4UrtKVwWQHSCtKTuJN+hpXPY8HEzN1wueBfRziV7Zzspjpmf8AU1PH7FldbS8gaT783kP6lzmJm+t5EnUuISxh5EjpwMkEa1rVa1INTI06BmXjprLvlv47N6tXdo9HSTFUtEza0zZEnUuWSxRm/LHJcm8qyVrl4QrprZfVpQfZT+8whx2X1SmWnqf064YmUoJBdf7h3ErZiCKPkANaRxjifKqLAWBz8gyOa1wDTJkZdDGx1DkAA3uO0rtqee6k4DOnIpzn8VYdV3QhCxahUrG9/fPijZ0pFdVQ8c399HyUf1yK8OqcuiEfIuWSRelyYkN63kZbcOGoy+F7GirnCgF15LmgZ1X7LgaWNrmyWZryTWpfECBTNeTcrHMeFdQgjPUEEG+7OAmp7UXGrrzpLG5r7s/jUX0VLtAMwXJ8FYa1F0jN05wLbzfeNNzaXL2bB8pBAssQJrU5URp7rQRmqPFkhTAtFM1NPvbM+nOkOmrnofGxvj2yp3FSVD4LwZJA5wlaW5TQW1INQHCuYlSSdtUxeQXEkgZI2IAoSCc2c3JkBZ5dWkLCWE2ClhIzjU81MtTzUFp0RlPMCYYn2FXE081OAJtqdBSDxJclFeUSBtwSosyF7EmCl4WpVEUV43SbCBGurB9lALjQXpsBd1iVXLcToRw7Kqr9lN8vl5PqarUG31VTwecozfOJRxZISl9RelMYQfR95psdu7bKj3yjSOMKzUAF4ab/ANoA/WEwS3cs5DOpaerL0VzXRpHGlMk8I4wp9zhoZyW9SRrvgbyW9SUlP0c2D3e+cJubyUav+p1nk4LOk9Uoy3f9AeG5XTU4zy8FvScln6Yrw6rwhCF52wXHa8DwynKkijeaAVc0E0BJAv8AGV2IQHz7q91s1sgbZ8qFjoKkRksa5wkeDVrbqgZN/hCy8YctG/z84/rX0dqp6lr8KujkjmbG+JhYGvaSxwLsokubeD5is8/s4234RY/877iB6M4iw1aD++m5bkv2Xn32XllaJ/Z1t4zWixcqYf8AzXh/R6wjv1h5cvqkKljPPZaffZeWUDCto32XllaF/Z8wlv1h5cvqkdoDCe+2HnJPVJHuM4OGZ6016XlFPey1o32XlFX136PeEq11yxV8pJ6tK7QWE93Yucf6tBbigey9o32XlFe+y1o32XlFX3tCYT3Vi5x/q0HUFwpurFzjvVoPcUIYXtO+y8opEuHbSP303KK0DtEYU3Vi5x3q0iXUCwm7O6x8671aBuKJBh+0nNNNyinTh61D99NyirmzUEwo3N2Jzp+1iX2i8K/wnO/8UylilDGC1b/NyivfbJa9/n5SuvaMwr/Cc7/xR2icKfwfOn7iXqe4pRxlte/zcpMuxrtfwiblK+dojCn8Hzh+4mnfo/YSJqTY+dd9xBXSmR402vf5eP8ABLGNNr3+XjHUrqzUFwmBQGxc471aX2iMKabFzrvuIPcUl2NNr3+bjHUvBjVa9/l4x1K7HUIwmduw8471aBqD4T02HnHerQNxSX422wD3+X0dSbbjtbRmtMvGOpXp+oPhMilbFzjvVpj+z3hLdWPnX+rTK6U729W74TNxjqXLHjLaW5WTPKMpznuo6lXuvc4+Eq+D9HrCO6sfOv8AVr0fo8YR3di52T1aCUP202r4RPyyvPbNat/m5ZWgD9HbCG+WLnJPVpQ/R0t+/WLly+rT3RqM8OMtp3+bllHtktO/zcsrRW/o5W7bnsQ/mlP/AM04P0cbZt2ix/533Ebo1GcSYctAAPZMpqK0Ejrq7R8K+ssUMExwWSLW2kF8bHOc4lz3Oc0OOU5xJN5N1bljln/RutBIy7VZwNvJZI408FclbvYrNrcTGA1yGNbXTkgNr6EbI8hCEgEIQgBCEIAQhCAEIQgBCEIAQhCAEIQgBCEIAQhCAEIQgBCEIAQhCAEIQgBCEIAQhCAEIQgBCEIAQhCA/9k="/>
          <p:cNvSpPr>
            <a:spLocks noChangeAspect="1" noChangeArrowheads="1"/>
          </p:cNvSpPr>
          <p:nvPr/>
        </p:nvSpPr>
        <p:spPr bwMode="auto">
          <a:xfrm>
            <a:off x="63500" y="-842963"/>
            <a:ext cx="2628900" cy="17430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23570" name="AutoShape 18" descr="data:image/jpeg;base64,/9j/4AAQSkZJRgABAQAAAQABAAD/2wCEAAkGBhQSEBUUEhQQFRUUFRQVFBQUFRUVFBQUFBUVFBQUFBQXHCYeFxkkGRUUHy8gIycpLCwtFR4xNTAqNSYrLCkBCQoKDgwOFw8PGikcHBwpKikpKSkpKSkpKSkpKSksKSksKSkpKSkpKSkpKSkpKSkpKSksKSwsKSwpKSkpLCwpKf/AABEIALcBFAMBIgACEQEDEQH/xAAcAAABBQEBAQAAAAAAAAAAAAAAAgMFBgcEAQj/xABWEAABAwECBQwKDgcIAwEAAAABAAIDEQQhBQYSMVEHEyJBUlNykZKTstEUFyMkYXFzgaHTFRYyM1RiY3SUscHS4fAIJUJDZILCGDSDo7O04vE1pMOE/8QAGgEAAwEBAQEAAAAAAAAAAAAAAAECAwUEBv/EACoRAQEAAgAEBAYDAQEAAAAAAAABAhESEzFRAwQhgQUyM0FSsSJhkXEj/9oADAMBAAIRAxEAPwDcEIVXxow5BZpA60Sa0C0AOJkDTeajY3V9KAs+UjLGkLOHY9YMrXsqCpzmslT4zReHHzBvwmLjl6kHppGWNIRljSFnbMa7G4VbLlA5iBMR9SYkxls2+Him6ktjTSssaRxoyxpHGsufjVZh+9dxTdSZdjbZt9fxTJbPhavrg0jjQZRpHGFkpxvs2+ycUy9GN9l3yTimRxDhaxrzdI4wjXm6W8YWUtxusu7l4putOtxvsm6l5M3WjiPgajrzd03jCNdGkcYWaNxusemXkTJ1uN1i+W5E3WjiHC0fXRpHGEa6NI4ws8GNti0Tc3L9pSxjdY9zPzcnWnsuFf8AXW6W8YXmvt3TeMKh+26x7ifmpOtBxvse4n5qTrRscNXzshu6bxo7Jbum8aoRxxsm4tHNP6027HKy7i0c2/rS2OGtBFpbum8YR2Q3dN41nLsd7NotPNv602cfYB8I5t/WjY4a0nspm6bxo7KZum8azbtiwabRzT0tuqRBptHNOT2OGtH7Jbum8a87LZum8az5uqZZ9vsjmnLrj1Q7OR++5s9aNlw1dhambpvGveyW7ocapR1RLN8tzf4pl2qdZQaZNqPBhJ9IKNwcNXvslu6HGk9mM3QVG7Ztm3Fs+ju6172y7Pvdt+jvRsaq79nM3QSHYTiGeRg8ZVJ7ZkG9236O9HbLg3q3/Rno2NVdDhiEfvYuUE7ZrdHJXIex2TSuS4Glc1aZlR+2ZBvVv+jv6114j4XFqtdslayVraWZg12PW3ENE5zG83uzoGl0QhCZBROEIwZjUA7BmcfGkUsou2nup4DOlIgOY2duhvEEk2Zu5bxBPEpJQHO+zt3LeIJh8LdA4guxwXNKkccz4hoHEE3rY0DiCcc5NF6RvNbGgcQXoiGgcSSHpTXqVQ42JugcQTrIW7lvEE20p1hRsHmQt3LeIJ5kDdy3iHUm4ynmFUVKEDdy3khKELdy3khAS1SSdYbuW8kIMDdy3iCVVeEoBBibuW8QSHsGgcQTjnLnlkSoNvA8CZe9D5Ey9yQKMvhRrx0lc7npozK5Km1IsmOk8a64X1UIJ1LWN+xRZoo6HKgYxYaksmD7XNCQHttswBIqBlyit23nV9eblmePp/VNt+eu/wBWNI4oztWXCG0+PkNPookduXCO+R80zqVGJXVYLKJCQSAbsmppUlzR57iTdoS0u1bXaseET+9YPFGzqR248Jb6zmmdSr8Vhjc+SgIaAAKk3POxzn420dpceEoWtfRoIoBUE1IJvz+KnpRpPFu6W6LVkwiCKysN4u1tl/EF9G4Gcdfkqf3UHTtC+Om519h4E/vEvkbP07Qg04hCEyCibce7O4EfSlUsoi3+/HycfSlQDa8JQklARWMWFzBHlVAADnF2TlkBoFzW1FXEuAvNBnVKl1Sx8r5oo/WKwaoh70dwXdKNZCLI99S1pIzV4utFsk3VY43LourtUxu3r3mii9YmTqlR/wARzUPrFSX4LlP7tyQ7BMm9uU8zDvGvJ8TtV57Zcf8AEc1D6xHbOj/iOah9YqIMFSHMwlL9hJt7clc8O8HK8TtV6bqns02jmYfWJQ1UmabRzEPrFRPYObenL32Bn3pynmeH+UOeFn2q+jVWZurRzEHrUrttN3U/MQ+tVB9r8+8u/PnSva7PvJ/PnRzfC/KHyvE/Gr+3VbZtutH0eH1qX23I93afo8HrlnwxbtG8n8+de+1y0by709aOd4X5T/S5Wf4tA7bse7tP0eD1ySdVyPdWn6PB65UA4tWjeHenrXntbtG8O9PWjneH+U/0cvPsv/bZjP7Vp+jw+uTbtVSPdWnmIfXKhjFu0bw6/wAfWvPazad4f6etHN8P8p/qeVn2Xd+qlFptHMReuTR1VIto2jzwx+tVJdivafg79O395J9qlp+Dv9PWieN4f5QcrPsup1UY9M3Ms9apXF7HOO2TCGNz2yEVGuQANIbe4AtlNDSpv0LKcIYMkgAMsL2BxIBJdeW5xn8IVl1LCDhCI0/Yf6WFbY5zKblZZYa6tans7mAkuFACfcZwBXSpeyxOoCMqhvHc63H+ZcGHj3LzgZq5wRm20wLJMyjX2u1ZTbnZEFhyKi7YgsrQ7WjbT6xCXtDy0Xk35qspX0qj4SwO62WK1Wdjmtc+3TUc6uTsJWu2gTtKRlsjmWtz3zSS1s8TmukbEwsaXzBzaRANzsBrReYtvqJz/H2jpBScZwdQ207/AGb/ADPuobqHWnbtFm4pPurY32loNCQDoSDbWboelA4mQ9o+0fCLNxSfdXh1DrR8Is3FJ1LXOzGboenqTdmtr5QXQwSyRgka4CxjXkXHWw9wLxtVuGglGhxMnGodaPhFm4pPurccAynsuQbXY8JJ8IkmA9BKiIrYHtJbWmyBBBDmuFQ5rmm8EEUIUti2e+JPIQf6k6D2sqEIQAojCB7sfJs6Uil1EYS9+PAZ0pEAzlLwleVXhQFV1RT3q7gnpRrP8Be81oPdu+oK+6ozu9H8A9JizvAL+4nhu/pXk856+F7vf5D6iTe+5oG1Wp8ZuTEjivJHIkNw8X2lcuR2zRFPz4k+21u8HEmpzfxfUED3PnH1FVZvqjZ8W13xeJLFvf8AF4lxhKCXBj2OV3Nwi/4qdbhF/wAVRoTrQpvh49jiRGEX/FSxhJ/xVHtS1ly8eytR3DCL9LF4cIv0s9HWuOiMhLl49isjvGEpKZ2ehONwlJpYo4MSw1TcMUaiUbhF+lvoXQy3O0tUVGuqJqxyxkTZFZ1U7QXQQ1I98ebuCFGak5/WEfk3dBd2qc3uMPDf0Qo7UpP6wZ5N/QX0Hw/6M9/243m/nrbsNw1hPxcl3Eb/AELtwnHs3eMrmwme4ScA/Uu/CIvPjXQx6vBl0UXGbCjo7TZwylJLPE111fcstLxTz5PGncV3VFo+fz085aoLC1q121wkA0a6Vl+iISR/WDxqYxRdsbR8+l/oSX9k9aYnHLaMqj6bJpaNoAi9wO0c2lMdjOyMis1wABy21FDXdVN1Becw8K6pbVk5Vwo3OS4NGYHRoITJwiMkO7nkkAg64KEHNtJ6ZueKxvaHbKc1a5uye0gE5nZ7j1rgwXj42COOCfJhfCxkb2POTewBuU3dtNKgitaqVZbcppc3IIb7oh+agqa7G65GDsHTWiNsxljiDwHRR60JCGOvaZHlwvIoaNpSu2U56HPU3Zp9cMsuS5oleXta4UdkiNkYc4bRdkZVM+yCsGLI7vIfkIOnOq9FK45bZABJG5zHgEltckODmk3lpa5pFb71YsVvfZfI2fpWhTVRZEIQkYUPhM92PAZ0pFMKFwoe7HybOlIgGCvCUkuSSUgqmqMe9H8A9Niz3F89xPDd/Sr9qiu70k4B6bFnuLh7geG7+leXzf0/d0PIfU9nfKiU3DxfaUS/YvH5h4vtK5k+zsUmbP8AnQF6Pc+frXk2f86Aiux8/WrIBKASAnAinCmpxqbCdap2vRxqWvGhe0WRlJTWrwBLAUptFE40JOSnGNUVGy2BdMa52hPxrPKItVLVSd3GHhv6IUXqUn9YM8lJ0FJaqZ7jBw39AKK1Kj+sG+Tk6C7vw/6OPv8Atx/N/PW6YRPcH8A/UlWPConEpH7Ejoz425/rTVtd3u/gH6lD4jGrbX87l+xdGPBeiushraR4HWw/5swUniibp/nsv9K47GO+nf8A7D/7EoXZipmn+ey/Ykv7LDNZ8qt9xpUFtbxShz+AcSadYrqVbTQWNOk31z3knzlE8x2RGVsaUDQ0k1pnygdPEmH2p+RlATk3bGjK1rS7Y35ifFTSqYnexKAgFtHCjqMaKilL/NcoOzutsGTGGGZkdGse2RjKsbc0SB5Ba6goaVG2pSOZxa5xErS0ZiGbIZOVUbHxjTcnMC4PsssLHzjXpZmNe57nu2JeAQ2PJIDA2tNjTMSj/hydzcDH0e+QtMkji9+T7lpyQ1rWk3kBrWipz0J21ZcUj3STyVn6VoVYhaWOmiLi8RPyWvcdkWFjZGhx23APySdulVZsUPfJPJWfpWhTVxZ0IQpUFB4WPdj5NnSkU4oHDB7ufJs6UiA5S5JLknKSXOQFU1R3d6ScA9Jiz/Fo9wPDd/Sr3qkO7zk4B6bFQMWv7v8Azv8A6V5fNz+Hu6HkPn9qmbUdiwaG3+dxN/momX5h4kl6HuuHiXMkdcSm/wDOgI/Z8/WkyG/86AvQdj5+tXr0IpiWEhqcolV4ltTgCbCdCzqzjUoJDSlszLOgtqW0JICcao2ilAJxoTYToUs6W0J1gTbU4xTUKdqqe8wcN/RaojUrP6wb5OToKW1VPeYOG/otUNqVn9YN8nJ0Cu75D6WPv+3J8189bjaXVszuAfqUdiN7i1fO5vrC7Zj3s/gFcmIw7jOdNqn9DqfYvfOteD7IOw/3p3Btn+6lT+LGaf55J9YXNYnd9P4Nr/3Ui6MWTdP87k+xEVksD4Wm8gE7abMLNA9K5rW33VwyiBklzC4Zr7wDTbXLknIAOt5VKVERoTXPezR4NtbPPuf07jEzchV91iDHu1iaZrWGr2sgM7Yib6BwFGDbyXVpo2lJxMo05WS51+SREQBUCldjpreu7FXGmNtnijaMnIa1rxmLZBTXMrQ7LqSpq8dOawtaI9g4vDqvLycovc6tXl22Saq04m+7k8lB07QqnDMx0k7oqa06Zxjp7k7FokLKXZJkyzcrTiUdnJ5KDp2hRl0Xj1WxCEKFhV7DTu7/AOGzpSKwquYcPd/8NnSkQHGSm3PXjimnPTJVNUl/ej+A7pMVFxYPe/8AO/8ApV11SXd6P4B6TFSMVv7v/O/7F5PN/I6Hw/6ntUo4pLz9SU4Jt4zeJc6OvQ83/nQEse58/WkSC/8AOgJYF3n61VEetTrSmmhOBZ1pidCWCmmlONUKONTrEy0p5iiinQEpq8Y5CzZltKdCZCdBSRYdaUppTSejapqdKbqqe8wcN/RaoXUtP6wHk5OgVN6q3vMHDk6LVBal5/WA8nJ0V3fh/wBLH3/bkeb+etutB71dwFH4iSdytAPwmYjzuUhbxSzP4HUk4BsGtQn45L+VeujJ614L9lVsUnfD/C22f7qRdmK52No+dP8ArChGWnJtA+MbW3jtMtFNYqC6b5077EQ8k+5yZcUuQ3pmQrVjskuXBa8EwyPynxROdpLRU8Ldeeq6Q785h/0pGxWAvblNZI5pzGjAD4Wh7mkjw5tCV19zm70cEdBQAAAAAAC4DwaFZsST3STyMP8AqWhV+dlDt3GjgQQ5p0Oabx9u1VT2Ix7pJ5KHpzrPLWl49VwQhCzaBVnGD3//AA2dKRWZVjGR3d/8NvSkThVGlyYe9euemXuVxFqrao7q2R/APSYqbikO9v53/YrZqjP70fwD0mKv4ky0sYGx93Jn8Y6l4fO3WDpfD7/N2ZK8kbfcLtpSjLODfQHwkgBPdiMA2WTxj/tcfmx2rlEE5tTmSmi5TjgzJAo2g2qjQPCkiNm5bxo539FuIangXqnBCzctSmwM3LUr407HxoNviTrPEpsWdm4b6EttnZuG+hTfGnYcxCjxJ1pOhTIszNy1L7GZuWrPm/0OZEM1x0JQJ0KZFkbuRxJ0WRu5Cnj/AKTc0GH+BPMd4FMCyN3ITgsbdyEuNPHEQ0+BPxjwKTbY27kJ4WMbkKbdpuUZlqre8wcOTotUBqY/+Qb5OToq3assIbBZ7qd0k6LVUdTL/wAg3ycnRX0Pw+f+WPv+3J83d5VtmFj3u/g9S7p3ZMbeA3ohRGMExbAbq5VG+Kt9fR6VEYUmtUzjkza1GCWsaxoLi1twLnHTnXT05yuiMunZTadOT4uypaqy4rC6b50fTRRWCrKYrhsiTreU430lnlc9xuvNx41L4tjYy+G0k9HrUxd7O22g5TyKkilAK+M3ArlhblNq4X/zDaBO3pJHmXdbYxlXgVXDJE3QFu8+imRMEkYcLi8A1rQ0a59DXaJaB4iVaY8LCufxqlYQstYzkbF7SHNcNpzbwouLG4sNJYZsoXdzAc0+IkgjzqbJ91zp6L7h94IY8Z6lh8LaOeOItu4TtK7MQ6mR52tYh8dcuan2qmWfCck5DntyGtBDGVqamlS46btpXHU8N7/Iw9KVY5T0aY31XVCEKFhVTGd3dx5NvSkVrVQxsd3ceTb0pFWPUqiHvTDpF4+Rcssi0kZ1AY+xOfZJMkE0bfQVzuB2uCVkcMr23bIDxkLbZ8KCEFzjQD3V2UKeEcSjpcdY78l7B/J1hTnjtphlYyrs+TdP5ZXvZ8m6dy1pDsbQf2oubaf6Ug41DTDzTPurLgnZrzL3Zz2dJun8v8UG3y7p/L/FaXBh/Lrk6yaZ+5R/dTwwo/RFzUfUlwzsfMvdl4wjLu38v8Ueycu7fy/xWpjCbtEXNR/dShhN2iLmo+pHBj2HHl3ZWMKTbuTl/ilDCs27k5z8VqrcKO3MPNR9SfZhJ25h5qPqS4Mew5mXdknsvNvj+c/Fe+zc++v5zR51r7LcdxDzbOpOttp3MPNM6k+Xj2Lm5d2N+zc++v5z8V77O2jfX84OtbOLX8SHm2dSWLT8nBzTOpHKw7Hzcu7FfZ60b8/nB1pQxhtO/Sc4OtbSbT8nBzTOpINq+Tg5pnUjlYdoObkxoYxWnf5NPvg60HGW1b/JzjetbG62fJ2fmmdSULZ8nZ+ZZ1I5OHaFzsu7D7dhaaYASyueBe0OeCAdKnNTRnf1c4bHJU7Qq269ar2X8nZ+ZZ1LxtsoaiOAeKNo+rOtsPD10ZZ+Jb1O4zT1s4DT+007e0DnptKHittqDQ3KwUaACpmN9BSp7p4NCkrZhAvYWlkN42mUI0UNblD4PgL3EFzxTNRxCrOVGFEFsc2Wkps9S9ju4vL2BoLnVrU31e4UrtKVwWQHSCtKTuJN+hpXPY8HEzN1wueBfRziV7Zzspjpmf8AU1PH7FldbS8gaT783kP6lzmJm+t5EnUuISxh5EjpwMkEa1rVa1INTI06BmXjprLvlv47N6tXdo9HSTFUtEza0zZEnUuWSxRm/LHJcm8qyVrl4QrprZfVpQfZT+8whx2X1SmWnqf064YmUoJBdf7h3ErZiCKPkANaRxjifKqLAWBz8gyOa1wDTJkZdDGx1DkAA3uO0rtqee6k4DOnIpzn8VYdV3QhCxahUrG9/fPijZ0pFdVQ8c399HyUf1yK8OqcuiEfIuWSRelyYkN63kZbcOGoy+F7GirnCgF15LmgZ1X7LgaWNrmyWZryTWpfECBTNeTcrHMeFdQgjPUEEG+7OAmp7UXGrrzpLG5r7s/jUX0VLtAMwXJ8FYa1F0jN05wLbzfeNNzaXL2bB8pBAssQJrU5URp7rQRmqPFkhTAtFM1NPvbM+nOkOmrnofGxvj2yp3FSVD4LwZJA5wlaW5TQW1INQHCuYlSSdtUxeQXEkgZI2IAoSCc2c3JkBZ5dWkLCWE2ClhIzjU81MtTzUFp0RlPMCYYn2FXE081OAJtqdBSDxJclFeUSBtwSosyF7EmCl4WpVEUV43SbCBGurB9lALjQXpsBd1iVXLcToRw7Kqr9lN8vl5PqarUG31VTwecozfOJRxZISl9RelMYQfR95psdu7bKj3yjSOMKzUAF4ab/ANoA/WEwS3cs5DOpaerL0VzXRpHGlMk8I4wp9zhoZyW9SRrvgbyW9SUlP0c2D3e+cJubyUav+p1nk4LOk9Uoy3f9AeG5XTU4zy8FvScln6Yrw6rwhCF52wXHa8DwynKkijeaAVc0E0BJAv8AGV2IQHz7q91s1sgbZ8qFjoKkRksa5wkeDVrbqgZN/hCy8YctG/z84/rX0dqp6lr8KujkjmbG+JhYGvaSxwLsokubeD5is8/s4234RY/877iB6M4iw1aD++m5bkv2Xn32XllaJ/Z1t4zWixcqYf8AzXh/R6wjv1h5cvqkKljPPZaffZeWUDCto32XllaF/Z8wlv1h5cvqkdoDCe+2HnJPVJHuM4OGZ6016XlFPey1o32XlFX136PeEq11yxV8pJ6tK7QWE93Yucf6tBbigey9o32XlFe+y1o32XlFX3tCYT3Vi5x/q0HUFwpurFzjvVoPcUIYXtO+y8opEuHbSP303KK0DtEYU3Vi5x3q0iXUCwm7O6x8671aBuKJBh+0nNNNyinTh61D99NyirmzUEwo3N2Jzp+1iX2i8K/wnO/8UylilDGC1b/NyivfbJa9/n5SuvaMwr/Cc7/xR2icKfwfOn7iXqe4pRxlte/zcpMuxrtfwiblK+dojCn8Hzh+4mnfo/YSJqTY+dd9xBXSmR402vf5eP8ABLGNNr3+XjHUrqzUFwmBQGxc471aX2iMKabFzrvuIPcUl2NNr3+bjHUvBjVa9/l4x1K7HUIwmduw8471aBqD4T02HnHerQNxSX422wD3+X0dSbbjtbRmtMvGOpXp+oPhMilbFzjvVpj+z3hLdWPnX+rTK6U729W74TNxjqXLHjLaW5WTPKMpznuo6lXuvc4+Eq+D9HrCO6sfOv8AVr0fo8YR3di52T1aCUP202r4RPyyvPbNat/m5ZWgD9HbCG+WLnJPVpQ/R0t+/WLly+rT3RqM8OMtp3+bllHtktO/zcsrRW/o5W7bnsQ/mlP/AM04P0cbZt2ix/533Ebo1GcSYctAAPZMpqK0Ejrq7R8K+ssUMExwWSLW2kF8bHOc4lz3Oc0OOU5xJN5N1bljln/RutBIy7VZwNvJZI408FclbvYrNrcTGA1yGNbXTkgNr6EbI8hCEgEIQgBCEIAQhCAEIQgBCEIAQhCAEIQgBCEIAQhCAEIQgBCEIAQhCAEIQgBCEIAQhCAEIQgBCEIAQhCA/9k="/>
          <p:cNvSpPr>
            <a:spLocks noChangeAspect="1" noChangeArrowheads="1"/>
          </p:cNvSpPr>
          <p:nvPr/>
        </p:nvSpPr>
        <p:spPr bwMode="auto">
          <a:xfrm>
            <a:off x="63500" y="-842963"/>
            <a:ext cx="2628900" cy="17430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pic>
        <p:nvPicPr>
          <p:cNvPr id="23576" name="Picture 24" descr="http://t3.gstatic.com/images?q=tbn:ANd9GcS99RWd3a8YqNgxOLLJAcZ7voB9ePKO9tjnmGFLsIeJCcARqpO7"/>
          <p:cNvPicPr>
            <a:picLocks noChangeAspect="1" noChangeArrowheads="1"/>
          </p:cNvPicPr>
          <p:nvPr/>
        </p:nvPicPr>
        <p:blipFill>
          <a:blip r:embed="rId2" cstate="print"/>
          <a:srcRect/>
          <a:stretch>
            <a:fillRect/>
          </a:stretch>
        </p:blipFill>
        <p:spPr bwMode="auto">
          <a:xfrm>
            <a:off x="6876256" y="1484784"/>
            <a:ext cx="1495425" cy="1495426"/>
          </a:xfrm>
          <a:prstGeom prst="rect">
            <a:avLst/>
          </a:prstGeom>
          <a:noFill/>
        </p:spPr>
      </p:pic>
      <p:pic>
        <p:nvPicPr>
          <p:cNvPr id="23578" name="Picture 26" descr="http://t2.gstatic.com/images?q=tbn:ANd9GcSY3_lAZ9XWPPJ4NKnICiwU7d4edV19Cq4CzwodYgAqegBmytvB"/>
          <p:cNvPicPr>
            <a:picLocks noChangeAspect="1" noChangeArrowheads="1"/>
          </p:cNvPicPr>
          <p:nvPr/>
        </p:nvPicPr>
        <p:blipFill>
          <a:blip r:embed="rId3" cstate="print"/>
          <a:srcRect/>
          <a:stretch>
            <a:fillRect/>
          </a:stretch>
        </p:blipFill>
        <p:spPr bwMode="auto">
          <a:xfrm>
            <a:off x="5940152" y="4221088"/>
            <a:ext cx="2143125" cy="2143125"/>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5400" dirty="0" smtClean="0">
                <a:solidFill>
                  <a:srgbClr val="FF0000"/>
                </a:solidFill>
              </a:rPr>
              <a:t>                </a:t>
            </a:r>
            <a:r>
              <a:rPr lang="cs-CZ" sz="5400" u="sng" dirty="0" smtClean="0">
                <a:solidFill>
                  <a:srgbClr val="FF0000"/>
                </a:solidFill>
              </a:rPr>
              <a:t>Auta</a:t>
            </a:r>
            <a:endParaRPr lang="cs-CZ" sz="5400" u="sng" dirty="0">
              <a:solidFill>
                <a:srgbClr val="FF0000"/>
              </a:solidFill>
            </a:endParaRPr>
          </a:p>
        </p:txBody>
      </p:sp>
      <p:sp>
        <p:nvSpPr>
          <p:cNvPr id="3" name="Zástupný symbol pro obsah 2"/>
          <p:cNvSpPr>
            <a:spLocks noGrp="1"/>
          </p:cNvSpPr>
          <p:nvPr>
            <p:ph idx="1"/>
          </p:nvPr>
        </p:nvSpPr>
        <p:spPr/>
        <p:txBody>
          <a:bodyPr>
            <a:normAutofit/>
          </a:bodyPr>
          <a:lstStyle/>
          <a:p>
            <a:pPr>
              <a:buNone/>
            </a:pPr>
            <a:r>
              <a:rPr lang="cs-CZ" sz="2000" b="1" dirty="0" smtClean="0"/>
              <a:t>Auta jsou jedna z možných technik. Pořád se zlepšují a zlepšují. Pro mě a mou rodinu je auto důležité. Jezdíme s ním do školy, do práce, na nákup i na návštěvu k babičce, tam kam se s autem dá dojet.</a:t>
            </a:r>
            <a:endParaRPr lang="cs-CZ" sz="2000" b="1" dirty="0"/>
          </a:p>
        </p:txBody>
      </p:sp>
      <p:sp>
        <p:nvSpPr>
          <p:cNvPr id="24578" name="AutoShape 2" descr="data:image/jpeg;base64,/9j/4AAQSkZJRgABAQAAAQABAAD/2wBDAAkGBwgHBgkIBwgKCgkLDRYPDQwMDRsUFRAWIB0iIiAdHx8kKDQsJCYxJx8fLT0tMTU3Ojo6Iys/RD84QzQ5Ojf/2wBDAQoKCg0MDRoPDxo3JR8lNzc3Nzc3Nzc3Nzc3Nzc3Nzc3Nzc3Nzc3Nzc3Nzc3Nzc3Nzc3Nzc3Nzc3Nzc3Nzc3Nzf/wAARCACQALQDASIAAhEBAxEB/8QAGwAAAQUBAQAAAAAAAAAAAAAABAACAwUGAQf/xABEEAACAQMDAQUFBAUJCQEBAAABAgMABBEFEiExBhNBUWEicYGRsRQyocEjQlLR8BUkM2JygpKi0hZDRVNjc7LC4TST/8QAGQEAAwEBAQAAAAAAAAAAAAAAAAECAwQF/8QAIxEAAgIBBAIDAQEAAAAAAAAAAAECEQMSITFRBBMiQWEUcf/aAAwDAQACEQMRAD8AwmQcZ6ZqYBVDAYYcDOahz7W05x5daJZDECoGBnGCK0Yogv6w2jOD0okyPJakSBkZANmR1B/KhyPaG0jI5qRJjJayJJlmQjb4Y/jypNAmDyMAh4JJIwW8s0NjIyPrRDlkUxoDk/E9cgUMdu3cSAfI07EMyfH6VE59v2V5zx41J3nkaidiSeakBku8n2iQajATdyOffT8EnzNJEJY5A+NAzmFBI3ZPuphOFBQYywyT1pzFFDDjHjzXPaKoVOASGwD9aljRLI0TSvI49tyePwrkRcSAQRKW89v0NNW4jeVsAF2PJP0pqTSPnuiwCnnjrWaLskkLmzYRlmUk53DGG65yfWuWABgCht3iyngZ99SWNu9xbPvDhDwoycZ9PDip4oY4QAECHPPgM0rKoBnhdZSO52eew9fWgy2+XhmwD8qvLh0lhU7AJd3tbehFB3MUcsWEh2yrnlRjd7xVWQ0V55JyDzycnqa4yjOR1A6ZpwZVO11w2OQeOa7KpBU4wSOMEU0Jqg2xuoLe3VZbKKVgTljjcwzny8sj41xtVtViZF06MbgwJ4BGSceHhQxjMagOULHkL40KznJKqMUIBXkgnnMkce1SB7I8KVc3t4MPlSqhG3i2mYOoLIpycnGaIvYJP6WMrtJyE58RQ9i+Y3QrGTuBKrIHbHqOuKuU7nGSbeTGM5eRM+nXgetXdsXHJnNhY5HGWwR5GnNKIwyxqOTjz5rRvb20mX+zabuYnGbxpAT5kqxqFoFVlzb6GV8SVuGI/wAvNOyEZaR/aGxSDjnnr+6oJm2YErAYHAJxWz+zacQxaHSo2/aXTS/PrvXmuRzWlvwL2yGP+VYQxn8qQzE7lLKARlugBzmiksLmVcxW0746kRMfyrVLr1kihRrVyvHKxkAH3BXOPChZtdse83i81AjHOLnhveDGfrRsCszg07UjOwWwvMA9e4ZcfhzU40DVmAkNjOF6+3iPH+Iir59csZAC0M8o+7lmJJ+QWhk1m3WT+baTcSHJGJJHI/FzS27Hv0VI7P38o2SiyhY9A17Ec/JiacmgXKzgzGDuyD7UcjHHkfu1bG9upsNF2agGRn9JyfxBpIup53QaLYwtuByLeJSp8wQoNKkx7lKdFiV/5xrtjE+BuQqfzxT00izDq661bN4bYoS2fTG4ZFXw/wBqGwoljjTyEjD6GmnStTkkMstzCrscs23cT58n4U9P4G4Na2UUAbdPdvEcYQWBUAnyy9MbTo5w+2DVHBbJCQYGPI8GrAaVqDAiXU3YbSAAOnkfhTX0FpDmS+nHOcKP/tLR+Dcn2AHT4u5WM6dqTLHuOSVU8nPOU9OKFaDuJQUhn+90d1PzPFWY7Lwd5va8u256Fhj6VMOz9sq7d05AGOXpuIrKOa0hlJIsI53PVjfLHz7s1A8ESAK0UCMOiiXIHxHuo24iitJTHGhVUHQtnPxqouLbE7zM4XzVTnNQ0UQXtue+D92pz5OTQrqCVB42jkUW9xj2SQRjOAeaHl3SAvAuFI9pmwPxNIB0EDMhK2+9c8EsB+dKrDS8x2xEsoJLEjx4/jNKnYF1Lot1cS/zXGA/sseoFEDQdSO1vtLoR1CzkA+8bq1G0IMIiqMk4UedOAbH3fnWigTqMuOzd05JkvpiW8O9bA91Sr2azt7y6fK9PbNaMIzDIHFPCqOG6+hoqPYWzNt2VtJBiVy582qdOzdkvUEjGKvvZ8Afia4Dz0FFLoLZVDQtPwP5upxxyOtTJpVpH923j+VWHP7RHurmM+tPSuhWwVbSBekEY/uipQuPu8e6pVXJwuSam+zMP6VhF/aPPy606CwXHGCSabtA8KKxAv60je4Ba4XUfdiQDzPJ/GmIFAycdSfCn9zJ1Me3+0QPrUpdyMBmx5DAHyFRkLzkjijYBhVRwXX4c/Tih7y5itYGlfvCq48h1qZpIsHa+4+VUPai8QacIzGuGYEc9cEVEpJLYel0XEU6ywpIEChlDe0SevyoC51SKKWWOQrHtAKttGDVUvaAdzHCSegT2V4FQT6dcyOJImYk5yG8Kl5RqNgN/d9+7ZVSSOGA5qteOcsVgTJP8cVe2WnSxyb59gO4kK/P4UpZxnK4Zhxvccn+PyqNRVMoFs5eI5U9onkdSPQUUbKEkK4Xaq7glT3cpUAhiz49+ePwqvvLqSNTGWPeHGT5ceFOwsMlZZCPs+0Ig24C+PypUNbwERD2JGJ5yqMaVRqM7PVkUsdxJxUoyDhlyQAST4ZrqgDyqG6u7W0KNc3CQiQ7QWP3vTFbytopErAscHI48+a4I8eFDyanaIfZkaTH7MZ5+YqNtcs0+8HX3lR9TQmgph4jpMmMHpmu6HL/ACzcd3aRSGNWxJKQCqHwHBJJPgBz8K3enaRFZLujjVHxy7gPJ/pX3DPvqk7EzDrZXMpHc28zg+KxsR+Ao+27O6hI36S1lRPEsOflW3fvHUq8ruCCOdoI+Qry3Uu12r2d5cWNugcRPhWYscA8gY46Z862hic+CJTUTSnRNVAKWtoIUx95pF3n3nP0oduy2qE/0cXrmVf31kpe1XaVuCyR554iH5k0Odf7TPyb91/sxxf6a0XiyIeZGz/2W1X/AJUX/wDZaX+zWqqP/wA6t/ZlX99Yhtd18Eh9UmGOuO7/ACWuLr2vH2hqlx7js/00/wCWXYvcbU6FqMfMthOf7BDfQ0Bc6bIrL30U0TLkhZY8c/GqCLtHr45XU58jnoh+q1ZQ9pdblh7u5uvtER52yImfhgDFJ+FN8MpeQkcu7Od/18Hw4+lAXVqkgVby2kkVf2wCD61d2t8kgUTLsDHasvAXOeFYfqk+HgenHAJjRpnDx488iuHLhnB0zohOMlsY2PTrOOVGgiVcnIxGCRxjqaKngYxYhdkGejD8KuLrS0dmkgl7tm8MZHy8PhWf1K5urULC0eH8z+t61i7+y1SQDdG4jkVIbcSMeSGOdo6VS3JmEjxuNjh9oDcZrT2lytxPtljVHxhckHI8alvI8Qn2VIAJGRnJoTVCe5hDLNb36vKDsBIO314p0VlJql02HVVTqzcn3Yrt00k1w0FtHuOegP18quLCyv4024jVVHtbOQvxP8c1X0RFFM9uVYqUmGOBswAfxpVezafDI25i27ABxH1NKo0j0I3W3ezYYgqcYqs13SG1RbONie6jm3SclTt2kceucVp5YDI2V248mQH8etMe3OMCPb/23A+ua62SVUdnaoiqbSPCjAyuas9H7P3WpalE9vD3dswG+crwuMjA8yQfworSFhg1CH7ZE88bHARlXr4E881ubfUrSdQkUgQ5wquMfKnobV0Jv6BdCtrdIHuLdAIQ7R24/qA4Le9iCc+W0Ua6ny58aRh257n9Ec9QMjPu6Vke02uaxaXLwjTb426f7+2B2uMZzwCRVY4anREpUjUEHcBjqa8V7YO1prt2EJBZlb4YI/8AU1stP7V6fLaSGDUZ7uUd3ut5T7SSGRQoHvyflVb247M3uo3H26yEYLfqSOFDA88HpkHPWurFcGzKXyMMuozYx7PypjX05P38e4CjG7LdoV/4RMfVZYmB+IeuL2X7QH/g9xn/ALsQ/wDetnkfZOgB715GJY89STTllPkT8asB2W7QYx/I8wz1Jnh5/wA9SjsprpwTY4PkZ4/30Kf6JxA0mXu1wCGVs/Ci7WTbI0YOV6g1MvZHX8ezYxYP7VyB9Aanj7IdotwK2lpx4tcn/RWkcqXJLg2Ogn7ssOGjbh0PIYeIIq1tbwqYo5JW7uT2YJHOefBGz4/snx6HnGa99B7Q2xTvLW2bcwUGOcvyfMbc4+FX0XYvXZbaSC6FiqSphtkz5B8x7PBHWpzSxZI78jxqcZbDkM7g7bcuo6lV/dUEsdrOcT26k/1lBq5uOzOsQaAsdpcQXGq4VZJzlOBn2lPQE8Z/DFUsGn3VjbRwajua5BJd2J5yfXrXmThFK0zrjJtgcmjabI+5AIm81JH1qJtDlVSsN4CvgHXP4/8AyrTuxjHIHuFMMY8DxWLxo0UijbQ7nvWJtoXGOqez8ahe0vIwe9tXfggkYPu4FaHbIBwx/wAVLdKf1s/Kl6x6jNIs4UfoZB6d2f3Uq0ys+OePdSo0foaixEmf1gaeGwM5HzqqWTuzhGbpgnNPWZwRmZgD5gEVdioudI1S0tNchgnR2eRdquOUjLcDPvOB8ah7T3r2OtSJEqqGVZOfUVU36NPp8j7ljm3KkEwbaCxJzu8eNg6edVWu6q1/cQ3Tsd7wru9Djmu/xIqTs5c7aNRYdqrmEKhkcqOME7h8jV9YdrbSfC3CbD+0ucH4GvKUuyD1NFRXgPDcD0rrl4uOXBgsskem65pVl2igtnt2hkltphNHkAHI9/Io+3geO3Ecy+0Ccg9K84sNReOaMq5bacgVrLTtnpzbLS9aVZQQrzbcohYnAY/x+FcmXDKCSW6NozUguW2jikLwM0L9SYjgH3r0Pyrkd2ScMsUjDklV6+uD/HrS1JHIONu4cjPIJ9fMVndbYKgu4JUt4nQMFKZKtnDDI6YrNypblqN8GmW9ix/Rr/hp4vox0VR7hWNs9Xe4gX7UT3gwO8xg/H9/h61NcX32WJpZ32Rqu4sTwB51pGEZK0S24ujYC/TyFPXUF88V5sO2FlIM2i3N34ZghZvoM/hTZO09/tBg0W856CZliP8AmIqJLGuWUtTPThfIejDNd+2Kf1q8pbtHrQ9o2dpAP+vcx5/86gParV9ocXehKh4BbUEGT4+BrNvGOpHrv21R+sD6ULfGOaJsKkq9WhkGR7x5GvJpO2GsJ11Xs6APK5LfRajTt9qScvfaDIAfB5g3z20J4wqRtbuCFnzYlixBJhPJA8dp/g++q4TZUMpyp6EGg9L1V9T23WEDAsriJjtzwfZJAPQ+PlTBK9vrDQ3KFI7hty4w2CwyOfU5pZMUU9iot1uHmRj4iubvMA0823o49e7P5ZpotsnAfHv3D6isdJYtw8yPTilU0WnmRA3J+R/HNKnQAVtLmBeQrEZwRnFNe7hgH6SVN3XAJz8qoTdTYwrnnw2g0HLIVOW5bxJFZWzSzc2EU19YNNaJD37SZtnlUN+kUMSp8gcisPLed7PM3d91iZx3f7HtHI+GKK07tfHoNrcmdXMifpLZQpwzlSMHyHIOazeg3pmgImKO5dmctwSSc5yPea7fFlUqOXOvjZcd/UscuRg1ItlHKPv9zJ4rLxj+8OPnimS2M8HLowHg3UH49K9Jaji1RCrWfY+7wUZq17PJMmgafcyw7zdPNdz8buobYD6bSp+JrOZIBDEgEHmtfpglg7MM1lDMS8FqjESbVQYxluehyR06Vy+ZJ7HTgS3ND2V1KPUtEVFYzPaSNCWGM4U8Z5+Hwp19CFilDJKF71ZE2oW68ODjp0z8TWeF5PockJhWKC3eAdzH1UqDngjrkscnzz7hIe26kBZrMHHUxyfvFYY17Nkjaa9aTbFaPFLrEaXk6iBY8SPu4xztBzzkZGetWsunJfabLZrcEMyOLckbCw8DnhvLkGlpet2uoDMc7wP4d6gOPjmiZbG0lkMkmooznncQc01hcJ7t/wCEvLqXB5Q+nzzri7jklUdRNa6g6+vIcg12O1sYuO501Meeh3L/APkTXokvZfQZLgztNbrM3V03qT8RUY7MaZGDs16/j8imoTjH41k8Mr2KWSJibYadFKjyNauqsCyRdmDlhnkBj099X8eqWG9+6k7QXaAPOkS6fId2/cBBsb2QEGwhhwCDj7xq1Xs3ajO7tfrHpi/m4/GnP2Y0pjm57S6tMh6o19KfzqHhn0V7Imbh/lR4T/N+1MX9e4trS0U/4x+dB3V08TYkvpY5QPuza+5b4xwKc/3TWkPZXsRbyPLJE9xIw9p5S0hP+JsU8XfZ3TlK2Vic+gVf31rHxsjJeaKIOyKmMST3OWMhDIzGVVbgg4MjO48ME49w60B2xguLO9W6MeyF4QqjIJLhicggkY6EE+vWjLjtVDGcRWCf35CfpWZ17X59QURyLFHH+zGMfU1t/LGLUnyZ+6TjpRvoJRcW0M6g4kQN8xmpCQefaHpVRo2ow/ydaoz9EC9eg6VYNe2yfemTnpg1xvZtHSuAmMIq42UqD+2WrcrKpHnmlStAZFoX3HdIpB/6dNcKgwWjPHTGKPYLg55I8mxUfdIAN2z05ySKxLKmT7MyndFu88AVy3t7Bx/QgY8NvWrZraM8iAfgKg+wRgcRHPid3SrhNxdkSgpKmWcOpMyLHctHcxqMKtwm9lHowww+fwqVTpsn9FJPp5z4ESxn3jgj/NVQlui/dkdT/azXSjYwkm75134/MX3sceTxL3QZqOnsIXmQW1zEo9uW2cArnpleo+WKuOyogk7P2MuVl393bzwv0CoWUf5iCPhWVuI7h1wE6DwPI/CodP1i/wBAWVTYSXNszCRUBxtkUgg8A8cCjPmhNchgxSg9wjtZENG7QJpEN089usL3EcTnPcB2B2g+pBPxqnM4JOGGPfVFc6le3muT6pqEMnfTnD/o2AAxgAceAAFEm+jzh4gx91LDmSjVmmSDbsNv9Zv9KmhWGEBZIxIkjg4cHyqSLtdqjjLRQt7iRVjY9rd1vBa31hDdwQKEiWSMewo6AcegrR2GtdmZoS9zpMMEm7hVtd/HnnIraLlJ2pGM2orgyQ7U3x+9bL8JCPyqW37RTTypEbSQs5AG1wfyraDUeyjnmwQDzNmf9VFWt/2VhkSaKNI3U5VhYsCD/irbVNdmOpPoya3EzKCSynyNO+0Sd3tMj8+WMVp76/7OXU7TuJWdzz3dntGf8VBPednwOLO8Yf8AYX85K1U01umZtyXBnJ5ZlQmNGlfwUHqap3vNUn4http9EZjW7ttX0m3nWS3trxHXoRBECPm5+lEntFDjK2moMPL7Sif+KVM3fBUXLo82Ol9o7rPdwXZz4LDtH0p0WhX1hZ3c+qTRRS4QR28xy788lT0Hu8fhW/u9cgmidBpcgYjG99QdiPXG0CsZPZSTTB3nJ2nPTGa5MjhH5SZ04/ZLYubBmWygRWXCoMc9Pxqcg4zk/Og45JXwqghsY4Wpe7n4JK/EYryZSttnpJUFqoI6n5UqijknVcZHwFKlYx7WtoxyGb4Cux2SqS0bEjxqQJu44HuFIW/6yuwJ9cfMUWKjkVrMntY4I8ajlV1I3xR58Tnk1MIpVPEgcdQGY1NGAqkzwqCoGSnNFgAF0H+6U56tzkU1niOFHeHHmOtWpAbld2PUU3uU3NkH1IHWmBXKgI4RTxwWOcU1QzqQmw4OMrVh9gj3bhNKoJ5GM04WoGN0mece0o4HwpiorZLYsuJFGevIFRyadET7Sp1/YFWb2hD745l48CDz+6m/ZLgg7e5PkNx8/dQBWjTIMDKbRnyqVLOFSF4GTjmjCsyYWRFH9YMCPpXWUgDfsU/1qqMnHgTinyRLa26lRgFiehFSLCnPsIuPCuNvXkMPcCeKbvkwNp4888Vfun2R6o9EvGOETHTkVHPtkQhFAwcZYHHyprynHQNUbuG6KRnkHPSk8s+x+uPQKRPGx/RhvdT4rpw36RApHnRDSE9cH4802RQxGWGT95cYxSeSb+xrHBfQxrsY+8M1EZ2Iycnw5NPKRltsZGSOOOKja2Q+JJ99ZuUnyy6iuESRzDkgEmkZlAzsU8YqJraJBu3MB5imd2oQbGfr40hhSyrjGcegZqVRLC5GRs+IP76VAH//2Q=="/>
          <p:cNvSpPr>
            <a:spLocks noChangeAspect="1" noChangeArrowheads="1"/>
          </p:cNvSpPr>
          <p:nvPr/>
        </p:nvSpPr>
        <p:spPr bwMode="auto">
          <a:xfrm>
            <a:off x="63500" y="-630238"/>
            <a:ext cx="1609725" cy="1285876"/>
          </a:xfrm>
          <a:prstGeom prst="rect">
            <a:avLst/>
          </a:prstGeom>
          <a:noFill/>
        </p:spPr>
        <p:txBody>
          <a:bodyPr vert="horz" wrap="square" lIns="91440" tIns="45720" rIns="91440" bIns="45720" numCol="1" anchor="t" anchorCtr="0" compatLnSpc="1">
            <a:prstTxWarp prst="textNoShape">
              <a:avLst/>
            </a:prstTxWarp>
          </a:bodyPr>
          <a:lstStyle/>
          <a:p>
            <a:endParaRPr lang="cs-CZ"/>
          </a:p>
        </p:txBody>
      </p:sp>
      <p:pic>
        <p:nvPicPr>
          <p:cNvPr id="24580" name="Picture 4" descr="http://t3.gstatic.com/images?q=tbn:ANd9GcRvbayTPWWwxvxy_feyWusVcFibehPqiXdY7wICwm3EIjfoO0dKqg"/>
          <p:cNvPicPr>
            <a:picLocks noChangeAspect="1" noChangeArrowheads="1"/>
          </p:cNvPicPr>
          <p:nvPr/>
        </p:nvPicPr>
        <p:blipFill>
          <a:blip r:embed="rId2" cstate="print"/>
          <a:srcRect/>
          <a:stretch>
            <a:fillRect/>
          </a:stretch>
        </p:blipFill>
        <p:spPr bwMode="auto">
          <a:xfrm>
            <a:off x="6300192" y="764704"/>
            <a:ext cx="1876425" cy="1409701"/>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5400" dirty="0" smtClean="0">
                <a:solidFill>
                  <a:srgbClr val="FF0000"/>
                </a:solidFill>
              </a:rPr>
              <a:t>              </a:t>
            </a:r>
            <a:r>
              <a:rPr lang="cs-CZ" sz="5400" u="sng" dirty="0" smtClean="0">
                <a:solidFill>
                  <a:srgbClr val="FF0000"/>
                </a:solidFill>
              </a:rPr>
              <a:t>Zdroje</a:t>
            </a:r>
            <a:endParaRPr lang="cs-CZ" sz="5400" u="sng" dirty="0">
              <a:solidFill>
                <a:srgbClr val="FF0000"/>
              </a:solidFill>
            </a:endParaRPr>
          </a:p>
        </p:txBody>
      </p:sp>
      <p:sp>
        <p:nvSpPr>
          <p:cNvPr id="3" name="Zástupný symbol pro obsah 2"/>
          <p:cNvSpPr>
            <a:spLocks noGrp="1"/>
          </p:cNvSpPr>
          <p:nvPr>
            <p:ph idx="1"/>
          </p:nvPr>
        </p:nvSpPr>
        <p:spPr>
          <a:xfrm>
            <a:off x="323528" y="1556792"/>
            <a:ext cx="7595002" cy="504056"/>
          </a:xfrm>
        </p:spPr>
        <p:txBody>
          <a:bodyPr>
            <a:noAutofit/>
          </a:bodyPr>
          <a:lstStyle/>
          <a:p>
            <a:r>
              <a:rPr lang="cs-CZ" sz="1100" dirty="0" smtClean="0">
                <a:hlinkClick r:id="rId2"/>
              </a:rPr>
              <a:t>http://www.</a:t>
            </a:r>
            <a:r>
              <a:rPr lang="cs-CZ" sz="1100" dirty="0" err="1" smtClean="0">
                <a:hlinkClick r:id="rId2"/>
              </a:rPr>
              <a:t>google.cz</a:t>
            </a:r>
            <a:r>
              <a:rPr lang="cs-CZ" sz="1100" dirty="0" smtClean="0">
                <a:hlinkClick r:id="rId2"/>
              </a:rPr>
              <a:t>/</a:t>
            </a:r>
            <a:r>
              <a:rPr lang="cs-CZ" sz="1100" dirty="0" err="1" smtClean="0">
                <a:hlinkClick r:id="rId2"/>
              </a:rPr>
              <a:t>imgres</a:t>
            </a:r>
            <a:r>
              <a:rPr lang="cs-CZ" sz="1100" dirty="0" smtClean="0">
                <a:hlinkClick r:id="rId2"/>
              </a:rPr>
              <a:t>?q=televize&amp;um=1&amp;</a:t>
            </a:r>
            <a:r>
              <a:rPr lang="cs-CZ" sz="1100" dirty="0" err="1" smtClean="0">
                <a:hlinkClick r:id="rId2"/>
              </a:rPr>
              <a:t>hl</a:t>
            </a:r>
            <a:r>
              <a:rPr lang="cs-CZ" sz="1100" dirty="0" smtClean="0">
                <a:hlinkClick r:id="rId2"/>
              </a:rPr>
              <a:t>=</a:t>
            </a:r>
            <a:r>
              <a:rPr lang="cs-CZ" sz="1100" dirty="0" err="1" smtClean="0">
                <a:hlinkClick r:id="rId2"/>
              </a:rPr>
              <a:t>cs</a:t>
            </a:r>
            <a:r>
              <a:rPr lang="cs-CZ" sz="1100" dirty="0" smtClean="0">
                <a:hlinkClick r:id="rId2"/>
              </a:rPr>
              <a:t>&amp;</a:t>
            </a:r>
            <a:r>
              <a:rPr lang="cs-CZ" sz="1100" dirty="0" err="1" smtClean="0">
                <a:hlinkClick r:id="rId2"/>
              </a:rPr>
              <a:t>gbv</a:t>
            </a:r>
            <a:r>
              <a:rPr lang="cs-CZ" sz="1100" dirty="0" smtClean="0">
                <a:hlinkClick r:id="rId2"/>
              </a:rPr>
              <a:t>=2&amp;</a:t>
            </a:r>
            <a:r>
              <a:rPr lang="cs-CZ" sz="1100" dirty="0" err="1" smtClean="0">
                <a:hlinkClick r:id="rId2"/>
              </a:rPr>
              <a:t>biw</a:t>
            </a:r>
            <a:r>
              <a:rPr lang="cs-CZ" sz="1100" dirty="0" smtClean="0">
                <a:hlinkClick r:id="rId2"/>
              </a:rPr>
              <a:t>=1366&amp;</a:t>
            </a:r>
            <a:r>
              <a:rPr lang="cs-CZ" sz="1100" dirty="0" err="1" smtClean="0">
                <a:hlinkClick r:id="rId2"/>
              </a:rPr>
              <a:t>bih</a:t>
            </a:r>
            <a:r>
              <a:rPr lang="cs-CZ" sz="1100" dirty="0" smtClean="0">
                <a:hlinkClick r:id="rId2"/>
              </a:rPr>
              <a:t>=674&amp;</a:t>
            </a:r>
            <a:r>
              <a:rPr lang="cs-CZ" sz="1100" dirty="0" err="1" smtClean="0">
                <a:hlinkClick r:id="rId2"/>
              </a:rPr>
              <a:t>tbm</a:t>
            </a:r>
            <a:r>
              <a:rPr lang="cs-CZ" sz="1100" dirty="0" smtClean="0">
                <a:hlinkClick r:id="rId2"/>
              </a:rPr>
              <a:t>=</a:t>
            </a:r>
            <a:r>
              <a:rPr lang="cs-CZ" sz="1100" dirty="0" err="1" smtClean="0">
                <a:hlinkClick r:id="rId2"/>
              </a:rPr>
              <a:t>isch</a:t>
            </a:r>
            <a:r>
              <a:rPr lang="cs-CZ" sz="1100" dirty="0" smtClean="0">
                <a:hlinkClick r:id="rId2"/>
              </a:rPr>
              <a:t>&amp;</a:t>
            </a:r>
            <a:r>
              <a:rPr lang="cs-CZ" sz="1100" dirty="0" err="1" smtClean="0">
                <a:hlinkClick r:id="rId2"/>
              </a:rPr>
              <a:t>tbnid</a:t>
            </a:r>
            <a:r>
              <a:rPr lang="cs-CZ" sz="1100" dirty="0" smtClean="0">
                <a:hlinkClick r:id="rId2"/>
              </a:rPr>
              <a:t>=ZZk9RwD4PZZksM:&amp;</a:t>
            </a:r>
            <a:r>
              <a:rPr lang="cs-CZ" sz="1100" dirty="0" err="1" smtClean="0">
                <a:hlinkClick r:id="rId2"/>
              </a:rPr>
              <a:t>imgrefurl</a:t>
            </a:r>
            <a:r>
              <a:rPr lang="cs-CZ" sz="1100" dirty="0" smtClean="0">
                <a:hlinkClick r:id="rId2"/>
              </a:rPr>
              <a:t>=http://www.opravy-televizoru.</a:t>
            </a:r>
            <a:r>
              <a:rPr lang="cs-CZ" sz="1100" dirty="0" err="1" smtClean="0">
                <a:hlinkClick r:id="rId2"/>
              </a:rPr>
              <a:t>cz</a:t>
            </a:r>
            <a:r>
              <a:rPr lang="cs-CZ" sz="1100" dirty="0" smtClean="0">
                <a:hlinkClick r:id="rId2"/>
              </a:rPr>
              <a:t>/</a:t>
            </a:r>
            <a:r>
              <a:rPr lang="cs-CZ" sz="1100" dirty="0" err="1" smtClean="0">
                <a:hlinkClick r:id="rId2"/>
              </a:rPr>
              <a:t>faq.html</a:t>
            </a:r>
            <a:r>
              <a:rPr lang="cs-CZ" sz="1100" dirty="0" smtClean="0">
                <a:hlinkClick r:id="rId2"/>
              </a:rPr>
              <a:t>&amp;</a:t>
            </a:r>
            <a:r>
              <a:rPr lang="cs-CZ" sz="1100" dirty="0" err="1" smtClean="0">
                <a:hlinkClick r:id="rId2"/>
              </a:rPr>
              <a:t>docid</a:t>
            </a:r>
            <a:r>
              <a:rPr lang="cs-CZ" sz="1100" dirty="0" smtClean="0">
                <a:hlinkClick r:id="rId2"/>
              </a:rPr>
              <a:t>=K-0E9Kb4UHXYlM&amp;</a:t>
            </a:r>
            <a:r>
              <a:rPr lang="cs-CZ" sz="1100" dirty="0" err="1" smtClean="0">
                <a:hlinkClick r:id="rId2"/>
              </a:rPr>
              <a:t>imgurl</a:t>
            </a:r>
            <a:r>
              <a:rPr lang="cs-CZ" sz="1100" dirty="0" smtClean="0">
                <a:hlinkClick r:id="rId2"/>
              </a:rPr>
              <a:t>=http://</a:t>
            </a:r>
            <a:r>
              <a:rPr lang="cs-CZ" sz="1100" dirty="0" smtClean="0">
                <a:hlinkClick r:id="rId2"/>
              </a:rPr>
              <a:t>www.opravy-</a:t>
            </a:r>
            <a:endParaRPr lang="cs-CZ" sz="1100" dirty="0" smtClean="0"/>
          </a:p>
        </p:txBody>
      </p:sp>
      <p:sp>
        <p:nvSpPr>
          <p:cNvPr id="5" name="Obdélník 4"/>
          <p:cNvSpPr/>
          <p:nvPr/>
        </p:nvSpPr>
        <p:spPr>
          <a:xfrm>
            <a:off x="927100" y="-2571135"/>
            <a:ext cx="2286000" cy="646331"/>
          </a:xfrm>
          <a:prstGeom prst="rect">
            <a:avLst/>
          </a:prstGeom>
        </p:spPr>
        <p:txBody>
          <a:bodyPr>
            <a:spAutoFit/>
          </a:bodyPr>
          <a:lstStyle/>
          <a:p>
            <a:pPr marL="342900" lvl="0" indent="-342900" defTabSz="457200">
              <a:spcBef>
                <a:spcPct val="20000"/>
              </a:spcBef>
              <a:spcAft>
                <a:spcPts val="600"/>
              </a:spcAft>
              <a:buClr>
                <a:prstClr val="black">
                  <a:lumMod val="75000"/>
                  <a:lumOff val="25000"/>
                </a:prstClr>
              </a:buClr>
              <a:buFont typeface="Wingdings 2" charset="2"/>
              <a:buChar char=""/>
            </a:pPr>
            <a:r>
              <a:rPr lang="cs-CZ" dirty="0" smtClean="0">
                <a:solidFill>
                  <a:prstClr val="black">
                    <a:lumMod val="75000"/>
                    <a:lumOff val="25000"/>
                  </a:prstClr>
                </a:solidFill>
              </a:rPr>
              <a:t>http://</a:t>
            </a:r>
            <a:r>
              <a:rPr lang="cs-CZ" dirty="0" smtClean="0">
                <a:solidFill>
                  <a:prstClr val="black">
                    <a:lumMod val="75000"/>
                    <a:lumOff val="25000"/>
                  </a:prstClr>
                </a:solidFill>
              </a:rPr>
              <a:t>www.go4</a:t>
            </a:r>
            <a:endParaRPr lang="cs-CZ" dirty="0" smtClean="0">
              <a:solidFill>
                <a:prstClr val="black">
                  <a:lumMod val="75000"/>
                  <a:lumOff val="25000"/>
                </a:prstClr>
              </a:solidFill>
            </a:endParaRPr>
          </a:p>
        </p:txBody>
      </p:sp>
      <p:sp>
        <p:nvSpPr>
          <p:cNvPr id="6" name="Obdélník 5"/>
          <p:cNvSpPr/>
          <p:nvPr/>
        </p:nvSpPr>
        <p:spPr>
          <a:xfrm>
            <a:off x="683568" y="2060848"/>
            <a:ext cx="4572000" cy="769441"/>
          </a:xfrm>
          <a:prstGeom prst="rect">
            <a:avLst/>
          </a:prstGeom>
        </p:spPr>
        <p:txBody>
          <a:bodyPr wrap="square">
            <a:spAutoFit/>
          </a:bodyPr>
          <a:lstStyle/>
          <a:p>
            <a:r>
              <a:rPr lang="cs-CZ" sz="1100" dirty="0" smtClean="0">
                <a:hlinkClick r:id="rId3"/>
              </a:rPr>
              <a:t>http://www.</a:t>
            </a:r>
            <a:r>
              <a:rPr lang="cs-CZ" sz="1100" dirty="0" err="1" smtClean="0">
                <a:hlinkClick r:id="rId3"/>
              </a:rPr>
              <a:t>google.cz</a:t>
            </a:r>
            <a:r>
              <a:rPr lang="cs-CZ" sz="1100" dirty="0" smtClean="0">
                <a:hlinkClick r:id="rId3"/>
              </a:rPr>
              <a:t>/</a:t>
            </a:r>
            <a:r>
              <a:rPr lang="cs-CZ" sz="1100" dirty="0" err="1" smtClean="0">
                <a:hlinkClick r:id="rId3"/>
              </a:rPr>
              <a:t>imgres</a:t>
            </a:r>
            <a:r>
              <a:rPr lang="cs-CZ" sz="1100" dirty="0" smtClean="0">
                <a:hlinkClick r:id="rId3"/>
              </a:rPr>
              <a:t>?q=televize&amp;um=1&amp;</a:t>
            </a:r>
            <a:r>
              <a:rPr lang="cs-CZ" sz="1100" dirty="0" err="1" smtClean="0">
                <a:hlinkClick r:id="rId3"/>
              </a:rPr>
              <a:t>hl</a:t>
            </a:r>
            <a:r>
              <a:rPr lang="cs-CZ" sz="1100" dirty="0" smtClean="0">
                <a:hlinkClick r:id="rId3"/>
              </a:rPr>
              <a:t>=</a:t>
            </a:r>
            <a:r>
              <a:rPr lang="cs-CZ" sz="1100" dirty="0" err="1" smtClean="0">
                <a:hlinkClick r:id="rId3"/>
              </a:rPr>
              <a:t>cs</a:t>
            </a:r>
            <a:r>
              <a:rPr lang="cs-CZ" sz="1100" dirty="0" smtClean="0">
                <a:hlinkClick r:id="rId3"/>
              </a:rPr>
              <a:t>&amp;</a:t>
            </a:r>
            <a:r>
              <a:rPr lang="cs-CZ" sz="1100" dirty="0" err="1" smtClean="0">
                <a:hlinkClick r:id="rId3"/>
              </a:rPr>
              <a:t>gbv</a:t>
            </a:r>
            <a:r>
              <a:rPr lang="cs-CZ" sz="1100" dirty="0" smtClean="0">
                <a:hlinkClick r:id="rId3"/>
              </a:rPr>
              <a:t>=2&amp;</a:t>
            </a:r>
            <a:r>
              <a:rPr lang="cs-CZ" sz="1100" dirty="0" err="1" smtClean="0">
                <a:hlinkClick r:id="rId3"/>
              </a:rPr>
              <a:t>biw</a:t>
            </a:r>
            <a:r>
              <a:rPr lang="cs-CZ" sz="1100" dirty="0" smtClean="0">
                <a:hlinkClick r:id="rId3"/>
              </a:rPr>
              <a:t>=1366&amp;</a:t>
            </a:r>
            <a:r>
              <a:rPr lang="cs-CZ" sz="1100" dirty="0" err="1" smtClean="0">
                <a:hlinkClick r:id="rId3"/>
              </a:rPr>
              <a:t>bih</a:t>
            </a:r>
            <a:r>
              <a:rPr lang="cs-CZ" sz="1100" dirty="0" smtClean="0">
                <a:hlinkClick r:id="rId3"/>
              </a:rPr>
              <a:t>=674&amp;</a:t>
            </a:r>
            <a:r>
              <a:rPr lang="cs-CZ" sz="1100" dirty="0" err="1" smtClean="0">
                <a:hlinkClick r:id="rId3"/>
              </a:rPr>
              <a:t>tbm</a:t>
            </a:r>
            <a:r>
              <a:rPr lang="cs-CZ" sz="1100" dirty="0" smtClean="0">
                <a:hlinkClick r:id="rId3"/>
              </a:rPr>
              <a:t>=</a:t>
            </a:r>
            <a:r>
              <a:rPr lang="cs-CZ" sz="1100" dirty="0" err="1" smtClean="0">
                <a:hlinkClick r:id="rId3"/>
              </a:rPr>
              <a:t>isch</a:t>
            </a:r>
            <a:r>
              <a:rPr lang="cs-CZ" sz="1100" dirty="0" smtClean="0">
                <a:hlinkClick r:id="rId3"/>
              </a:rPr>
              <a:t>&amp;</a:t>
            </a:r>
            <a:r>
              <a:rPr lang="cs-CZ" sz="1100" dirty="0" err="1" smtClean="0">
                <a:hlinkClick r:id="rId3"/>
              </a:rPr>
              <a:t>tbnid</a:t>
            </a:r>
            <a:r>
              <a:rPr lang="cs-CZ" sz="1100" dirty="0" smtClean="0">
                <a:hlinkClick r:id="rId3"/>
              </a:rPr>
              <a:t>=RFoydW8dPCUkFM:&amp;</a:t>
            </a:r>
            <a:r>
              <a:rPr lang="cs-CZ" sz="1100" dirty="0" err="1" smtClean="0">
                <a:hlinkClick r:id="rId3"/>
              </a:rPr>
              <a:t>imgrefurl</a:t>
            </a:r>
            <a:r>
              <a:rPr lang="cs-CZ" sz="1100" dirty="0" smtClean="0">
                <a:hlinkClick r:id="rId3"/>
              </a:rPr>
              <a:t>=http://www.</a:t>
            </a:r>
            <a:r>
              <a:rPr lang="cs-CZ" sz="1100" dirty="0" err="1" smtClean="0">
                <a:hlinkClick r:id="rId3"/>
              </a:rPr>
              <a:t>levne</a:t>
            </a:r>
            <a:r>
              <a:rPr lang="cs-CZ" sz="1100" dirty="0" smtClean="0">
                <a:hlinkClick r:id="rId3"/>
              </a:rPr>
              <a:t>-</a:t>
            </a:r>
            <a:r>
              <a:rPr lang="cs-CZ" sz="1100" dirty="0" err="1" smtClean="0">
                <a:hlinkClick r:id="rId3"/>
              </a:rPr>
              <a:t>lcd</a:t>
            </a:r>
            <a:r>
              <a:rPr lang="cs-CZ" sz="1100" dirty="0" smtClean="0">
                <a:hlinkClick r:id="rId3"/>
              </a:rPr>
              <a:t>-televize.</a:t>
            </a:r>
            <a:r>
              <a:rPr lang="cs-CZ" sz="1100" dirty="0" err="1" smtClean="0">
                <a:hlinkClick r:id="rId3"/>
              </a:rPr>
              <a:t>cz</a:t>
            </a:r>
            <a:r>
              <a:rPr lang="cs-CZ" sz="1100" dirty="0" smtClean="0">
                <a:hlinkClick r:id="rId3"/>
              </a:rPr>
              <a:t>/</a:t>
            </a:r>
            <a:r>
              <a:rPr lang="cs-CZ" sz="1100" dirty="0" err="1" smtClean="0">
                <a:hlinkClick r:id="rId3"/>
              </a:rPr>
              <a:t>lcd</a:t>
            </a:r>
            <a:r>
              <a:rPr lang="cs-CZ" sz="1100" dirty="0" smtClean="0">
                <a:hlinkClick r:id="rId3"/>
              </a:rPr>
              <a:t>-televize-</a:t>
            </a:r>
            <a:r>
              <a:rPr lang="cs-CZ" sz="1100" dirty="0" err="1" smtClean="0">
                <a:hlinkClick r:id="rId3"/>
              </a:rPr>
              <a:t>lg</a:t>
            </a:r>
            <a:r>
              <a:rPr lang="cs-CZ" sz="1100" dirty="0" smtClean="0">
                <a:hlinkClick r:id="rId3"/>
              </a:rPr>
              <a:t>//</a:t>
            </a:r>
            <a:r>
              <a:rPr lang="cs-CZ" sz="1100" dirty="0" err="1" smtClean="0">
                <a:hlinkClick r:id="rId3"/>
              </a:rPr>
              <a:t>lg</a:t>
            </a:r>
            <a:r>
              <a:rPr lang="cs-CZ" sz="1100" dirty="0" smtClean="0">
                <a:hlinkClick r:id="rId3"/>
              </a:rPr>
              <a:t>-42lh3000--zdarma-</a:t>
            </a:r>
            <a:r>
              <a:rPr lang="cs-CZ" sz="1100" dirty="0" err="1" smtClean="0">
                <a:hlinkClick r:id="rId3"/>
              </a:rPr>
              <a:t>dvd</a:t>
            </a:r>
            <a:r>
              <a:rPr lang="cs-CZ" sz="1100" dirty="0" smtClean="0">
                <a:hlinkClick r:id="rId3"/>
              </a:rPr>
              <a:t>-</a:t>
            </a:r>
            <a:r>
              <a:rPr lang="cs-CZ" sz="1100" dirty="0" err="1" smtClean="0">
                <a:hlinkClick r:id="rId3"/>
              </a:rPr>
              <a:t>prehravac</a:t>
            </a:r>
            <a:r>
              <a:rPr lang="cs-CZ" sz="1100" dirty="0" smtClean="0">
                <a:hlinkClick r:id="rId3"/>
              </a:rPr>
              <a:t>/&amp;</a:t>
            </a:r>
            <a:r>
              <a:rPr lang="cs-CZ" sz="1100" dirty="0" err="1" smtClean="0">
                <a:hlinkClick r:id="rId3"/>
              </a:rPr>
              <a:t>docid</a:t>
            </a:r>
            <a:r>
              <a:rPr lang="cs-CZ" sz="1100" dirty="0" smtClean="0">
                <a:hlinkClick r:id="rId3"/>
              </a:rPr>
              <a:t>=9S-</a:t>
            </a:r>
            <a:endParaRPr lang="cs-CZ" sz="1100" dirty="0" smtClean="0"/>
          </a:p>
        </p:txBody>
      </p:sp>
      <p:sp>
        <p:nvSpPr>
          <p:cNvPr id="7" name="Obdélník 6"/>
          <p:cNvSpPr/>
          <p:nvPr/>
        </p:nvSpPr>
        <p:spPr>
          <a:xfrm>
            <a:off x="971600" y="2708920"/>
            <a:ext cx="4572000" cy="461665"/>
          </a:xfrm>
          <a:prstGeom prst="rect">
            <a:avLst/>
          </a:prstGeom>
        </p:spPr>
        <p:txBody>
          <a:bodyPr>
            <a:spAutoFit/>
          </a:bodyPr>
          <a:lstStyle/>
          <a:p>
            <a:r>
              <a:rPr lang="cs-CZ" sz="1200" dirty="0" smtClean="0"/>
              <a:t>:&amp;</a:t>
            </a:r>
            <a:r>
              <a:rPr lang="cs-CZ" sz="1200" dirty="0" err="1" smtClean="0"/>
              <a:t>im</a:t>
            </a:r>
            <a:r>
              <a:rPr lang="cs-CZ" sz="1200" dirty="0" err="1" smtClean="0">
                <a:hlinkClick r:id="rId4"/>
              </a:rPr>
              <a:t>http</a:t>
            </a:r>
            <a:r>
              <a:rPr lang="cs-CZ" sz="1200" dirty="0" smtClean="0">
                <a:hlinkClick r:id="rId4"/>
              </a:rPr>
              <a:t>://</a:t>
            </a:r>
            <a:r>
              <a:rPr lang="cs-CZ" sz="1200" dirty="0" smtClean="0">
                <a:hlinkClick r:id="rId4"/>
              </a:rPr>
              <a:t>www.</a:t>
            </a:r>
            <a:r>
              <a:rPr lang="cs-CZ" sz="1200" dirty="0" err="1" smtClean="0">
                <a:hlinkClick r:id="rId4"/>
              </a:rPr>
              <a:t>google.cz</a:t>
            </a:r>
            <a:r>
              <a:rPr lang="cs-CZ" sz="1200" dirty="0" smtClean="0">
                <a:hlinkClick r:id="rId4"/>
              </a:rPr>
              <a:t>/</a:t>
            </a:r>
            <a:r>
              <a:rPr lang="cs-CZ" sz="1200" dirty="0" err="1" smtClean="0">
                <a:hlinkClick r:id="rId4"/>
              </a:rPr>
              <a:t>imgres</a:t>
            </a:r>
            <a:r>
              <a:rPr lang="cs-CZ" sz="1200" dirty="0" smtClean="0">
                <a:hlinkClick r:id="rId4"/>
              </a:rPr>
              <a:t>?q=r3%A1dio&amp;um=1&amp;</a:t>
            </a:r>
            <a:r>
              <a:rPr lang="cs-CZ" sz="1200" dirty="0" err="1" smtClean="0">
                <a:hlinkClick r:id="rId4"/>
              </a:rPr>
              <a:t>hl</a:t>
            </a:r>
            <a:r>
              <a:rPr lang="cs-CZ" sz="1200" dirty="0" smtClean="0">
                <a:hlinkClick r:id="rId4"/>
              </a:rPr>
              <a:t>=</a:t>
            </a:r>
            <a:r>
              <a:rPr lang="cs-CZ" sz="1200" dirty="0" err="1" smtClean="0">
                <a:hlinkClick r:id="rId4"/>
              </a:rPr>
              <a:t>cs</a:t>
            </a:r>
            <a:r>
              <a:rPr lang="cs-CZ" sz="1200" dirty="0" smtClean="0">
                <a:hlinkClick r:id="rId4"/>
              </a:rPr>
              <a:t>&amp;</a:t>
            </a:r>
            <a:r>
              <a:rPr lang="cs-CZ" sz="1200" dirty="0" err="1" smtClean="0">
                <a:hlinkClick r:id="rId4"/>
              </a:rPr>
              <a:t>gbv</a:t>
            </a:r>
            <a:r>
              <a:rPr lang="cs-CZ" sz="1200" dirty="0" smtClean="0">
                <a:hlinkClick r:id="rId4"/>
              </a:rPr>
              <a:t>=2&amp;</a:t>
            </a:r>
            <a:r>
              <a:rPr lang="cs-CZ" sz="1200" dirty="0" err="1" smtClean="0">
                <a:hlinkClick r:id="rId4"/>
              </a:rPr>
              <a:t>biw</a:t>
            </a:r>
            <a:r>
              <a:rPr lang="cs-CZ" sz="1200" dirty="0" smtClean="0">
                <a:hlinkClick r:id="rId4"/>
              </a:rPr>
              <a:t>=1366</a:t>
            </a:r>
            <a:r>
              <a:rPr lang="cs-CZ" sz="1200" dirty="0" smtClean="0">
                <a:hlinkClick r:id="rId4"/>
              </a:rPr>
              <a:t>:&amp;</a:t>
            </a:r>
            <a:r>
              <a:rPr lang="cs-CZ" sz="1200" dirty="0" err="1" smtClean="0">
                <a:hlinkClick r:id="rId4"/>
              </a:rPr>
              <a:t>imgrefurl</a:t>
            </a:r>
            <a:r>
              <a:rPr lang="cs-CZ" sz="1200" dirty="0" smtClean="0">
                <a:hlinkClick r:id="rId4"/>
              </a:rPr>
              <a:t>=http</a:t>
            </a:r>
            <a:r>
              <a:rPr lang="cs-CZ" sz="1200" dirty="0" smtClean="0">
                <a:hlinkClick r:id="rId4"/>
              </a:rPr>
              <a:t>://</a:t>
            </a:r>
            <a:endParaRPr lang="cs-CZ" sz="1200" dirty="0"/>
          </a:p>
        </p:txBody>
      </p:sp>
      <p:sp>
        <p:nvSpPr>
          <p:cNvPr id="8" name="Obdélník 7"/>
          <p:cNvSpPr/>
          <p:nvPr/>
        </p:nvSpPr>
        <p:spPr>
          <a:xfrm>
            <a:off x="4430713" y="2502704"/>
            <a:ext cx="2286000" cy="276999"/>
          </a:xfrm>
          <a:prstGeom prst="rect">
            <a:avLst/>
          </a:prstGeom>
        </p:spPr>
        <p:txBody>
          <a:bodyPr>
            <a:spAutoFit/>
          </a:bodyPr>
          <a:lstStyle/>
          <a:p>
            <a:pPr lvl="0"/>
            <a:r>
              <a:rPr lang="cs-CZ" sz="1200" dirty="0" smtClean="0">
                <a:solidFill>
                  <a:prstClr val="black"/>
                </a:solidFill>
              </a:rPr>
              <a:t>http</a:t>
            </a:r>
            <a:r>
              <a:rPr lang="cs-CZ" sz="1200" dirty="0" smtClean="0">
                <a:solidFill>
                  <a:prstClr val="black"/>
                </a:solidFill>
              </a:rPr>
              <a:t>://</a:t>
            </a:r>
            <a:endParaRPr lang="cs-CZ" sz="1200" dirty="0">
              <a:solidFill>
                <a:prstClr val="black"/>
              </a:solidFill>
            </a:endParaRPr>
          </a:p>
        </p:txBody>
      </p:sp>
      <p:sp>
        <p:nvSpPr>
          <p:cNvPr id="12" name="Obdélník 11"/>
          <p:cNvSpPr/>
          <p:nvPr/>
        </p:nvSpPr>
        <p:spPr>
          <a:xfrm>
            <a:off x="683568" y="3717032"/>
            <a:ext cx="6174432" cy="261610"/>
          </a:xfrm>
          <a:prstGeom prst="rect">
            <a:avLst/>
          </a:prstGeom>
        </p:spPr>
        <p:txBody>
          <a:bodyPr wrap="square">
            <a:spAutoFit/>
          </a:bodyPr>
          <a:lstStyle/>
          <a:p>
            <a:r>
              <a:rPr lang="cs-CZ" sz="1100" dirty="0" smtClean="0">
                <a:hlinkClick r:id="rId5"/>
              </a:rPr>
              <a:t>http://www.</a:t>
            </a:r>
            <a:r>
              <a:rPr lang="cs-CZ" sz="1100" dirty="0" err="1" smtClean="0">
                <a:hlinkClick r:id="rId5"/>
              </a:rPr>
              <a:t>google.cz</a:t>
            </a:r>
            <a:r>
              <a:rPr lang="cs-CZ" sz="1100" dirty="0" smtClean="0">
                <a:hlinkClick r:id="rId5"/>
              </a:rPr>
              <a:t>/</a:t>
            </a:r>
            <a:r>
              <a:rPr lang="cs-CZ" sz="1100" dirty="0" err="1" smtClean="0">
                <a:hlinkClick r:id="rId5"/>
              </a:rPr>
              <a:t>imgres</a:t>
            </a:r>
            <a:r>
              <a:rPr lang="cs-CZ" sz="1100" dirty="0" smtClean="0">
                <a:hlinkClick r:id="rId5"/>
              </a:rPr>
              <a:t>?q=notebook&amp;um</a:t>
            </a:r>
            <a:r>
              <a:rPr lang="cs-CZ" sz="1100" dirty="0" smtClean="0"/>
              <a:t>=</a:t>
            </a:r>
          </a:p>
        </p:txBody>
      </p:sp>
      <p:sp>
        <p:nvSpPr>
          <p:cNvPr id="13" name="Obdélník 12"/>
          <p:cNvSpPr/>
          <p:nvPr/>
        </p:nvSpPr>
        <p:spPr>
          <a:xfrm>
            <a:off x="1744091" y="3585647"/>
            <a:ext cx="906017" cy="369332"/>
          </a:xfrm>
          <a:prstGeom prst="rect">
            <a:avLst/>
          </a:prstGeom>
        </p:spPr>
        <p:txBody>
          <a:bodyPr wrap="none">
            <a:spAutoFit/>
          </a:bodyPr>
          <a:lstStyle/>
          <a:p>
            <a:r>
              <a:rPr lang="cs-CZ" dirty="0" smtClean="0">
                <a:solidFill>
                  <a:prstClr val="black"/>
                </a:solidFill>
                <a:hlinkClick r:id="rId5"/>
              </a:rPr>
              <a:t>http://</a:t>
            </a:r>
            <a:endParaRPr lang="cs-CZ" dirty="0"/>
          </a:p>
        </p:txBody>
      </p:sp>
      <p:sp>
        <p:nvSpPr>
          <p:cNvPr id="14" name="Obdélník 13"/>
          <p:cNvSpPr/>
          <p:nvPr/>
        </p:nvSpPr>
        <p:spPr>
          <a:xfrm>
            <a:off x="755576" y="3429000"/>
            <a:ext cx="4572000" cy="276999"/>
          </a:xfrm>
          <a:prstGeom prst="rect">
            <a:avLst/>
          </a:prstGeom>
        </p:spPr>
        <p:txBody>
          <a:bodyPr wrap="square">
            <a:spAutoFit/>
          </a:bodyPr>
          <a:lstStyle/>
          <a:p>
            <a:r>
              <a:rPr lang="cs-CZ" sz="1200" dirty="0" smtClean="0">
                <a:hlinkClick r:id="rId6"/>
              </a:rPr>
              <a:t>http://www.</a:t>
            </a:r>
            <a:r>
              <a:rPr lang="cs-CZ" sz="1200" dirty="0" err="1" smtClean="0">
                <a:hlinkClick r:id="rId6"/>
              </a:rPr>
              <a:t>google.cz</a:t>
            </a:r>
            <a:r>
              <a:rPr lang="cs-CZ" sz="1200" dirty="0" smtClean="0">
                <a:hlinkClick r:id="rId6"/>
              </a:rPr>
              <a:t>/</a:t>
            </a:r>
            <a:r>
              <a:rPr lang="cs-CZ" sz="1200" dirty="0" err="1" smtClean="0">
                <a:hlinkClick r:id="rId6"/>
              </a:rPr>
              <a:t>imgres</a:t>
            </a:r>
            <a:r>
              <a:rPr lang="cs-CZ" sz="1200" dirty="0" smtClean="0">
                <a:hlinkClick r:id="rId6"/>
              </a:rPr>
              <a:t>?q=po</a:t>
            </a:r>
            <a:r>
              <a:rPr lang="cs-CZ" sz="1200" dirty="0" smtClean="0">
                <a:hlinkClick r:id="rId6"/>
              </a:rPr>
              <a:t>%</a:t>
            </a:r>
            <a:endParaRPr lang="cs-CZ" sz="1200" dirty="0" smtClean="0"/>
          </a:p>
        </p:txBody>
      </p:sp>
      <p:sp>
        <p:nvSpPr>
          <p:cNvPr id="15" name="Obdélník 14"/>
          <p:cNvSpPr/>
          <p:nvPr/>
        </p:nvSpPr>
        <p:spPr>
          <a:xfrm>
            <a:off x="755576" y="3933056"/>
            <a:ext cx="4572000" cy="276999"/>
          </a:xfrm>
          <a:prstGeom prst="rect">
            <a:avLst/>
          </a:prstGeom>
        </p:spPr>
        <p:txBody>
          <a:bodyPr wrap="square">
            <a:spAutoFit/>
          </a:bodyPr>
          <a:lstStyle/>
          <a:p>
            <a:r>
              <a:rPr lang="cs-CZ" sz="1200" dirty="0" smtClean="0">
                <a:hlinkClick r:id="rId7"/>
              </a:rPr>
              <a:t>http://</a:t>
            </a:r>
            <a:r>
              <a:rPr lang="cs-CZ" sz="1200" dirty="0" smtClean="0">
                <a:hlinkClick r:id="rId7"/>
              </a:rPr>
              <a:t>www.</a:t>
            </a:r>
            <a:r>
              <a:rPr lang="cs-CZ" sz="1200" dirty="0" err="1" smtClean="0">
                <a:hlinkClick r:id="rId7"/>
              </a:rPr>
              <a:t>google.cz</a:t>
            </a:r>
            <a:r>
              <a:rPr lang="cs-CZ" sz="1200" dirty="0" smtClean="0">
                <a:hlinkClick r:id="rId7"/>
              </a:rPr>
              <a:t>/</a:t>
            </a:r>
            <a:r>
              <a:rPr lang="cs-CZ" sz="1200" dirty="0" err="1" smtClean="0">
                <a:hlinkClick r:id="rId7"/>
              </a:rPr>
              <a:t>imgres</a:t>
            </a:r>
            <a:r>
              <a:rPr lang="cs-CZ" sz="1200" dirty="0" smtClean="0">
                <a:hlinkClick r:id="rId7"/>
              </a:rPr>
              <a:t>?q=tablet</a:t>
            </a:r>
            <a:endParaRPr lang="cs-CZ" sz="1200" dirty="0" smtClean="0"/>
          </a:p>
        </p:txBody>
      </p:sp>
      <p:sp>
        <p:nvSpPr>
          <p:cNvPr id="16" name="Obdélník 15"/>
          <p:cNvSpPr/>
          <p:nvPr/>
        </p:nvSpPr>
        <p:spPr>
          <a:xfrm rot="10800000" flipH="1" flipV="1">
            <a:off x="251520" y="4413448"/>
            <a:ext cx="3834680" cy="261610"/>
          </a:xfrm>
          <a:prstGeom prst="rect">
            <a:avLst/>
          </a:prstGeom>
        </p:spPr>
        <p:txBody>
          <a:bodyPr wrap="square">
            <a:spAutoFit/>
          </a:bodyPr>
          <a:lstStyle/>
          <a:p>
            <a:r>
              <a:rPr lang="cs-CZ" sz="1100" dirty="0" smtClean="0">
                <a:hlinkClick r:id="rId8"/>
              </a:rPr>
              <a:t>http://</a:t>
            </a:r>
            <a:r>
              <a:rPr lang="cs-CZ" sz="1100" dirty="0" smtClean="0">
                <a:hlinkClick r:id="rId8"/>
              </a:rPr>
              <a:t>www.</a:t>
            </a:r>
            <a:r>
              <a:rPr lang="cs-CZ" sz="1100" dirty="0" err="1" smtClean="0">
                <a:hlinkClick r:id="rId8"/>
              </a:rPr>
              <a:t>google.cz</a:t>
            </a:r>
            <a:r>
              <a:rPr lang="cs-CZ" sz="1100" dirty="0" smtClean="0">
                <a:hlinkClick r:id="rId8"/>
              </a:rPr>
              <a:t>/</a:t>
            </a:r>
            <a:r>
              <a:rPr lang="cs-CZ" sz="1100" dirty="0" err="1" smtClean="0">
                <a:hlinkClick r:id="rId8"/>
              </a:rPr>
              <a:t>imgres</a:t>
            </a:r>
            <a:r>
              <a:rPr lang="cs-CZ" sz="1100" dirty="0" smtClean="0">
                <a:hlinkClick r:id="rId8"/>
              </a:rPr>
              <a:t>?q=auta</a:t>
            </a:r>
            <a:endParaRPr lang="cs-CZ" sz="1100" dirty="0" smtClean="0"/>
          </a:p>
        </p:txBody>
      </p:sp>
      <p:sp>
        <p:nvSpPr>
          <p:cNvPr id="17" name="Obdélník 16"/>
          <p:cNvSpPr/>
          <p:nvPr/>
        </p:nvSpPr>
        <p:spPr>
          <a:xfrm>
            <a:off x="179512" y="4653136"/>
            <a:ext cx="4572000" cy="261610"/>
          </a:xfrm>
          <a:prstGeom prst="rect">
            <a:avLst/>
          </a:prstGeom>
        </p:spPr>
        <p:txBody>
          <a:bodyPr wrap="square">
            <a:spAutoFit/>
          </a:bodyPr>
          <a:lstStyle/>
          <a:p>
            <a:r>
              <a:rPr lang="cs-CZ" sz="1100" dirty="0" smtClean="0">
                <a:hlinkClick r:id="rId9"/>
              </a:rPr>
              <a:t>http://</a:t>
            </a:r>
            <a:r>
              <a:rPr lang="cs-CZ" sz="1100" dirty="0" smtClean="0">
                <a:hlinkClick r:id="rId9"/>
              </a:rPr>
              <a:t>www.</a:t>
            </a:r>
            <a:r>
              <a:rPr lang="cs-CZ" sz="1100" dirty="0" err="1" smtClean="0">
                <a:hlinkClick r:id="rId9"/>
              </a:rPr>
              <a:t>google.cz</a:t>
            </a:r>
            <a:r>
              <a:rPr lang="cs-CZ" sz="1100" dirty="0" smtClean="0">
                <a:hlinkClick r:id="rId9"/>
              </a:rPr>
              <a:t>/</a:t>
            </a:r>
            <a:r>
              <a:rPr lang="cs-CZ" sz="1100" dirty="0" err="1" smtClean="0">
                <a:hlinkClick r:id="rId9"/>
              </a:rPr>
              <a:t>imgres</a:t>
            </a:r>
            <a:r>
              <a:rPr lang="cs-CZ" sz="1100" dirty="0" smtClean="0">
                <a:hlinkClick r:id="rId9"/>
              </a:rPr>
              <a:t>?q=lednice+s+m</a:t>
            </a:r>
            <a:endParaRPr lang="cs-CZ" sz="1100" dirty="0" smtClean="0"/>
          </a:p>
        </p:txBody>
      </p:sp>
      <p:sp>
        <p:nvSpPr>
          <p:cNvPr id="18" name="Obdélník 17"/>
          <p:cNvSpPr/>
          <p:nvPr/>
        </p:nvSpPr>
        <p:spPr>
          <a:xfrm>
            <a:off x="251520" y="4869160"/>
            <a:ext cx="4572000" cy="276999"/>
          </a:xfrm>
          <a:prstGeom prst="rect">
            <a:avLst/>
          </a:prstGeom>
        </p:spPr>
        <p:txBody>
          <a:bodyPr>
            <a:spAutoFit/>
          </a:bodyPr>
          <a:lstStyle/>
          <a:p>
            <a:r>
              <a:rPr lang="cs-CZ" sz="1200" dirty="0" smtClean="0">
                <a:hlinkClick r:id="rId10"/>
              </a:rPr>
              <a:t>http://</a:t>
            </a:r>
            <a:r>
              <a:rPr lang="cs-CZ" sz="1200" dirty="0" smtClean="0">
                <a:hlinkClick r:id="rId10"/>
              </a:rPr>
              <a:t>www.</a:t>
            </a:r>
            <a:r>
              <a:rPr lang="cs-CZ" sz="1200" dirty="0" err="1" smtClean="0">
                <a:hlinkClick r:id="rId10"/>
              </a:rPr>
              <a:t>google.cz</a:t>
            </a:r>
            <a:r>
              <a:rPr lang="cs-CZ" sz="1200" dirty="0" smtClean="0">
                <a:hlinkClick r:id="rId10"/>
              </a:rPr>
              <a:t>/</a:t>
            </a:r>
            <a:r>
              <a:rPr lang="cs-CZ" sz="1200" dirty="0" err="1" smtClean="0">
                <a:hlinkClick r:id="rId10"/>
              </a:rPr>
              <a:t>imgres</a:t>
            </a:r>
            <a:r>
              <a:rPr lang="cs-CZ" sz="1200" dirty="0" smtClean="0">
                <a:hlinkClick r:id="rId10"/>
              </a:rPr>
              <a:t>?q=</a:t>
            </a:r>
            <a:r>
              <a:rPr lang="cs-CZ" sz="1200" dirty="0" err="1" smtClean="0">
                <a:hlinkClick r:id="rId10"/>
              </a:rPr>
              <a:t>fotoapar</a:t>
            </a:r>
            <a:r>
              <a:rPr lang="cs-CZ" sz="1200" dirty="0" smtClean="0">
                <a:hlinkClick r:id="rId10"/>
              </a:rPr>
              <a:t>%C</a:t>
            </a:r>
            <a:endParaRPr lang="cs-CZ" sz="1200" dirty="0" smtClean="0"/>
          </a:p>
        </p:txBody>
      </p:sp>
      <p:sp>
        <p:nvSpPr>
          <p:cNvPr id="19" name="Obdélník 18"/>
          <p:cNvSpPr/>
          <p:nvPr/>
        </p:nvSpPr>
        <p:spPr>
          <a:xfrm>
            <a:off x="251520" y="5157192"/>
            <a:ext cx="4572000" cy="276999"/>
          </a:xfrm>
          <a:prstGeom prst="rect">
            <a:avLst/>
          </a:prstGeom>
        </p:spPr>
        <p:txBody>
          <a:bodyPr>
            <a:spAutoFit/>
          </a:bodyPr>
          <a:lstStyle/>
          <a:p>
            <a:r>
              <a:rPr lang="cs-CZ" sz="1200" dirty="0" smtClean="0">
                <a:hlinkClick r:id="rId11"/>
              </a:rPr>
              <a:t>http://</a:t>
            </a:r>
            <a:r>
              <a:rPr lang="cs-CZ" sz="1200" dirty="0" smtClean="0">
                <a:hlinkClick r:id="rId11"/>
              </a:rPr>
              <a:t>www.</a:t>
            </a:r>
            <a:r>
              <a:rPr lang="cs-CZ" sz="1200" dirty="0" err="1" smtClean="0">
                <a:hlinkClick r:id="rId11"/>
              </a:rPr>
              <a:t>google.cz</a:t>
            </a:r>
            <a:r>
              <a:rPr lang="cs-CZ" sz="1200" dirty="0" smtClean="0">
                <a:hlinkClick r:id="rId11"/>
              </a:rPr>
              <a:t>/</a:t>
            </a:r>
            <a:r>
              <a:rPr lang="cs-CZ" sz="1200" dirty="0" err="1" smtClean="0">
                <a:hlinkClick r:id="rId11"/>
              </a:rPr>
              <a:t>imgres</a:t>
            </a:r>
            <a:r>
              <a:rPr lang="cs-CZ" sz="1200" dirty="0" smtClean="0">
                <a:hlinkClick r:id="rId11"/>
              </a:rPr>
              <a:t>?q=mobil</a:t>
            </a:r>
            <a:endParaRPr lang="cs-CZ" sz="1200" dirty="0" smtClean="0"/>
          </a:p>
        </p:txBody>
      </p:sp>
      <p:sp>
        <p:nvSpPr>
          <p:cNvPr id="20" name="Obdélník 19"/>
          <p:cNvSpPr/>
          <p:nvPr/>
        </p:nvSpPr>
        <p:spPr>
          <a:xfrm>
            <a:off x="467544" y="5445224"/>
            <a:ext cx="4572000" cy="923330"/>
          </a:xfrm>
          <a:prstGeom prst="rect">
            <a:avLst/>
          </a:prstGeom>
        </p:spPr>
        <p:txBody>
          <a:bodyPr>
            <a:spAutoFit/>
          </a:bodyPr>
          <a:lstStyle/>
          <a:p>
            <a:r>
              <a:rPr lang="cs-CZ" dirty="0" smtClean="0">
                <a:hlinkClick r:id="rId12"/>
              </a:rPr>
              <a:t>http://</a:t>
            </a:r>
            <a:r>
              <a:rPr lang="cs-CZ" dirty="0" smtClean="0">
                <a:hlinkClick r:id="rId12"/>
              </a:rPr>
              <a:t>www.</a:t>
            </a:r>
            <a:r>
              <a:rPr lang="cs-CZ" dirty="0" err="1" smtClean="0">
                <a:hlinkClick r:id="rId12"/>
              </a:rPr>
              <a:t>google.cz</a:t>
            </a:r>
            <a:r>
              <a:rPr lang="cs-CZ" dirty="0" smtClean="0">
                <a:hlinkClick r:id="rId12"/>
              </a:rPr>
              <a:t>/</a:t>
            </a:r>
            <a:r>
              <a:rPr lang="cs-CZ" dirty="0" err="1" smtClean="0">
                <a:hlinkClick r:id="rId12"/>
              </a:rPr>
              <a:t>imgres</a:t>
            </a:r>
            <a:r>
              <a:rPr lang="cs-CZ" dirty="0" smtClean="0">
                <a:hlinkClick r:id="rId12"/>
              </a:rPr>
              <a:t>?q=mobil&amp;um=1&amp;</a:t>
            </a:r>
            <a:r>
              <a:rPr lang="cs-CZ" dirty="0" err="1" smtClean="0">
                <a:hlinkClick r:id="rId12"/>
              </a:rPr>
              <a:t>hl</a:t>
            </a:r>
            <a:endParaRPr lang="cs-CZ" dirty="0" smtClean="0"/>
          </a:p>
          <a:p>
            <a:r>
              <a:rPr lang="cs-CZ" dirty="0" smtClean="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800" dirty="0" smtClean="0">
                <a:solidFill>
                  <a:srgbClr val="FF0000"/>
                </a:solidFill>
              </a:rPr>
              <a:t>            </a:t>
            </a:r>
            <a:r>
              <a:rPr lang="cs-CZ" sz="4800" u="sng" dirty="0" smtClean="0">
                <a:solidFill>
                  <a:srgbClr val="FF0000"/>
                </a:solidFill>
              </a:rPr>
              <a:t>Televize</a:t>
            </a:r>
            <a:endParaRPr lang="cs-CZ" sz="4800" u="sng" dirty="0">
              <a:solidFill>
                <a:srgbClr val="FF0000"/>
              </a:solidFill>
            </a:endParaRPr>
          </a:p>
        </p:txBody>
      </p:sp>
      <p:sp>
        <p:nvSpPr>
          <p:cNvPr id="3" name="Zástupný symbol pro obsah 2"/>
          <p:cNvSpPr>
            <a:spLocks noGrp="1"/>
          </p:cNvSpPr>
          <p:nvPr>
            <p:ph idx="1"/>
          </p:nvPr>
        </p:nvSpPr>
        <p:spPr/>
        <p:txBody>
          <a:bodyPr>
            <a:normAutofit/>
          </a:bodyPr>
          <a:lstStyle/>
          <a:p>
            <a:pPr marL="0" indent="0">
              <a:buNone/>
            </a:pPr>
            <a:r>
              <a:rPr lang="cs-CZ" sz="2000" dirty="0" smtClean="0">
                <a:solidFill>
                  <a:schemeClr val="tx1"/>
                </a:solidFill>
              </a:rPr>
              <a:t>V dnešní době je zcela pravděpodobné, že 2 % ze 3 % lidí mají doma televizi. Já si myslím, že televize je užitečná. Dozvídáme se z ní události, které se staly nebo které se uskuteční. Nebo tam jsou pořady, které nás pobaví atd.</a:t>
            </a:r>
            <a:endParaRPr lang="cs-CZ" sz="2000" dirty="0">
              <a:solidFill>
                <a:schemeClr val="tx1"/>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11560" y="945476"/>
            <a:ext cx="1905000" cy="16383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012160" y="548680"/>
            <a:ext cx="2552700" cy="17907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0208369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4800" dirty="0" smtClean="0">
                <a:solidFill>
                  <a:srgbClr val="FF0000"/>
                </a:solidFill>
              </a:rPr>
              <a:t>              </a:t>
            </a:r>
            <a:r>
              <a:rPr lang="cs-CZ" sz="4800" u="sng" dirty="0" smtClean="0">
                <a:solidFill>
                  <a:srgbClr val="FF0000"/>
                </a:solidFill>
              </a:rPr>
              <a:t>Rádio</a:t>
            </a:r>
            <a:endParaRPr lang="cs-CZ" sz="4800" u="sng" dirty="0">
              <a:solidFill>
                <a:srgbClr val="FF0000"/>
              </a:solidFill>
            </a:endParaRPr>
          </a:p>
        </p:txBody>
      </p:sp>
      <p:sp>
        <p:nvSpPr>
          <p:cNvPr id="3" name="Zástupný symbol pro obsah 2"/>
          <p:cNvSpPr>
            <a:spLocks noGrp="1"/>
          </p:cNvSpPr>
          <p:nvPr>
            <p:ph idx="1"/>
          </p:nvPr>
        </p:nvSpPr>
        <p:spPr/>
        <p:txBody>
          <a:bodyPr>
            <a:normAutofit/>
          </a:bodyPr>
          <a:lstStyle/>
          <a:p>
            <a:pPr marL="0" indent="0">
              <a:buNone/>
            </a:pPr>
            <a:r>
              <a:rPr lang="cs-CZ" sz="2000" b="1" dirty="0" smtClean="0"/>
              <a:t>Stejné jako televize je i rádio. Liší se však v tom, že televize využívá obraz a rádio hlas. </a:t>
            </a:r>
            <a:endParaRPr lang="cs-CZ" sz="2000" b="1"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735996" y="836712"/>
            <a:ext cx="2295525" cy="1990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899592" y="1052736"/>
            <a:ext cx="1800200" cy="16655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1108741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5400" u="sng" dirty="0" smtClean="0">
                <a:solidFill>
                  <a:srgbClr val="FF0000"/>
                </a:solidFill>
              </a:rPr>
              <a:t>Notebooky a počítače</a:t>
            </a:r>
            <a:endParaRPr lang="cs-CZ" sz="5400" u="sng" dirty="0">
              <a:solidFill>
                <a:srgbClr val="FF0000"/>
              </a:solidFill>
            </a:endParaRPr>
          </a:p>
        </p:txBody>
      </p:sp>
      <p:sp>
        <p:nvSpPr>
          <p:cNvPr id="3" name="Zástupný symbol pro obsah 2"/>
          <p:cNvSpPr>
            <a:spLocks noGrp="1"/>
          </p:cNvSpPr>
          <p:nvPr>
            <p:ph idx="1"/>
          </p:nvPr>
        </p:nvSpPr>
        <p:spPr/>
        <p:txBody>
          <a:bodyPr>
            <a:normAutofit/>
          </a:bodyPr>
          <a:lstStyle/>
          <a:p>
            <a:pPr marL="0" indent="0">
              <a:buNone/>
            </a:pPr>
            <a:r>
              <a:rPr lang="cs-CZ" sz="2000" b="1" dirty="0" smtClean="0"/>
              <a:t>Notebooky a počítače jsou ve směs stejné až na to že notebook je lépe přenosný. Já mám doma počítač a mě spoustu věcí ulehčuje. Na počítači hraju hry, když se nudím. Najdu si tam film, který jsem nestihla a pustím si ho znovu. Mám založený email, přes který si můžu dopisovat s kamarádkami. Najdu si tam věci, které neznám atd. Myslím, že v každé rodině se alespoň jeden počítač najde. </a:t>
            </a:r>
            <a:endParaRPr lang="cs-CZ" sz="2000" b="1"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475784" y="4797152"/>
            <a:ext cx="2305050" cy="1981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851920" y="5010472"/>
            <a:ext cx="1872208" cy="176517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6145601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5400" dirty="0" smtClean="0">
                <a:solidFill>
                  <a:srgbClr val="FF0000"/>
                </a:solidFill>
              </a:rPr>
              <a:t>          </a:t>
            </a:r>
            <a:r>
              <a:rPr lang="cs-CZ" sz="5400" u="sng" dirty="0" smtClean="0">
                <a:solidFill>
                  <a:srgbClr val="FF0000"/>
                </a:solidFill>
              </a:rPr>
              <a:t>Tablety</a:t>
            </a:r>
            <a:endParaRPr lang="cs-CZ" sz="5400" u="sng" dirty="0">
              <a:solidFill>
                <a:srgbClr val="FF0000"/>
              </a:solidFill>
            </a:endParaRPr>
          </a:p>
        </p:txBody>
      </p:sp>
      <p:sp>
        <p:nvSpPr>
          <p:cNvPr id="3" name="Zástupný symbol pro obsah 2"/>
          <p:cNvSpPr>
            <a:spLocks noGrp="1"/>
          </p:cNvSpPr>
          <p:nvPr>
            <p:ph idx="1"/>
          </p:nvPr>
        </p:nvSpPr>
        <p:spPr/>
        <p:txBody>
          <a:bodyPr>
            <a:normAutofit/>
          </a:bodyPr>
          <a:lstStyle/>
          <a:p>
            <a:pPr>
              <a:buNone/>
            </a:pPr>
            <a:r>
              <a:rPr lang="cs-CZ" sz="2000" b="1" dirty="0" smtClean="0"/>
              <a:t>Co jsou to tablety??? Léky?? Ne. Je to polohovací zařízení. Je složen z pevné podložky s obdélníkovou či čtvercovou plochou. Zkrátí vám čas u lékaře nebo při vašich nudných záležitostech v životě.</a:t>
            </a:r>
            <a:endParaRPr lang="cs-CZ" sz="2000" b="1" dirty="0"/>
          </a:p>
        </p:txBody>
      </p:sp>
      <p:pic>
        <p:nvPicPr>
          <p:cNvPr id="25602" name="Picture 2" descr="http://t3.gstatic.com/images?q=tbn:ANd9GcSpWaefOknfvUIt7WEQp5UMR8ehGnCFRVx0kuwm1wJ6xyQIfRqw"/>
          <p:cNvPicPr>
            <a:picLocks noChangeAspect="1" noChangeArrowheads="1"/>
          </p:cNvPicPr>
          <p:nvPr/>
        </p:nvPicPr>
        <p:blipFill>
          <a:blip r:embed="rId2" cstate="print"/>
          <a:srcRect/>
          <a:stretch>
            <a:fillRect/>
          </a:stretch>
        </p:blipFill>
        <p:spPr bwMode="auto">
          <a:xfrm>
            <a:off x="6084168" y="764704"/>
            <a:ext cx="2419350" cy="1885951"/>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5400" dirty="0" smtClean="0">
                <a:solidFill>
                  <a:srgbClr val="FF0000"/>
                </a:solidFill>
              </a:rPr>
              <a:t>            </a:t>
            </a:r>
            <a:r>
              <a:rPr lang="cs-CZ" sz="5400" u="sng" dirty="0" smtClean="0">
                <a:solidFill>
                  <a:srgbClr val="FF0000"/>
                </a:solidFill>
              </a:rPr>
              <a:t>Mobil</a:t>
            </a:r>
            <a:endParaRPr lang="cs-CZ" sz="5400" u="sng" dirty="0">
              <a:solidFill>
                <a:srgbClr val="FF0000"/>
              </a:solidFill>
            </a:endParaRPr>
          </a:p>
        </p:txBody>
      </p:sp>
      <p:sp>
        <p:nvSpPr>
          <p:cNvPr id="3" name="Zástupný symbol pro obsah 2"/>
          <p:cNvSpPr>
            <a:spLocks noGrp="1"/>
          </p:cNvSpPr>
          <p:nvPr>
            <p:ph idx="1"/>
          </p:nvPr>
        </p:nvSpPr>
        <p:spPr/>
        <p:txBody>
          <a:bodyPr>
            <a:normAutofit lnSpcReduction="10000"/>
          </a:bodyPr>
          <a:lstStyle/>
          <a:p>
            <a:pPr marL="0" indent="0">
              <a:buNone/>
            </a:pPr>
            <a:r>
              <a:rPr lang="cs-CZ" sz="2000" b="1" dirty="0"/>
              <a:t>K</a:t>
            </a:r>
            <a:r>
              <a:rPr lang="cs-CZ" sz="2000" b="1" dirty="0" smtClean="0"/>
              <a:t>aždé dítě má nebo chce mít mobil i moje malá sestra ho chce mít a to teprve chodí do školky. Neumí počítat ani poznávat všechny písmena atd., ale chce ho mít. Někdy je mobil užitečný např. když se ztratíme nebo když se zraníme a nemůžeme chodit nebo když potřebujeme něco nutně říct, ale jinak  si myslím, že ho na nic nepotřebuji. Každý se předvádí jaký má mobil posmívá se těm co ho nemají, nebo že ho mají 3 roky starý, že on má dotykový atd. Tohle mi vadí! Já mám taky dotykový mobil, ale nikdy bych se neposmívala těm co ho nemají je to jejich věc třeba se jim líbí nebo jejich rodiče nemají tolik peněz na to aby jim koupili mobil za 3000.  </a:t>
            </a:r>
            <a:endParaRPr lang="cs-CZ" sz="2000" dirty="0"/>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012161" y="188640"/>
            <a:ext cx="2088232" cy="172819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11559" y="260648"/>
            <a:ext cx="1512169" cy="151216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4038006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5400" dirty="0" smtClean="0">
                <a:solidFill>
                  <a:srgbClr val="FF0000"/>
                </a:solidFill>
              </a:rPr>
              <a:t>              </a:t>
            </a:r>
            <a:r>
              <a:rPr lang="cs-CZ" sz="5400" u="sng" dirty="0" smtClean="0">
                <a:solidFill>
                  <a:srgbClr val="FF0000"/>
                </a:solidFill>
              </a:rPr>
              <a:t>Mp3</a:t>
            </a:r>
            <a:endParaRPr lang="cs-CZ" sz="5400" u="sng" dirty="0">
              <a:solidFill>
                <a:srgbClr val="FF0000"/>
              </a:solidFill>
            </a:endParaRPr>
          </a:p>
        </p:txBody>
      </p:sp>
      <p:sp>
        <p:nvSpPr>
          <p:cNvPr id="3" name="Zástupný symbol pro obsah 2"/>
          <p:cNvSpPr>
            <a:spLocks noGrp="1"/>
          </p:cNvSpPr>
          <p:nvPr>
            <p:ph idx="1"/>
          </p:nvPr>
        </p:nvSpPr>
        <p:spPr/>
        <p:txBody>
          <a:bodyPr>
            <a:normAutofit/>
          </a:bodyPr>
          <a:lstStyle/>
          <a:p>
            <a:pPr marL="0" indent="0">
              <a:buNone/>
            </a:pPr>
            <a:r>
              <a:rPr lang="cs-CZ" sz="2000" b="1" dirty="0" smtClean="0"/>
              <a:t>Je podobná jako rádio. Jsou v ní písničky, které se dají stáhnout z internetu.</a:t>
            </a:r>
            <a:endParaRPr lang="cs-CZ" sz="2000" b="1" dirty="0"/>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796136" y="908720"/>
            <a:ext cx="1866900" cy="2286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7851416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5400" dirty="0" smtClean="0">
                <a:solidFill>
                  <a:srgbClr val="FF0000"/>
                </a:solidFill>
              </a:rPr>
              <a:t>     </a:t>
            </a:r>
            <a:r>
              <a:rPr lang="cs-CZ" sz="5400" u="sng" dirty="0" smtClean="0">
                <a:solidFill>
                  <a:srgbClr val="FF0000"/>
                </a:solidFill>
              </a:rPr>
              <a:t>Fotoaparáty</a:t>
            </a:r>
            <a:endParaRPr lang="cs-CZ" sz="5400" u="sng" dirty="0">
              <a:solidFill>
                <a:srgbClr val="FF0000"/>
              </a:solidFill>
            </a:endParaRPr>
          </a:p>
        </p:txBody>
      </p:sp>
      <p:sp>
        <p:nvSpPr>
          <p:cNvPr id="3" name="Zástupný symbol pro obsah 2"/>
          <p:cNvSpPr>
            <a:spLocks noGrp="1"/>
          </p:cNvSpPr>
          <p:nvPr>
            <p:ph idx="1"/>
          </p:nvPr>
        </p:nvSpPr>
        <p:spPr/>
        <p:txBody>
          <a:bodyPr>
            <a:normAutofit/>
          </a:bodyPr>
          <a:lstStyle/>
          <a:p>
            <a:pPr marL="0" indent="0">
              <a:buNone/>
            </a:pPr>
            <a:r>
              <a:rPr lang="cs-CZ" sz="2000" b="1" dirty="0" smtClean="0"/>
              <a:t>Myslím </a:t>
            </a:r>
            <a:r>
              <a:rPr lang="cs-CZ" sz="2000" b="1" dirty="0" smtClean="0"/>
              <a:t>si, že fotoaparáty </a:t>
            </a:r>
            <a:r>
              <a:rPr lang="cs-CZ" sz="2000" b="1" dirty="0" smtClean="0"/>
              <a:t>jsou užitečné </a:t>
            </a:r>
            <a:r>
              <a:rPr lang="cs-CZ" sz="2000" b="1" dirty="0" smtClean="0"/>
              <a:t>fotografují se s nimi rodinné zážitky nebo klidně jen obrázek, který nakreslilo vaše malé dítě nebo cokoliv jiného.</a:t>
            </a:r>
            <a:endParaRPr lang="cs-CZ" sz="2000" b="1" dirty="0"/>
          </a:p>
        </p:txBody>
      </p:sp>
      <p:sp>
        <p:nvSpPr>
          <p:cNvPr id="2050" name="AutoShape 2" descr="data:image/jpeg;base64,/9j/4AAQSkZJRgABAQAAAQABAAD/2wBDAAkGBwgHBgkIBwgKCgkLDRYPDQwMDRsUFRAWIB0iIiAdHx8kKDQsJCYxJx8fLT0tMTU3Ojo6Iys/RD84QzQ5Ojf/2wBDAQoKCg0MDRoPDxo3JR8lNzc3Nzc3Nzc3Nzc3Nzc3Nzc3Nzc3Nzc3Nzc3Nzc3Nzc3Nzc3Nzc3Nzc3Nzc3Nzc3Nzf/wAARCAB9AM8DASIAAhEBAxEB/8QAGwAAAQUBAQAAAAAAAAAAAAAABgECAwQFBwD/xABTEAABAgMEBAYMCQcMAwEAAAABAgMABBEFEiExBkFRYRMUInGR0QcVIzJTVIGTobGy4RYzNEJSc3SSwWJkcoKU0vAkJSY2N0NEY7PC4vEXg4Sj/8QAGgEAAgMBAQAAAAAAAAAAAAAAAgUAAQQDBv/EADARAAIBAwEGBQMEAwEAAAAAAAABAgMEETEFEhUhMlETFEFxgSJhsVKRocEjU2Lw/9oADAMBAAIRAxEAPwDt94CKS7astC1IVaMoFJzTwyajnxgN7JlrTSEM2ZJKIU+UoISaX1KrQE7MMRrqNVQcNei0pY0sgPuzEw+ALykPFpFdwTSgjNXuYUtTPVuY03jGh0021ZgSVceYIArgsGKfwrsaleMrPMwvqgEQ+hKLqeNhP2x3rhwmhkTOftrvXGXitHszj5+PY6MLYs0/45j74jJtLS2VlJgtNpDiQK8MV8jfiAcoE0zIPz539ud64VT6FgpWZ0pIoQZ52lOmJxSh9y/Ox7Eo7IoVPtJmJyRl5YrpdQoErHOa4eQRYVp+VWqtmRmZGYlb9ApRIIGeY6MoxnbPsx58PrlZnhRktM64k+gw9MlZ4d4UsTJc+mqecJ6axOKUSedh2DKz9MJSYn+KPt8FgSXr3cwdhJAjZFrWblx+V86mOdzVoS8k3w0w/OtpBzM+5idwrEKbflaVDs/dOR407j6Y6wvozWYxb+Aldp6RZ0tVr2aEkmflaAV+OT1wiLXs5YwnpcZYF1I/GObjSWVGPGJz9rc64Q6VSicDNTY/+pyC82v0v9i/M/8ALOlm1LPGc/K+eT1x7tpZ3j8r55PXHNhpPLKxD86eZ9wxPLW2mZQVsOzKgDQkTJwOzGBlfQisyTXwU7tR1TOhdtLP8elfPJ64XtnIePS3nk9cAXbJetc1+0e6PceVtmv2j3QHE6JXnYB72ykfHZbzqeuF7YyPjkv51PXAD2wcGS5rz3uhDaLgzcmfPD92JxOiTzkOwf8AbGR8cl/Op6492xkfHJfzqeuOfG0nNbkz58fuwhtFRzXM+eH7sTidAnnYdjoXbGR8dl/Op6492xkvHJfzqeuOe9sT9OZ88n92PC0D9Oa88n92JxOgTzsOx0PthJeNy/nU9cJ2wkvG5fzqeuOfcfqcVznnk/uxE9NkpPdpun1w/dicToE87DsdJbmWHTRp5tdPoqB9US1BjkL+jSrTa47ITT6Z1kFbQdVeBOwKpVJ3iC3sb2/MWzZpanVLW8yApLixylJJIodpSQRXWCnXWNVGvCqsxO1KvGo8IHdOQDpzIE1qJlhIGqnJP4xs6TUpnGNpvjp1Ij87Y9SI1tJjUeWFu0NX8GC465/BiDKPVhoyELCIxjgobIeFxEIckxZCW9Che6I4WsQIzrbCSZd1ae5JqCSMASU4nZgDBE3NShaQOHbOHhEn8YzVGohP1iIZW20PBp7m6aaVz4cd3BttvyV0VfarTWtvritPTUkEfKGa7nERnXjTBZ6Yad6j0xp4uv0nTzv2LspMyt00fbOGV9MUZp5hVrTcwwtK2lJbTebxClAUNNpyinac9K2cxwj1FKOCUa1GIrJemX6TLyeCB7xGsDdHaM530N3dwu4W9K5jupYXc3peVdWAp1xMu3+Vio+SNaQkJIkEhTp2rJp0CMMKKiCak7c41pF/gUhThujfGqlZUaS5I707anD0CRiVlkCiZdun6AhzslKOCipVo/qCMhvSCRCBSYbWNqF3vVWJO30iU3jMNpH5a7nrpHfcjpg77sexDPWJJmqmkqbJ1oWadBqIHpuTdliSFpdTnye+Hk1wVOTja0AhRIIphSMeeS06DwYxVUkE4JHry17TGerY0Ki5xw/scKltTn6GEHkKBpjq1woWNQjItqVn7MmDMyRLzQxcZJxptH8V54t2fPNzsulxBu1zScwYRXVlO3edULa1CVJ89CK27XbsuXQ4ppTjjirjbaTQqPVFKzbbTaLrzKmVMPti9dJqFJrmDFq2bL7aMISh3gXmnA424RUA5YisVrIsPtc69MzMyh59abguIKUpTWtMSa4xIeX8v9XWU1S8F56g30WJLIrFTsTJCZiZKSeW2smprk5q2Z6s4vaMhIZwxin2Jhy3Ttbc/wBSGmz/AE9jTadUfZ/0U9NT/TyRH54x6kRqaTmg8sZWmn9f5H7Yz6m40tKTQRyv9WBc9c/j8GECKe6FrzdERVw98JXH3wjMOSwDDwYrpVDwv+KRAkycGFrEV+PXt8UES+SPUG6Ir2+Fv01xC8j6biIjfdSw2VkE7ANZ2R4uADHKEDJfQp5VboNxFdZ1n8OmNVpQdeqoenqHSp+JLdMNEmqbneOTvKKT3NBxAjXYOQOG+JHGglOOAERyUn2xeW25e4o0bqxT41WHJ5seVtrTbHq4wUI7sdBzFKKwi1JqmZ00k08FL0+VK5QV+gK45Z4DH52NNFuSk2Lqn6vu5hb/AHRQ/RGSf1QIa7MgK4CX5NMCr6PN/HuvSKWWUlRIFBVTiz6ST64IInaQ+6BwbLpHNX1VhXWZlsd0l3SNw66RjzGl9hS00gTNrhZb4QASzK3RRWAqUigKdWMWJbTKwJxzgpS20MrLqVq4zLut30j5t5XJ3YbKRRDy5aWdWvgrzD+ZLfc1neQc/wBYERSmnpmTVemKLZFSJhOATuWNXOMNtMBG9agl30BVErA5SVg5HUQRlGU1M0VwLxqCaJUfUevybK2QoTD6X2uBS0gzCnKl05kAHWcuYbBGaZRLD4WyU0dxSoCiVbc98WJ6U7WvJDNRLOKo2BkyrUkfknVsyyoIk4MzbaXQHHHiLqUIoEooPVuFBAzhGaaloDKKksMYhdUnCihmIatZoYe8hSWw8RQjkrGwxA4uopujyt1buhVcPQRVoOlNxCnRg1Zip2JMUuH/ACl/6kWNFvifJFbsR5OfVK9uG2z/AE9jbada9n/RS0z/AK/yP2xn1Nxf0rOGrMRR0yH9PpH7az7LcXdLDRPlgL/VgXXVP4/APQuUR3jnRRi7OyXFbOkZvhCozQWbtME3SB+MJowbTfYXrLTfYrhRh4MMaZecl3phCCWmaX1VyqaCHssvPMuOtpUpDZSFqr3pJoOkxW5LsXHPoha88OBOwx6aYelH1MTCC24kVIOqLDkhNNFfCsKQW2w6u8rvUnCpibkuwaTeeRCOYx6o2GJXJZ9tTSHGlgvAFqmN+uymcRTKSw8pp7kuIwUm9Wh8kC4SWqLaaWWMWq6k3ReNMBtMb70lxZLEtmW2xeO0/wDdYyLJbEzask0aUU+jXsNfwgxnZes67uwh7siCUZT+DfYxXOQHWqFtoDbYHCOEBIIwqTQV3VMXEoRJSSGJYEUF1JOBOsq56kmu0wyfF6220eCCl12AJu+twdEW2WuH4w6CruLdAQm8Uk66eUHyQ4GJkOvty7Lr7jqbjSSpSga0pAFb+kU1aSlBxam5RJ5DQrQ7L1Mz6oJNPSJKy5GWbTdXNKW46TWqrhpsGZNdmGEAzVxM6S73rKakbDT3geWO1vRdaooaFxWWMLyUjG+BtKDSGKnGAOU5TfjGq1Z0zbKSWShIpgCTQDPV/GMDM9KLl3HEhaVLQSDTvTB3FCFN/S8g70HJxi+aCvR/SKZs5Q4FwuyhPLZJJHONhg6ZmmpmXRMpcTwLgFCo0BB1Rxex3SJpLSO8dTVI2HZHTNBG0z8tNS7q0tiVIcK1mgShVQrPDUM8MYylhhcTOybkvMYki6pXztyuf8RFKw13VOImBVaapcTTAqSSD5K+gxqOSy5ZUupSqhxF0qu0vHMGnkV0xSlk3beUkV7oEqJ500/2RZRbZlVTZdaUBV1OAAoAYHCTcoo4jA7jB7Iy92ba3kjpEBVutiXtieZAwS8o9OP4wo2tBNRmK9pRwoy+Ai0VPcIg7EYohf1SvbiTRU9wiPsSfFr+qV7cFs/VewVp1x9n/RT0y/r7I/bWvZbizpbW7QbYqaZH+n8iPzxv2Wos6X1phqMBf6sC565/H4BwBVK0VG2/MWfO2PZ0rMTb0u7KpWFUYKwSog5jmjBHl6IRRhTTqbmfuYIz3c8tTelH7MZkp2QVOvFuYDakvCXOBSqpFM/LD5ebs6Rs6Yl5ebcmlvutKJLJQEhKqnOB2u4Q4VOqkH47Xos6Bqu1okFk5bshOTa5uYQ449LLKpTk0DqaVCVbKKhJu3ZeZE2tS1Fb8ghmpQRVwEk+THOBcGmvohwJOyCd3N505nTzM3kIZG3GLMlkSjaXphtVS64OSW6incq413nOMaZQ2l9QlnlOtVqlSgUk84OuIKkDMGPBSqd8I51K8pxUX6aHOdRzWH6Gno4ojSCzirIPDXuI/GDebWnjb2Pzo5zLTJlZliYKqJacSskHUCCfRBlPzNJxaq98AcIcbJf+KS+//vwMdnv6GjEnSBpGtVc2XAN+LRjTsh+XS3aCZu8lpQTW6og5AYEY1rTKMG13w3aUu+TRJUAo0yBBT+KTXdDjMFqYKb5Sl1BQaHEH/r1Q1GJi9lRbKl2LxQrUw3LutJK615KgDWuv1xzifdIn51IHxiQtA24JNPQeiOk6SS4tCQcl2itcxLr4VFVFVcMU1OVRkN0c6npJc2WywtLcw2aJUs3RTYTqpBQm4PKLTwes6252WQBKP8GCBykjFJG/VFa3Z5mYdvMMpZQUAFINSogklROskmFVYM+VXkvyaCe+pMpoTDfg7OVCnJmRVTKsyIt1JNbrfIi5ckVLESTakmPoVWrcKGOs9ilF563V8IlAEmhAUVUopSjT2TTmjnVn2eZEuKeWhb6uTeQbwA3bY6hoiwmzbNEo6tTU3MucK4kEjC7QJruFDQHAmscygttggSNlCikr5ZUFUrkdgA9EZEuv+fmqakIr/wDoYdOTRmZ1CUqKky7dwbyaV9AHSYqSL3CWi88DVKSUpPNya82BPMYsgZyjieNsY15cBOk6gq3p8igHC513CCKQerNJJVQIBNfRAdOPmZm33zQBxalCuwnCFe1X9EV9xXtOX0RQU6KfJ89UN7EfxK/qle2Ydoof5Pqy1Q3sR/EK+qPtmBsNV7Es+uPs/wCijph/aFIfa0ew1E2l5wHPtiHTD+0Kz/tafYaiTS9RCcDTGBvtWVddU/j8A2CKZwl4bjDL5OsdEJfI2dEJ8CrJLUQoKThX0wxLhh1/d6PdFYYSY9N0b/LDqp2RGF/knoheF3HoisBJjwU/R9MKSjZ6YZwmxJ9MKHVbCOeJgmRSUkUKcDhjGjLWkXWG0LV3RscGa5mnuoYzCs7IpTy1tjh268kcobtsMNnV/Cq4ejNVnVUKmHozWtYiZllIIrgcNu0RVkpwWhKFDigJpmgXdOP5K/LTpqMaRSTPh5sKBpXVWM9916WmBNShF9JxSclDWDuNI9Gx3kI0LMyEovBDzagpaK0v4YGo1dOUZ1oWA3aig9LfyWadJqlbZuO0zJ+ga6/XCSs7L2mm/LqUzNN4qbry0dYwzyjQlbULTiRaMpw1xJSHWxU0OdR1ViiwZe0Ut5on+a5h0fSYTwgP3cekCPM6KW86sfzTNNg5qeTwYHPex6BHQbPtew20uE2mG1uvBxQfBBAHzRkRzxatDSOxuKONJtNLpUeTwIvKTsyrjXdFEAaUsNuzlJWtTc5O1FxKcWmlY3STmcRngMRzxrodXKsI4QBU2vGmqv0qas8afjDJi1eFdV2tlOCKhdL7ooSNwGPkwyii7MMyCS5MLLswvFKa8tZ37B6IshovzXFJWiV93eqE7a61eSvTQRNZlGmU4UqBhswwgdYccmXzMPnlHAJGQGwRouTyZVorJ3JG0xZWTeenuLSTxSaur5Kd1f4JjCVTUdURNvuvpC3SaHIfx5InJAR3sec2hX8SrhaI8/e1vFq4WiC3RP5MeaF7EfxC/qj7ZhNFT/JjzGF7EfyZw/5Z9sxssNfg3WfXH2f5RQ0v/tEs8fnafYah+mGQwJx1RHpeR/5Fs8Vx40nD9RqJNMVEJFCQK6oq+1YN11T+PwCtdx6DHsDqHRCXl/SMQTZcU2m6pYIWg4E5XhXLdCqMd54FUVvSwWhQGlB0Q6o/gRlsBfDMgqevX18JevXbtFUzwpllEqH31LQCypIwvE1pHWVu0+TO7otPCZoY7PRHgcMk/dim0++SkLaWAcyEmgNMPxEe4eZupKmTUkZagc+iA8GRXhSLt4awn7seqNg+7FETD/B3i0b2FAQdtD0RMFKUkGihUA02QEqbjqBKLjqWa7j933w1VCO9P3YjB2mkIaH5w6YFIDJkzsu5Jul1oEsk8oU70xGHgtOBjYUkKSUmhScxnWMqas1SSVyuWtBPqhzaX6woVP3GlrfLChU/coTEsFuB1lamnRktBoQecYxO3bNpy4CJphE2kYX63VHfUCh6BDEBwqulNFDVrh677ffoI5xhDZYeg0TyWE6RyJrw0vMtHYpKTXoMeVpFIpI4CXmHa4clIFOkxVvppkOmEK0jVSIFkmXbNoTAuyzCJVH0ibyuodBiOWYAUXHVqcdOJWskk+U4x5Acc+LSpXMIlSw6Bys9gziNpLLKbSWWTKmEtJJUcN2uHSEq/aMwH3Um4kVQiufuhZeQClcI/eJ1CN6yG7zxQBiQAK4QsuL1Tfh0/Uw+ZjXqqhB8nq0RplZmmEvgMe+HXDVEgUOcF1oNPNSrLDYUhtLILyQuiVKqTjt1QIPmjrn6R9cLLiiqeDLtCyp20Iyg3z7hhop8mP6Jh3Yh+SOfV/71RHonjLEDYYk7EHyR39DL9dUMLDX4O1nzlH2f5RT7KVkT8tasppHZzXDJZKS8hIJUgpxvUGaSAAdlBtwE7Z0wkrXXdZSttISkk1CqnGuR3Zx3GeaS4iisoEJ/RmzXlqUtlNSa1uxtrW0aprq20amXnU5WLQZoO7Oeb98Lx9jW84P/AFf8o6IdELKr8SOiGnRCy/BDojLw1dzHw6n3OfieY8O55n/lHuOy/h3PNf8AKD86H2V4IdEIdD7K8F6InDV3Jw6n3AHjrA/xDnmvfCcdZ8ZX5Wj1wf8AwPsrwcJ8DbK8FE4au5OH0+4A8dY8ZV5o9ceE7L+M03cCqD06G2V4KE+BtleDMThv3Jw6HcBkz0sMTMHzaohRbMuVOJvnkKu1FcerOD/4GWUP7uH/AAPsopA4IYboi2bHHNk4bGSwnzAAWvLfTPQY8bWl/CnoMHvwOsrwXoj3wNsrwXoiuGQ7lcJfc585aEm536gTtumsObtZtqgQ7eTsWknqg+OhtleC9Ee+Blk+CjtC0lT6ZNHWGz6lPpngBxbcn/eSzCztue6PKtmUpVEuwjfc90G50NsnU16IUaGWT4KOu7Ux1/wdPCrf7P4ABdpsLOL1NyUUhEWhKJODhB1mhxjoHwMsk/3Ue+Bdk+C9EcZ2kqnVPJxnYVKvVPIB9s5bwqugxI1bLDSryHiDSnemDg6F2TT4r0Q34GWT4OOS2as8mDDZc4S3oywwN7fI8ZHm/dEK7TlVKJL2JxPJOPog3Ohlk+DMeGhtlk95Fy2fnVh1bCtVxvzzgwJXS2Ws6yltyt52ccFxsXSAFHAHaTuEHvYtsl6zbGLs2koeep3MnFKQSRXeSonmprrFWytGLNlXQttkXhkaQayTaUNAJyGUaqFuqRpt7fwtdT//2Q=="/>
          <p:cNvSpPr>
            <a:spLocks noChangeAspect="1" noChangeArrowheads="1"/>
          </p:cNvSpPr>
          <p:nvPr/>
        </p:nvSpPr>
        <p:spPr bwMode="auto">
          <a:xfrm>
            <a:off x="63500" y="-523875"/>
            <a:ext cx="1771650" cy="1066800"/>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2052" name="AutoShape 4" descr="data:image/jpeg;base64,/9j/4AAQSkZJRgABAQAAAQABAAD/2wBDAAkGBwgHBgkIBwgKCgkLDRYPDQwMDRsUFRAWIB0iIiAdHx8kKDQsJCYxJx8fLT0tMTU3Ojo6Iys/RD84QzQ5Ojf/2wBDAQoKCg0MDRoPDxo3JR8lNzc3Nzc3Nzc3Nzc3Nzc3Nzc3Nzc3Nzc3Nzc3Nzc3Nzc3Nzc3Nzc3Nzc3Nzc3Nzc3Nzf/wAARCAB9AM8DASIAAhEBAxEB/8QAGwAAAQUBAQAAAAAAAAAAAAAABgECAwQFBwD/xABTEAABAgMEBAYMCQcMAwEAAAABAgMABBEFEiExBkFRYRMUInGR0QcVIzJTVIGTobGy4RYzNEJSc3SSwWJkcoKU0vAkJSY2N0NEY7PC4vEXg4Sj/8QAGgEAAgMBAQAAAAAAAAAAAAAAAgUAAQQDBv/EADARAAIBAwEGBQMEAwEAAAAAAAABAgMEETEFEhUhMlETFEFxgSJhsVKRocEjU2Lw/9oADAMBAAIRAxEAPwDt94CKS7astC1IVaMoFJzTwyajnxgN7JlrTSEM2ZJKIU+UoISaX1KrQE7MMRrqNVQcNei0pY0sgPuzEw+ALykPFpFdwTSgjNXuYUtTPVuY03jGh0021ZgSVceYIArgsGKfwrsaleMrPMwvqgEQ+hKLqeNhP2x3rhwmhkTOftrvXGXitHszj5+PY6MLYs0/45j74jJtLS2VlJgtNpDiQK8MV8jfiAcoE0zIPz539ud64VT6FgpWZ0pIoQZ52lOmJxSh9y/Ox7Eo7IoVPtJmJyRl5YrpdQoErHOa4eQRYVp+VWqtmRmZGYlb9ApRIIGeY6MoxnbPsx58PrlZnhRktM64k+gw9MlZ4d4UsTJc+mqecJ6axOKUSedh2DKz9MJSYn+KPt8FgSXr3cwdhJAjZFrWblx+V86mOdzVoS8k3w0w/OtpBzM+5idwrEKbflaVDs/dOR407j6Y6wvozWYxb+Aldp6RZ0tVr2aEkmflaAV+OT1wiLXs5YwnpcZYF1I/GObjSWVGPGJz9rc64Q6VSicDNTY/+pyC82v0v9i/M/8ALOlm1LPGc/K+eT1x7tpZ3j8r55PXHNhpPLKxD86eZ9wxPLW2mZQVsOzKgDQkTJwOzGBlfQisyTXwU7tR1TOhdtLP8elfPJ64XtnIePS3nk9cAXbJetc1+0e6PceVtmv2j3QHE6JXnYB72ykfHZbzqeuF7YyPjkv51PXAD2wcGS5rz3uhDaLgzcmfPD92JxOiTzkOwf8AbGR8cl/Op6492xkfHJfzqeuOfG0nNbkz58fuwhtFRzXM+eH7sTidAnnYdjoXbGR8dl/Op6492xkvHJfzqeuOe9sT9OZ88n92PC0D9Oa88n92JxOgTzsOx0PthJeNy/nU9cJ2wkvG5fzqeuOfcfqcVznnk/uxE9NkpPdpun1w/dicToE87DsdJbmWHTRp5tdPoqB9US1BjkL+jSrTa47ITT6Z1kFbQdVeBOwKpVJ3iC3sb2/MWzZpanVLW8yApLixylJJIodpSQRXWCnXWNVGvCqsxO1KvGo8IHdOQDpzIE1qJlhIGqnJP4xs6TUpnGNpvjp1Ij87Y9SI1tJjUeWFu0NX8GC465/BiDKPVhoyELCIxjgobIeFxEIckxZCW9Che6I4WsQIzrbCSZd1ae5JqCSMASU4nZgDBE3NShaQOHbOHhEn8YzVGohP1iIZW20PBp7m6aaVz4cd3BttvyV0VfarTWtvritPTUkEfKGa7nERnXjTBZ6Yad6j0xp4uv0nTzv2LspMyt00fbOGV9MUZp5hVrTcwwtK2lJbTebxClAUNNpyinac9K2cxwj1FKOCUa1GIrJemX6TLyeCB7xGsDdHaM530N3dwu4W9K5jupYXc3peVdWAp1xMu3+Vio+SNaQkJIkEhTp2rJp0CMMKKiCak7c41pF/gUhThujfGqlZUaS5I707anD0CRiVlkCiZdun6AhzslKOCipVo/qCMhvSCRCBSYbWNqF3vVWJO30iU3jMNpH5a7nrpHfcjpg77sexDPWJJmqmkqbJ1oWadBqIHpuTdliSFpdTnye+Hk1wVOTja0AhRIIphSMeeS06DwYxVUkE4JHry17TGerY0Ki5xw/scKltTn6GEHkKBpjq1woWNQjItqVn7MmDMyRLzQxcZJxptH8V54t2fPNzsulxBu1zScwYRXVlO3edULa1CVJ89CK27XbsuXQ4ppTjjirjbaTQqPVFKzbbTaLrzKmVMPti9dJqFJrmDFq2bL7aMISh3gXmnA424RUA5YisVrIsPtc69MzMyh59abguIKUpTWtMSa4xIeX8v9XWU1S8F56g30WJLIrFTsTJCZiZKSeW2smprk5q2Z6s4vaMhIZwxin2Jhy3Ttbc/wBSGmz/AE9jTadUfZ/0U9NT/TyRH54x6kRqaTmg8sZWmn9f5H7Yz6m40tKTQRyv9WBc9c/j8GECKe6FrzdERVw98JXH3wjMOSwDDwYrpVDwv+KRAkycGFrEV+PXt8UES+SPUG6Ir2+Fv01xC8j6biIjfdSw2VkE7ANZ2R4uADHKEDJfQp5VboNxFdZ1n8OmNVpQdeqoenqHSp+JLdMNEmqbneOTvKKT3NBxAjXYOQOG+JHGglOOAERyUn2xeW25e4o0bqxT41WHJ5seVtrTbHq4wUI7sdBzFKKwi1JqmZ00k08FL0+VK5QV+gK45Z4DH52NNFuSk2Lqn6vu5hb/AHRQ/RGSf1QIa7MgK4CX5NMCr6PN/HuvSKWWUlRIFBVTiz6ST64IInaQ+6BwbLpHNX1VhXWZlsd0l3SNw66RjzGl9hS00gTNrhZb4QASzK3RRWAqUigKdWMWJbTKwJxzgpS20MrLqVq4zLut30j5t5XJ3YbKRRDy5aWdWvgrzD+ZLfc1neQc/wBYERSmnpmTVemKLZFSJhOATuWNXOMNtMBG9agl30BVErA5SVg5HUQRlGU1M0VwLxqCaJUfUevybK2QoTD6X2uBS0gzCnKl05kAHWcuYbBGaZRLD4WyU0dxSoCiVbc98WJ6U7WvJDNRLOKo2BkyrUkfknVsyyoIk4MzbaXQHHHiLqUIoEooPVuFBAzhGaaloDKKksMYhdUnCihmIatZoYe8hSWw8RQjkrGwxA4uopujyt1buhVcPQRVoOlNxCnRg1Zip2JMUuH/ACl/6kWNFvifJFbsR5OfVK9uG2z/AE9jbada9n/RS0z/AK/yP2xn1Nxf0rOGrMRR0yH9PpH7az7LcXdLDRPlgL/VgXXVP4/APQuUR3jnRRi7OyXFbOkZvhCozQWbtME3SB+MJowbTfYXrLTfYrhRh4MMaZecl3phCCWmaX1VyqaCHssvPMuOtpUpDZSFqr3pJoOkxW5LsXHPoha88OBOwx6aYelH1MTCC24kVIOqLDkhNNFfCsKQW2w6u8rvUnCpibkuwaTeeRCOYx6o2GJXJZ9tTSHGlgvAFqmN+uymcRTKSw8pp7kuIwUm9Wh8kC4SWqLaaWWMWq6k3ReNMBtMb70lxZLEtmW2xeO0/wDdYyLJbEzask0aUU+jXsNfwgxnZes67uwh7siCUZT+DfYxXOQHWqFtoDbYHCOEBIIwqTQV3VMXEoRJSSGJYEUF1JOBOsq56kmu0wyfF6220eCCl12AJu+twdEW2WuH4w6CruLdAQm8Uk66eUHyQ4GJkOvty7Lr7jqbjSSpSga0pAFb+kU1aSlBxam5RJ5DQrQ7L1Mz6oJNPSJKy5GWbTdXNKW46TWqrhpsGZNdmGEAzVxM6S73rKakbDT3geWO1vRdaooaFxWWMLyUjG+BtKDSGKnGAOU5TfjGq1Z0zbKSWShIpgCTQDPV/GMDM9KLl3HEhaVLQSDTvTB3FCFN/S8g70HJxi+aCvR/SKZs5Q4FwuyhPLZJJHONhg6ZmmpmXRMpcTwLgFCo0BB1Rxex3SJpLSO8dTVI2HZHTNBG0z8tNS7q0tiVIcK1mgShVQrPDUM8MYylhhcTOybkvMYki6pXztyuf8RFKw13VOImBVaapcTTAqSSD5K+gxqOSy5ZUupSqhxF0qu0vHMGnkV0xSlk3beUkV7oEqJ500/2RZRbZlVTZdaUBV1OAAoAYHCTcoo4jA7jB7Iy92ba3kjpEBVutiXtieZAwS8o9OP4wo2tBNRmK9pRwoy+Ai0VPcIg7EYohf1SvbiTRU9wiPsSfFr+qV7cFs/VewVp1x9n/RT0y/r7I/bWvZbizpbW7QbYqaZH+n8iPzxv2Wos6X1phqMBf6sC565/H4BwBVK0VG2/MWfO2PZ0rMTb0u7KpWFUYKwSog5jmjBHl6IRRhTTqbmfuYIz3c8tTelH7MZkp2QVOvFuYDakvCXOBSqpFM/LD5ebs6Rs6Yl5ebcmlvutKJLJQEhKqnOB2u4Q4VOqkH47Xos6Bqu1okFk5bshOTa5uYQ449LLKpTk0DqaVCVbKKhJu3ZeZE2tS1Fb8ghmpQRVwEk+THOBcGmvohwJOyCd3N505nTzM3kIZG3GLMlkSjaXphtVS64OSW6incq413nOMaZQ2l9QlnlOtVqlSgUk84OuIKkDMGPBSqd8I51K8pxUX6aHOdRzWH6Gno4ojSCzirIPDXuI/GDebWnjb2Pzo5zLTJlZliYKqJacSskHUCCfRBlPzNJxaq98AcIcbJf+KS+//vwMdnv6GjEnSBpGtVc2XAN+LRjTsh+XS3aCZu8lpQTW6og5AYEY1rTKMG13w3aUu+TRJUAo0yBBT+KTXdDjMFqYKb5Sl1BQaHEH/r1Q1GJi9lRbKl2LxQrUw3LutJK615KgDWuv1xzifdIn51IHxiQtA24JNPQeiOk6SS4tCQcl2itcxLr4VFVFVcMU1OVRkN0c6npJc2WywtLcw2aJUs3RTYTqpBQm4PKLTwes6252WQBKP8GCBykjFJG/VFa3Z5mYdvMMpZQUAFINSogklROskmFVYM+VXkvyaCe+pMpoTDfg7OVCnJmRVTKsyIt1JNbrfIi5ckVLESTakmPoVWrcKGOs9ilF563V8IlAEmhAUVUopSjT2TTmjnVn2eZEuKeWhb6uTeQbwA3bY6hoiwmzbNEo6tTU3MucK4kEjC7QJruFDQHAmscygttggSNlCikr5ZUFUrkdgA9EZEuv+fmqakIr/wDoYdOTRmZ1CUqKky7dwbyaV9AHSYqSL3CWi88DVKSUpPNya82BPMYsgZyjieNsY15cBOk6gq3p8igHC513CCKQerNJJVQIBNfRAdOPmZm33zQBxalCuwnCFe1X9EV9xXtOX0RQU6KfJ89UN7EfxK/qle2Ydoof5Pqy1Q3sR/EK+qPtmBsNV7Es+uPs/wCijph/aFIfa0ew1E2l5wHPtiHTD+0Kz/tafYaiTS9RCcDTGBvtWVddU/j8A2CKZwl4bjDL5OsdEJfI2dEJ8CrJLUQoKThX0wxLhh1/d6PdFYYSY9N0b/LDqp2RGF/knoheF3HoisBJjwU/R9MKSjZ6YZwmxJ9MKHVbCOeJgmRSUkUKcDhjGjLWkXWG0LV3RscGa5mnuoYzCs7IpTy1tjh268kcobtsMNnV/Cq4ejNVnVUKmHozWtYiZllIIrgcNu0RVkpwWhKFDigJpmgXdOP5K/LTpqMaRSTPh5sKBpXVWM9916WmBNShF9JxSclDWDuNI9Gx3kI0LMyEovBDzagpaK0v4YGo1dOUZ1oWA3aig9LfyWadJqlbZuO0zJ+ga6/XCSs7L2mm/LqUzNN4qbry0dYwzyjQlbULTiRaMpw1xJSHWxU0OdR1ViiwZe0Ut5on+a5h0fSYTwgP3cekCPM6KW86sfzTNNg5qeTwYHPex6BHQbPtew20uE2mG1uvBxQfBBAHzRkRzxatDSOxuKONJtNLpUeTwIvKTsyrjXdFEAaUsNuzlJWtTc5O1FxKcWmlY3STmcRngMRzxrodXKsI4QBU2vGmqv0qas8afjDJi1eFdV2tlOCKhdL7ooSNwGPkwyii7MMyCS5MLLswvFKa8tZ37B6IshovzXFJWiV93eqE7a61eSvTQRNZlGmU4UqBhswwgdYccmXzMPnlHAJGQGwRouTyZVorJ3JG0xZWTeenuLSTxSaur5Kd1f4JjCVTUdURNvuvpC3SaHIfx5InJAR3sec2hX8SrhaI8/e1vFq4WiC3RP5MeaF7EfxC/qj7ZhNFT/JjzGF7EfyZw/5Z9sxssNfg3WfXH2f5RQ0v/tEs8fnafYah+mGQwJx1RHpeR/5Fs8Vx40nD9RqJNMVEJFCQK6oq+1YN11T+PwCtdx6DHsDqHRCXl/SMQTZcU2m6pYIWg4E5XhXLdCqMd54FUVvSwWhQGlB0Q6o/gRlsBfDMgqevX18JevXbtFUzwpllEqH31LQCypIwvE1pHWVu0+TO7otPCZoY7PRHgcMk/dim0++SkLaWAcyEmgNMPxEe4eZupKmTUkZagc+iA8GRXhSLt4awn7seqNg+7FETD/B3i0b2FAQdtD0RMFKUkGihUA02QEqbjqBKLjqWa7j933w1VCO9P3YjB2mkIaH5w6YFIDJkzsu5Jul1oEsk8oU70xGHgtOBjYUkKSUmhScxnWMqas1SSVyuWtBPqhzaX6woVP3GlrfLChU/coTEsFuB1lamnRktBoQecYxO3bNpy4CJphE2kYX63VHfUCh6BDEBwqulNFDVrh677ffoI5xhDZYeg0TyWE6RyJrw0vMtHYpKTXoMeVpFIpI4CXmHa4clIFOkxVvppkOmEK0jVSIFkmXbNoTAuyzCJVH0ibyuodBiOWYAUXHVqcdOJWskk+U4x5Acc+LSpXMIlSw6Bys9gziNpLLKbSWWTKmEtJJUcN2uHSEq/aMwH3Um4kVQiufuhZeQClcI/eJ1CN6yG7zxQBiQAK4QsuL1Tfh0/Uw+ZjXqqhB8nq0RplZmmEvgMe+HXDVEgUOcF1oNPNSrLDYUhtLILyQuiVKqTjt1QIPmjrn6R9cLLiiqeDLtCyp20Iyg3z7hhop8mP6Jh3Yh+SOfV/71RHonjLEDYYk7EHyR39DL9dUMLDX4O1nzlH2f5RT7KVkT8tasppHZzXDJZKS8hIJUgpxvUGaSAAdlBtwE7Z0wkrXXdZSttISkk1CqnGuR3Zx3GeaS4iisoEJ/RmzXlqUtlNSa1uxtrW0aprq20amXnU5WLQZoO7Oeb98Lx9jW84P/AFf8o6IdELKr8SOiGnRCy/BDojLw1dzHw6n3OfieY8O55n/lHuOy/h3PNf8AKD86H2V4IdEIdD7K8F6InDV3Jw6n3AHjrA/xDnmvfCcdZ8ZX5Wj1wf8AwPsrwcJ8DbK8FE4au5OH0+4A8dY8ZV5o9ceE7L+M03cCqD06G2V4KE+BtleDMThv3Jw6HcBkz0sMTMHzaohRbMuVOJvnkKu1FcerOD/4GWUP7uH/AAPsopA4IYboi2bHHNk4bGSwnzAAWvLfTPQY8bWl/CnoMHvwOsrwXoj3wNsrwXoiuGQ7lcJfc585aEm536gTtumsObtZtqgQ7eTsWknqg+OhtleC9Ee+Blk+CjtC0lT6ZNHWGz6lPpngBxbcn/eSzCztue6PKtmUpVEuwjfc90G50NsnU16IUaGWT4KOu7Ux1/wdPCrf7P4ABdpsLOL1NyUUhEWhKJODhB1mhxjoHwMsk/3Ue+Bdk+C9EcZ2kqnVPJxnYVKvVPIB9s5bwqugxI1bLDSryHiDSnemDg6F2TT4r0Q34GWT4OOS2as8mDDZc4S3oywwN7fI8ZHm/dEK7TlVKJL2JxPJOPog3Ohlk+DMeGhtlk95Fy2fnVh1bCtVxvzzgwJXS2Ws6yltyt52ccFxsXSAFHAHaTuEHvYtsl6zbGLs2koeep3MnFKQSRXeSonmprrFWytGLNlXQttkXhkaQayTaUNAJyGUaqFuqRpt7fwtdT//2Q=="/>
          <p:cNvSpPr>
            <a:spLocks noChangeAspect="1" noChangeArrowheads="1"/>
          </p:cNvSpPr>
          <p:nvPr/>
        </p:nvSpPr>
        <p:spPr bwMode="auto">
          <a:xfrm>
            <a:off x="63500" y="-523875"/>
            <a:ext cx="1771650" cy="1066800"/>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2054" name="AutoShape 6" descr="data:image/jpeg;base64,/9j/4AAQSkZJRgABAQAAAQABAAD/2wBDAAkGBwgHBgkIBwgKCgkLDRYPDQwMDRsUFRAWIB0iIiAdHx8kKDQsJCYxJx8fLT0tMTU3Ojo6Iys/RD84QzQ5Ojf/2wBDAQoKCg0MDRoPDxo3JR8lNzc3Nzc3Nzc3Nzc3Nzc3Nzc3Nzc3Nzc3Nzc3Nzc3Nzc3Nzc3Nzc3Nzc3Nzc3Nzc3Nzf/wAARCAB9AM8DASIAAhEBAxEB/8QAGwAAAQUBAQAAAAAAAAAAAAAABgECAwQFBwD/xABTEAABAgMEBAYMCQcMAwEAAAABAgMABBEFEiExBkFRYRMUInGR0QcVIzJTVIGTobGy4RYzNEJSc3SSwWJkcoKU0vAkJSY2N0NEY7PC4vEXg4Sj/8QAGgEAAgMBAQAAAAAAAAAAAAAAAgUAAQQDBv/EADARAAIBAwEGBQMEAwEAAAAAAAABAgMEETEFEhUhMlETFEFxgSJhsVKRocEjU2Lw/9oADAMBAAIRAxEAPwDt94CKS7astC1IVaMoFJzTwyajnxgN7JlrTSEM2ZJKIU+UoISaX1KrQE7MMRrqNVQcNei0pY0sgPuzEw+ALykPFpFdwTSgjNXuYUtTPVuY03jGh0021ZgSVceYIArgsGKfwrsaleMrPMwvqgEQ+hKLqeNhP2x3rhwmhkTOftrvXGXitHszj5+PY6MLYs0/45j74jJtLS2VlJgtNpDiQK8MV8jfiAcoE0zIPz539ud64VT6FgpWZ0pIoQZ52lOmJxSh9y/Ox7Eo7IoVPtJmJyRl5YrpdQoErHOa4eQRYVp+VWqtmRmZGYlb9ApRIIGeY6MoxnbPsx58PrlZnhRktM64k+gw9MlZ4d4UsTJc+mqecJ6axOKUSedh2DKz9MJSYn+KPt8FgSXr3cwdhJAjZFrWblx+V86mOdzVoS8k3w0w/OtpBzM+5idwrEKbflaVDs/dOR407j6Y6wvozWYxb+Aldp6RZ0tVr2aEkmflaAV+OT1wiLXs5YwnpcZYF1I/GObjSWVGPGJz9rc64Q6VSicDNTY/+pyC82v0v9i/M/8ALOlm1LPGc/K+eT1x7tpZ3j8r55PXHNhpPLKxD86eZ9wxPLW2mZQVsOzKgDQkTJwOzGBlfQisyTXwU7tR1TOhdtLP8elfPJ64XtnIePS3nk9cAXbJetc1+0e6PceVtmv2j3QHE6JXnYB72ykfHZbzqeuF7YyPjkv51PXAD2wcGS5rz3uhDaLgzcmfPD92JxOiTzkOwf8AbGR8cl/Op6492xkfHJfzqeuOfG0nNbkz58fuwhtFRzXM+eH7sTidAnnYdjoXbGR8dl/Op6492xkvHJfzqeuOe9sT9OZ88n92PC0D9Oa88n92JxOgTzsOx0PthJeNy/nU9cJ2wkvG5fzqeuOfcfqcVznnk/uxE9NkpPdpun1w/dicToE87DsdJbmWHTRp5tdPoqB9US1BjkL+jSrTa47ITT6Z1kFbQdVeBOwKpVJ3iC3sb2/MWzZpanVLW8yApLixylJJIodpSQRXWCnXWNVGvCqsxO1KvGo8IHdOQDpzIE1qJlhIGqnJP4xs6TUpnGNpvjp1Ij87Y9SI1tJjUeWFu0NX8GC465/BiDKPVhoyELCIxjgobIeFxEIckxZCW9Che6I4WsQIzrbCSZd1ae5JqCSMASU4nZgDBE3NShaQOHbOHhEn8YzVGohP1iIZW20PBp7m6aaVz4cd3BttvyV0VfarTWtvritPTUkEfKGa7nERnXjTBZ6Yad6j0xp4uv0nTzv2LspMyt00fbOGV9MUZp5hVrTcwwtK2lJbTebxClAUNNpyinac9K2cxwj1FKOCUa1GIrJemX6TLyeCB7xGsDdHaM530N3dwu4W9K5jupYXc3peVdWAp1xMu3+Vio+SNaQkJIkEhTp2rJp0CMMKKiCak7c41pF/gUhThujfGqlZUaS5I707anD0CRiVlkCiZdun6AhzslKOCipVo/qCMhvSCRCBSYbWNqF3vVWJO30iU3jMNpH5a7nrpHfcjpg77sexDPWJJmqmkqbJ1oWadBqIHpuTdliSFpdTnye+Hk1wVOTja0AhRIIphSMeeS06DwYxVUkE4JHry17TGerY0Ki5xw/scKltTn6GEHkKBpjq1woWNQjItqVn7MmDMyRLzQxcZJxptH8V54t2fPNzsulxBu1zScwYRXVlO3edULa1CVJ89CK27XbsuXQ4ppTjjirjbaTQqPVFKzbbTaLrzKmVMPti9dJqFJrmDFq2bL7aMISh3gXmnA424RUA5YisVrIsPtc69MzMyh59abguIKUpTWtMSa4xIeX8v9XWU1S8F56g30WJLIrFTsTJCZiZKSeW2smprk5q2Z6s4vaMhIZwxin2Jhy3Ttbc/wBSGmz/AE9jTadUfZ/0U9NT/TyRH54x6kRqaTmg8sZWmn9f5H7Yz6m40tKTQRyv9WBc9c/j8GECKe6FrzdERVw98JXH3wjMOSwDDwYrpVDwv+KRAkycGFrEV+PXt8UES+SPUG6Ir2+Fv01xC8j6biIjfdSw2VkE7ANZ2R4uADHKEDJfQp5VboNxFdZ1n8OmNVpQdeqoenqHSp+JLdMNEmqbneOTvKKT3NBxAjXYOQOG+JHGglOOAERyUn2xeW25e4o0bqxT41WHJ5seVtrTbHq4wUI7sdBzFKKwi1JqmZ00k08FL0+VK5QV+gK45Z4DH52NNFuSk2Lqn6vu5hb/AHRQ/RGSf1QIa7MgK4CX5NMCr6PN/HuvSKWWUlRIFBVTiz6ST64IInaQ+6BwbLpHNX1VhXWZlsd0l3SNw66RjzGl9hS00gTNrhZb4QASzK3RRWAqUigKdWMWJbTKwJxzgpS20MrLqVq4zLut30j5t5XJ3YbKRRDy5aWdWvgrzD+ZLfc1neQc/wBYERSmnpmTVemKLZFSJhOATuWNXOMNtMBG9agl30BVErA5SVg5HUQRlGU1M0VwLxqCaJUfUevybK2QoTD6X2uBS0gzCnKl05kAHWcuYbBGaZRLD4WyU0dxSoCiVbc98WJ6U7WvJDNRLOKo2BkyrUkfknVsyyoIk4MzbaXQHHHiLqUIoEooPVuFBAzhGaaloDKKksMYhdUnCihmIatZoYe8hSWw8RQjkrGwxA4uopujyt1buhVcPQRVoOlNxCnRg1Zip2JMUuH/ACl/6kWNFvifJFbsR5OfVK9uG2z/AE9jbada9n/RS0z/AK/yP2xn1Nxf0rOGrMRR0yH9PpH7az7LcXdLDRPlgL/VgXXVP4/APQuUR3jnRRi7OyXFbOkZvhCozQWbtME3SB+MJowbTfYXrLTfYrhRh4MMaZecl3phCCWmaX1VyqaCHssvPMuOtpUpDZSFqr3pJoOkxW5LsXHPoha88OBOwx6aYelH1MTCC24kVIOqLDkhNNFfCsKQW2w6u8rvUnCpibkuwaTeeRCOYx6o2GJXJZ9tTSHGlgvAFqmN+uymcRTKSw8pp7kuIwUm9Wh8kC4SWqLaaWWMWq6k3ReNMBtMb70lxZLEtmW2xeO0/wDdYyLJbEzask0aUU+jXsNfwgxnZes67uwh7siCUZT+DfYxXOQHWqFtoDbYHCOEBIIwqTQV3VMXEoRJSSGJYEUF1JOBOsq56kmu0wyfF6220eCCl12AJu+twdEW2WuH4w6CruLdAQm8Uk66eUHyQ4GJkOvty7Lr7jqbjSSpSga0pAFb+kU1aSlBxam5RJ5DQrQ7L1Mz6oJNPSJKy5GWbTdXNKW46TWqrhpsGZNdmGEAzVxM6S73rKakbDT3geWO1vRdaooaFxWWMLyUjG+BtKDSGKnGAOU5TfjGq1Z0zbKSWShIpgCTQDPV/GMDM9KLl3HEhaVLQSDTvTB3FCFN/S8g70HJxi+aCvR/SKZs5Q4FwuyhPLZJJHONhg6ZmmpmXRMpcTwLgFCo0BB1Rxex3SJpLSO8dTVI2HZHTNBG0z8tNS7q0tiVIcK1mgShVQrPDUM8MYylhhcTOybkvMYki6pXztyuf8RFKw13VOImBVaapcTTAqSSD5K+gxqOSy5ZUupSqhxF0qu0vHMGnkV0xSlk3beUkV7oEqJ500/2RZRbZlVTZdaUBV1OAAoAYHCTcoo4jA7jB7Iy92ba3kjpEBVutiXtieZAwS8o9OP4wo2tBNRmK9pRwoy+Ai0VPcIg7EYohf1SvbiTRU9wiPsSfFr+qV7cFs/VewVp1x9n/RT0y/r7I/bWvZbizpbW7QbYqaZH+n8iPzxv2Wos6X1phqMBf6sC565/H4BwBVK0VG2/MWfO2PZ0rMTb0u7KpWFUYKwSog5jmjBHl6IRRhTTqbmfuYIz3c8tTelH7MZkp2QVOvFuYDakvCXOBSqpFM/LD5ebs6Rs6Yl5ebcmlvutKJLJQEhKqnOB2u4Q4VOqkH47Xos6Bqu1okFk5bshOTa5uYQ449LLKpTk0DqaVCVbKKhJu3ZeZE2tS1Fb8ghmpQRVwEk+THOBcGmvohwJOyCd3N505nTzM3kIZG3GLMlkSjaXphtVS64OSW6incq413nOMaZQ2l9QlnlOtVqlSgUk84OuIKkDMGPBSqd8I51K8pxUX6aHOdRzWH6Gno4ojSCzirIPDXuI/GDebWnjb2Pzo5zLTJlZliYKqJacSskHUCCfRBlPzNJxaq98AcIcbJf+KS+//vwMdnv6GjEnSBpGtVc2XAN+LRjTsh+XS3aCZu8lpQTW6og5AYEY1rTKMG13w3aUu+TRJUAo0yBBT+KTXdDjMFqYKb5Sl1BQaHEH/r1Q1GJi9lRbKl2LxQrUw3LutJK615KgDWuv1xzifdIn51IHxiQtA24JNPQeiOk6SS4tCQcl2itcxLr4VFVFVcMU1OVRkN0c6npJc2WywtLcw2aJUs3RTYTqpBQm4PKLTwes6252WQBKP8GCBykjFJG/VFa3Z5mYdvMMpZQUAFINSogklROskmFVYM+VXkvyaCe+pMpoTDfg7OVCnJmRVTKsyIt1JNbrfIi5ckVLESTakmPoVWrcKGOs9ilF563V8IlAEmhAUVUopSjT2TTmjnVn2eZEuKeWhb6uTeQbwA3bY6hoiwmzbNEo6tTU3MucK4kEjC7QJruFDQHAmscygttggSNlCikr5ZUFUrkdgA9EZEuv+fmqakIr/wDoYdOTRmZ1CUqKky7dwbyaV9AHSYqSL3CWi88DVKSUpPNya82BPMYsgZyjieNsY15cBOk6gq3p8igHC513CCKQerNJJVQIBNfRAdOPmZm33zQBxalCuwnCFe1X9EV9xXtOX0RQU6KfJ89UN7EfxK/qle2Ydoof5Pqy1Q3sR/EK+qPtmBsNV7Es+uPs/wCijph/aFIfa0ew1E2l5wHPtiHTD+0Kz/tafYaiTS9RCcDTGBvtWVddU/j8A2CKZwl4bjDL5OsdEJfI2dEJ8CrJLUQoKThX0wxLhh1/d6PdFYYSY9N0b/LDqp2RGF/knoheF3HoisBJjwU/R9MKSjZ6YZwmxJ9MKHVbCOeJgmRSUkUKcDhjGjLWkXWG0LV3RscGa5mnuoYzCs7IpTy1tjh268kcobtsMNnV/Cq4ejNVnVUKmHozWtYiZllIIrgcNu0RVkpwWhKFDigJpmgXdOP5K/LTpqMaRSTPh5sKBpXVWM9916WmBNShF9JxSclDWDuNI9Gx3kI0LMyEovBDzagpaK0v4YGo1dOUZ1oWA3aig9LfyWadJqlbZuO0zJ+ga6/XCSs7L2mm/LqUzNN4qbry0dYwzyjQlbULTiRaMpw1xJSHWxU0OdR1ViiwZe0Ut5on+a5h0fSYTwgP3cekCPM6KW86sfzTNNg5qeTwYHPex6BHQbPtew20uE2mG1uvBxQfBBAHzRkRzxatDSOxuKONJtNLpUeTwIvKTsyrjXdFEAaUsNuzlJWtTc5O1FxKcWmlY3STmcRngMRzxrodXKsI4QBU2vGmqv0qas8afjDJi1eFdV2tlOCKhdL7ooSNwGPkwyii7MMyCS5MLLswvFKa8tZ37B6IshovzXFJWiV93eqE7a61eSvTQRNZlGmU4UqBhswwgdYccmXzMPnlHAJGQGwRouTyZVorJ3JG0xZWTeenuLSTxSaur5Kd1f4JjCVTUdURNvuvpC3SaHIfx5InJAR3sec2hX8SrhaI8/e1vFq4WiC3RP5MeaF7EfxC/qj7ZhNFT/JjzGF7EfyZw/5Z9sxssNfg3WfXH2f5RQ0v/tEs8fnafYah+mGQwJx1RHpeR/5Fs8Vx40nD9RqJNMVEJFCQK6oq+1YN11T+PwCtdx6DHsDqHRCXl/SMQTZcU2m6pYIWg4E5XhXLdCqMd54FUVvSwWhQGlB0Q6o/gRlsBfDMgqevX18JevXbtFUzwpllEqH31LQCypIwvE1pHWVu0+TO7otPCZoY7PRHgcMk/dim0++SkLaWAcyEmgNMPxEe4eZupKmTUkZagc+iA8GRXhSLt4awn7seqNg+7FETD/B3i0b2FAQdtD0RMFKUkGihUA02QEqbjqBKLjqWa7j933w1VCO9P3YjB2mkIaH5w6YFIDJkzsu5Jul1oEsk8oU70xGHgtOBjYUkKSUmhScxnWMqas1SSVyuWtBPqhzaX6woVP3GlrfLChU/coTEsFuB1lamnRktBoQecYxO3bNpy4CJphE2kYX63VHfUCh6BDEBwqulNFDVrh677ffoI5xhDZYeg0TyWE6RyJrw0vMtHYpKTXoMeVpFIpI4CXmHa4clIFOkxVvppkOmEK0jVSIFkmXbNoTAuyzCJVH0ibyuodBiOWYAUXHVqcdOJWskk+U4x5Acc+LSpXMIlSw6Bys9gziNpLLKbSWWTKmEtJJUcN2uHSEq/aMwH3Um4kVQiufuhZeQClcI/eJ1CN6yG7zxQBiQAK4QsuL1Tfh0/Uw+ZjXqqhB8nq0RplZmmEvgMe+HXDVEgUOcF1oNPNSrLDYUhtLILyQuiVKqTjt1QIPmjrn6R9cLLiiqeDLtCyp20Iyg3z7hhop8mP6Jh3Yh+SOfV/71RHonjLEDYYk7EHyR39DL9dUMLDX4O1nzlH2f5RT7KVkT8tasppHZzXDJZKS8hIJUgpxvUGaSAAdlBtwE7Z0wkrXXdZSttISkk1CqnGuR3Zx3GeaS4iisoEJ/RmzXlqUtlNSa1uxtrW0aprq20amXnU5WLQZoO7Oeb98Lx9jW84P/AFf8o6IdELKr8SOiGnRCy/BDojLw1dzHw6n3OfieY8O55n/lHuOy/h3PNf8AKD86H2V4IdEIdD7K8F6InDV3Jw6n3AHjrA/xDnmvfCcdZ8ZX5Wj1wf8AwPsrwcJ8DbK8FE4au5OH0+4A8dY8ZV5o9ceE7L+M03cCqD06G2V4KE+BtleDMThv3Jw6HcBkz0sMTMHzaohRbMuVOJvnkKu1FcerOD/4GWUP7uH/AAPsopA4IYboi2bHHNk4bGSwnzAAWvLfTPQY8bWl/CnoMHvwOsrwXoj3wNsrwXoiuGQ7lcJfc585aEm536gTtumsObtZtqgQ7eTsWknqg+OhtleC9Ee+Blk+CjtC0lT6ZNHWGz6lPpngBxbcn/eSzCztue6PKtmUpVEuwjfc90G50NsnU16IUaGWT4KOu7Ux1/wdPCrf7P4ABdpsLOL1NyUUhEWhKJODhB1mhxjoHwMsk/3Ue+Bdk+C9EcZ2kqnVPJxnYVKvVPIB9s5bwqugxI1bLDSryHiDSnemDg6F2TT4r0Q34GWT4OOS2as8mDDZc4S3oywwN7fI8ZHm/dEK7TlVKJL2JxPJOPog3Ohlk+DMeGhtlk95Fy2fnVh1bCtVxvzzgwJXS2Ws6yltyt52ccFxsXSAFHAHaTuEHvYtsl6zbGLs2koeep3MnFKQSRXeSonmprrFWytGLNlXQttkXhkaQayTaUNAJyGUaqFuqRpt7fwtdT//2Q=="/>
          <p:cNvSpPr>
            <a:spLocks noChangeAspect="1" noChangeArrowheads="1"/>
          </p:cNvSpPr>
          <p:nvPr/>
        </p:nvSpPr>
        <p:spPr bwMode="auto">
          <a:xfrm>
            <a:off x="63500" y="-523875"/>
            <a:ext cx="1771650" cy="1066800"/>
          </a:xfrm>
          <a:prstGeom prst="rect">
            <a:avLst/>
          </a:prstGeom>
          <a:noFill/>
        </p:spPr>
        <p:txBody>
          <a:bodyPr vert="horz" wrap="square" lIns="91440" tIns="45720" rIns="91440" bIns="45720" numCol="1" anchor="t" anchorCtr="0" compatLnSpc="1">
            <a:prstTxWarp prst="textNoShape">
              <a:avLst/>
            </a:prstTxWarp>
          </a:bodyPr>
          <a:lstStyle/>
          <a:p>
            <a:endParaRPr lang="cs-CZ"/>
          </a:p>
        </p:txBody>
      </p:sp>
      <p:pic>
        <p:nvPicPr>
          <p:cNvPr id="2058" name="Picture 10" descr="http://t2.gstatic.com/images?q=tbn:ANd9GcQ1o29ASxeV7bInJOyYCJbYy6tPuqztroPOPCk-04CTPJWR8B61"/>
          <p:cNvPicPr>
            <a:picLocks noChangeAspect="1" noChangeArrowheads="1"/>
          </p:cNvPicPr>
          <p:nvPr/>
        </p:nvPicPr>
        <p:blipFill>
          <a:blip r:embed="rId3" cstate="print"/>
          <a:srcRect/>
          <a:stretch>
            <a:fillRect/>
          </a:stretch>
        </p:blipFill>
        <p:spPr bwMode="auto">
          <a:xfrm>
            <a:off x="5940152" y="1268760"/>
            <a:ext cx="2752725" cy="1657351"/>
          </a:xfrm>
          <a:prstGeom prst="rect">
            <a:avLst/>
          </a:prstGeom>
          <a:noFill/>
        </p:spPr>
      </p:pic>
    </p:spTree>
    <p:extLst>
      <p:ext uri="{BB962C8B-B14F-4D97-AF65-F5344CB8AC3E}">
        <p14:creationId xmlns:p14="http://schemas.microsoft.com/office/powerpoint/2010/main" xmlns="" val="39267308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symbol pro obsah 3" descr="Bez názvu.png"/>
          <p:cNvPicPr>
            <a:picLocks noGrp="1" noChangeAspect="1"/>
          </p:cNvPicPr>
          <p:nvPr>
            <p:ph idx="1"/>
          </p:nvPr>
        </p:nvPicPr>
        <p:blipFill>
          <a:blip r:embed="rId2" cstate="print"/>
          <a:srcRect l="3628" r="14234"/>
          <a:stretch>
            <a:fillRect/>
          </a:stretch>
        </p:blipFill>
        <p:spPr>
          <a:xfrm>
            <a:off x="1547664" y="1772816"/>
            <a:ext cx="5779644" cy="4869160"/>
          </a:xfrm>
          <a:prstGeom prst="roundRect">
            <a:avLst>
              <a:gd name="adj" fmla="val 16667"/>
            </a:avLst>
          </a:prstGeom>
          <a:ln>
            <a:noFill/>
          </a:ln>
          <a:effectLst>
            <a:outerShdw blurRad="50800" dist="38100" dir="16200000" rotWithShape="0">
              <a:prstClr val="black">
                <a:alpha val="40000"/>
              </a:prstClr>
            </a:outerShdw>
          </a:effectLst>
          <a:scene3d>
            <a:camera prst="perspectiveAbove"/>
            <a:lightRig rig="contrasting" dir="t">
              <a:rot lat="0" lon="0" rev="4200000"/>
            </a:lightRig>
          </a:scene3d>
          <a:sp3d prstMaterial="plastic">
            <a:bevelT w="381000" h="114300" prst="relaxedInset"/>
            <a:contourClr>
              <a:srgbClr val="969696"/>
            </a:contourClr>
          </a:sp3d>
        </p:spPr>
      </p:pic>
      <p:sp>
        <p:nvSpPr>
          <p:cNvPr id="2" name="Nadpis 1"/>
          <p:cNvSpPr>
            <a:spLocks noGrp="1"/>
          </p:cNvSpPr>
          <p:nvPr>
            <p:ph type="title"/>
          </p:nvPr>
        </p:nvSpPr>
        <p:spPr/>
        <p:txBody>
          <a:bodyPr/>
          <a:lstStyle/>
          <a:p>
            <a:r>
              <a:rPr lang="cs-CZ" sz="4000" dirty="0" smtClean="0">
                <a:solidFill>
                  <a:srgbClr val="FF0000"/>
                </a:solidFill>
              </a:rPr>
              <a:t>  </a:t>
            </a:r>
            <a:r>
              <a:rPr lang="cs-CZ" sz="3600" u="sng" dirty="0" smtClean="0">
                <a:solidFill>
                  <a:srgbClr val="FF0000"/>
                </a:solidFill>
              </a:rPr>
              <a:t>Symbol mé fiktivní společnosti</a:t>
            </a:r>
            <a:endParaRPr lang="cs-CZ" sz="3600" u="sng" dirty="0">
              <a:solidFill>
                <a:srgbClr val="FF0000"/>
              </a:solidFill>
            </a:endParaRPr>
          </a:p>
        </p:txBody>
      </p:sp>
    </p:spTree>
    <p:extLst>
      <p:ext uri="{BB962C8B-B14F-4D97-AF65-F5344CB8AC3E}">
        <p14:creationId xmlns:p14="http://schemas.microsoft.com/office/powerpoint/2010/main" xmlns="" val="3406437969"/>
      </p:ext>
    </p:extLst>
  </p:cSld>
  <p:clrMapOvr>
    <a:masterClrMapping/>
  </p:clrMapOvr>
  <p:timing>
    <p:tnLst>
      <p:par>
        <p:cTn id="1" dur="indefinite" restart="never" nodeType="tmRoot"/>
      </p:par>
    </p:tnLst>
  </p:timing>
</p:sld>
</file>

<file path=ppt/theme/theme1.xml><?xml version="1.0" encoding="utf-8"?>
<a:theme xmlns:a="http://schemas.openxmlformats.org/drawingml/2006/main" name="Spring">
  <a:themeElements>
    <a:clrScheme name="Spring">
      <a:dk1>
        <a:sysClr val="windowText" lastClr="000000"/>
      </a:dk1>
      <a:lt1>
        <a:sysClr val="window" lastClr="FFFFFF"/>
      </a:lt1>
      <a:dk2>
        <a:srgbClr val="66822D"/>
      </a:dk2>
      <a:lt2>
        <a:srgbClr val="BEEA73"/>
      </a:lt2>
      <a:accent1>
        <a:srgbClr val="C1EC76"/>
      </a:accent1>
      <a:accent2>
        <a:srgbClr val="8FE28A"/>
      </a:accent2>
      <a:accent3>
        <a:srgbClr val="F3BF45"/>
      </a:accent3>
      <a:accent4>
        <a:srgbClr val="F47E5A"/>
      </a:accent4>
      <a:accent5>
        <a:srgbClr val="F489CF"/>
      </a:accent5>
      <a:accent6>
        <a:srgbClr val="B56FF4"/>
      </a:accent6>
      <a:hlink>
        <a:srgbClr val="408080"/>
      </a:hlink>
      <a:folHlink>
        <a:srgbClr val="5EAEAE"/>
      </a:folHlink>
    </a:clrScheme>
    <a:fontScheme name="Lékárn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pring">
      <a:fillStyleLst>
        <a:solidFill>
          <a:schemeClr val="phClr"/>
        </a:solidFill>
        <a:gradFill rotWithShape="1">
          <a:gsLst>
            <a:gs pos="0">
              <a:schemeClr val="phClr">
                <a:tint val="70000"/>
                <a:lumMod val="110000"/>
              </a:schemeClr>
            </a:gs>
            <a:gs pos="100000">
              <a:schemeClr val="phClr">
                <a:tint val="100000"/>
                <a:shade val="85000"/>
                <a:lumMod val="80000"/>
              </a:schemeClr>
            </a:gs>
          </a:gsLst>
          <a:lin ang="5400000" scaled="1"/>
        </a:gradFill>
        <a:gradFill rotWithShape="1">
          <a:gsLst>
            <a:gs pos="0">
              <a:schemeClr val="phClr">
                <a:tint val="97000"/>
                <a:satMod val="100000"/>
                <a:lumMod val="110000"/>
              </a:schemeClr>
            </a:gs>
            <a:gs pos="100000">
              <a:schemeClr val="phClr">
                <a:shade val="85000"/>
                <a:lumMod val="8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100000"/>
                <a:hueMod val="100000"/>
                <a:satMod val="106000"/>
                <a:lumMod val="100000"/>
              </a:schemeClr>
            </a:gs>
            <a:gs pos="88000">
              <a:schemeClr val="phClr">
                <a:tint val="90000"/>
                <a:shade val="68000"/>
                <a:hueMod val="100000"/>
                <a:satMod val="114000"/>
                <a:lumMod val="74000"/>
              </a:schemeClr>
            </a:gs>
          </a:gsLst>
          <a:lin ang="5400000" scaled="1"/>
        </a:gradFill>
        <a:gradFill rotWithShape="1">
          <a:gsLst>
            <a:gs pos="0">
              <a:schemeClr val="phClr">
                <a:tint val="94000"/>
                <a:shade val="100000"/>
                <a:hueMod val="100000"/>
                <a:satMod val="118000"/>
                <a:lumMod val="100000"/>
              </a:schemeClr>
            </a:gs>
            <a:gs pos="100000">
              <a:schemeClr val="phClr">
                <a:tint val="98000"/>
                <a:shade val="68000"/>
                <a:hueMod val="100000"/>
                <a:satMod val="118000"/>
                <a:lumMod val="82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Jaro</Template>
  <TotalTime>151</TotalTime>
  <Words>552</Words>
  <Application>Microsoft Office PowerPoint</Application>
  <PresentationFormat>Předvádění na obrazovce (4:3)</PresentationFormat>
  <Paragraphs>37</Paragraphs>
  <Slides>12</Slides>
  <Notes>1</Notes>
  <HiddenSlides>0</HiddenSlides>
  <MMClips>0</MMClips>
  <ScaleCrop>false</ScaleCrop>
  <HeadingPairs>
    <vt:vector size="4" baseType="variant">
      <vt:variant>
        <vt:lpstr>Motiv</vt:lpstr>
      </vt:variant>
      <vt:variant>
        <vt:i4>1</vt:i4>
      </vt:variant>
      <vt:variant>
        <vt:lpstr>Nadpisy snímků</vt:lpstr>
      </vt:variant>
      <vt:variant>
        <vt:i4>12</vt:i4>
      </vt:variant>
    </vt:vector>
  </HeadingPairs>
  <TitlesOfParts>
    <vt:vector size="13" baseType="lpstr">
      <vt:lpstr>Spring</vt:lpstr>
      <vt:lpstr>Jak ovlivňuje můj život současná technika</vt:lpstr>
      <vt:lpstr>            Televize</vt:lpstr>
      <vt:lpstr>              Rádio</vt:lpstr>
      <vt:lpstr>Notebooky a počítače</vt:lpstr>
      <vt:lpstr>          Tablety</vt:lpstr>
      <vt:lpstr>            Mobil</vt:lpstr>
      <vt:lpstr>              Mp3</vt:lpstr>
      <vt:lpstr>     Fotoaparáty</vt:lpstr>
      <vt:lpstr>  Symbol mé fiktivní společnosti</vt:lpstr>
      <vt:lpstr>Technika v domácnosti</vt:lpstr>
      <vt:lpstr>                Auta</vt:lpstr>
      <vt:lpstr>              Zdroje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Žák</dc:creator>
  <cp:lastModifiedBy>Žák</cp:lastModifiedBy>
  <cp:revision>15</cp:revision>
  <dcterms:created xsi:type="dcterms:W3CDTF">2012-05-18T06:10:45Z</dcterms:created>
  <dcterms:modified xsi:type="dcterms:W3CDTF">2012-05-18T08:55:30Z</dcterms:modified>
</cp:coreProperties>
</file>