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14"/>
  </p:notes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18F80-EDF5-47DD-9E3C-902E038E7790}" type="datetimeFigureOut">
              <a:rPr lang="cs-CZ" smtClean="0"/>
              <a:t>18.5.2012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4E2DC-4573-4457-95E6-3BA576C8AEBA}"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0C4E2DC-4573-4457-95E6-3BA576C8AEBA}" type="slidenum">
              <a:rPr lang="cs-CZ" smtClean="0"/>
              <a:t>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cs-CZ" smtClean="0"/>
              <a:t>Kliknutím lze upravit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DADDF2FE-B972-4C8B-98B2-04BB14DF7141}" type="datetimeFigureOut">
              <a:rPr lang="cs-CZ" smtClean="0"/>
              <a:pPr/>
              <a:t>18.5.2012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ADDF2FE-B972-4C8B-98B2-04BB14DF7141}" type="datetimeFigureOut">
              <a:rPr lang="cs-CZ" smtClean="0"/>
              <a:pPr/>
              <a:t>18.5.2012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ADDF2FE-B972-4C8B-98B2-04BB14DF7141}" type="datetimeFigureOut">
              <a:rPr lang="cs-CZ" smtClean="0"/>
              <a:pPr/>
              <a:t>18.5.2012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ADDF2FE-B972-4C8B-98B2-04BB14DF7141}" type="datetimeFigureOut">
              <a:rPr lang="cs-CZ" smtClean="0"/>
              <a:pPr/>
              <a:t>18.5.2012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cs-CZ" smtClean="0"/>
              <a:t>Kliknutím lze upravit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DADDF2FE-B972-4C8B-98B2-04BB14DF7141}" type="datetimeFigureOut">
              <a:rPr lang="cs-CZ" smtClean="0"/>
              <a:pPr/>
              <a:t>18.5.2012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cs-CZ" smtClean="0"/>
              <a:t>Kliknutím lze upravit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ADDF2FE-B972-4C8B-98B2-04BB14DF7141}" type="datetimeFigureOut">
              <a:rPr lang="cs-CZ" smtClean="0"/>
              <a:pPr/>
              <a:t>18.5.2012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DADDF2FE-B972-4C8B-98B2-04BB14DF7141}" type="datetimeFigureOut">
              <a:rPr lang="cs-CZ" smtClean="0"/>
              <a:pPr/>
              <a:t>18.5.2012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DADDF2FE-B972-4C8B-98B2-04BB14DF7141}" type="datetimeFigureOut">
              <a:rPr lang="cs-CZ" smtClean="0"/>
              <a:pPr/>
              <a:t>18.5.2012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DF2FE-B972-4C8B-98B2-04BB14DF7141}" type="datetimeFigureOut">
              <a:rPr lang="cs-CZ" smtClean="0"/>
              <a:pPr/>
              <a:t>18.5.2012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cs-CZ" smtClean="0"/>
              <a:t>Kliknutím lze upravit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ADDF2FE-B972-4C8B-98B2-04BB14DF7141}" type="datetimeFigureOut">
              <a:rPr lang="cs-CZ" smtClean="0"/>
              <a:pPr/>
              <a:t>18.5.2012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F230544-A8B5-4501-9D7E-4101D87CC76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cs-CZ" smtClean="0"/>
              <a:t>Kliknutím lze upravit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ADDF2FE-B972-4C8B-98B2-04BB14DF7141}" type="datetimeFigureOut">
              <a:rPr lang="cs-CZ" smtClean="0"/>
              <a:pPr/>
              <a:t>18.5.2012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F230544-A8B5-4501-9D7E-4101D87CC765}" type="slidenum">
              <a:rPr lang="cs-CZ" smtClean="0"/>
              <a:pPr/>
              <a:t>‹#›</a:t>
            </a:fld>
            <a:endParaRPr lang="cs-CZ"/>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cs-CZ" smtClean="0"/>
              <a:t>Kliknutím na ikonu přidáte obrázek.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ADDF2FE-B972-4C8B-98B2-04BB14DF7141}" type="datetimeFigureOut">
              <a:rPr lang="cs-CZ" smtClean="0"/>
              <a:pPr/>
              <a:t>18.5.2012</a:t>
            </a:fld>
            <a:endParaRPr lang="cs-CZ"/>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5F230544-A8B5-4501-9D7E-4101D87CC76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cz/imgres?q=auta" TargetMode="External"/><Relationship Id="rId3" Type="http://schemas.openxmlformats.org/officeDocument/2006/relationships/hyperlink" Target="http://www.google.cz/imgres?q=televize&amp;um=1&amp;hl=cs&amp;gbv=2&amp;biw=1366&amp;bih=674&amp;tbm=isch&amp;tbnid=RFoydW8dPCUkFM:&amp;imgrefurl=http://www.levne-lcd-televize.cz/lcd-televize-lg//lg-42lh3000--zdarma-dvd-prehravac/&amp;docid=9S-" TargetMode="External"/><Relationship Id="rId7" Type="http://schemas.openxmlformats.org/officeDocument/2006/relationships/hyperlink" Target="http://www.google.cz/imgres?q=tablet" TargetMode="External"/><Relationship Id="rId12" Type="http://schemas.openxmlformats.org/officeDocument/2006/relationships/hyperlink" Target="http://www.google.cz/imgres?q=mobil&amp;um=1&amp;hl" TargetMode="External"/><Relationship Id="rId2" Type="http://schemas.openxmlformats.org/officeDocument/2006/relationships/hyperlink" Target="http://www.google.cz/imgres?q=televize&amp;um=1&amp;hl=cs&amp;gbv=2&amp;biw=1366&amp;bih=674&amp;tbm=isch&amp;tbnid=ZZk9RwD4PZZksM:&amp;imgrefurl=http://www.opravy-televizoru.cz/faq.html&amp;docid=K-0E9Kb4UHXYlM&amp;imgurl=http://www.opravy-" TargetMode="External"/><Relationship Id="rId1" Type="http://schemas.openxmlformats.org/officeDocument/2006/relationships/slideLayout" Target="../slideLayouts/slideLayout2.xml"/><Relationship Id="rId6" Type="http://schemas.openxmlformats.org/officeDocument/2006/relationships/hyperlink" Target="http://www.google.cz/imgres?q=po%25" TargetMode="External"/><Relationship Id="rId11" Type="http://schemas.openxmlformats.org/officeDocument/2006/relationships/hyperlink" Target="http://www.google.cz/imgres?q=mobil" TargetMode="External"/><Relationship Id="rId5" Type="http://schemas.openxmlformats.org/officeDocument/2006/relationships/hyperlink" Target="http://www.google.cz/imgres?q=notebook&amp;um" TargetMode="External"/><Relationship Id="rId10" Type="http://schemas.openxmlformats.org/officeDocument/2006/relationships/hyperlink" Target="http://www.google.cz/imgres?q=fotoapar%25C" TargetMode="External"/><Relationship Id="rId4" Type="http://schemas.openxmlformats.org/officeDocument/2006/relationships/hyperlink" Target="http://www.google.cz/imgres?q=r3%A1dio&amp;um=1&amp;hl=cs&amp;gbv=2&amp;biw=1366:&amp;imgrefurl=http://" TargetMode="External"/><Relationship Id="rId9" Type="http://schemas.openxmlformats.org/officeDocument/2006/relationships/hyperlink" Target="http://www.google.cz/imgres?q=lednice+s+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800" u="sng" dirty="0" smtClean="0">
                <a:solidFill>
                  <a:srgbClr val="FF0000"/>
                </a:solidFill>
              </a:rPr>
              <a:t>Jak ovlivňuje můj život současná technika</a:t>
            </a:r>
            <a:endParaRPr lang="cs-CZ" sz="4800" u="sng" dirty="0">
              <a:solidFill>
                <a:srgbClr val="FF0000"/>
              </a:solidFill>
            </a:endParaRPr>
          </a:p>
        </p:txBody>
      </p:sp>
    </p:spTree>
    <p:extLst>
      <p:ext uri="{BB962C8B-B14F-4D97-AF65-F5344CB8AC3E}">
        <p14:creationId xmlns:p14="http://schemas.microsoft.com/office/powerpoint/2010/main" xmlns="" val="4221940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u="sng" dirty="0" smtClean="0">
                <a:solidFill>
                  <a:srgbClr val="FF0000"/>
                </a:solidFill>
              </a:rPr>
              <a:t>Technika v domácnosti</a:t>
            </a:r>
            <a:endParaRPr lang="cs-CZ" sz="4800" u="sng" dirty="0">
              <a:solidFill>
                <a:srgbClr val="FF0000"/>
              </a:solidFill>
            </a:endParaRPr>
          </a:p>
        </p:txBody>
      </p:sp>
      <p:sp>
        <p:nvSpPr>
          <p:cNvPr id="3" name="Zástupný symbol pro obsah 2"/>
          <p:cNvSpPr>
            <a:spLocks noGrp="1"/>
          </p:cNvSpPr>
          <p:nvPr>
            <p:ph idx="1"/>
          </p:nvPr>
        </p:nvSpPr>
        <p:spPr/>
        <p:txBody>
          <a:bodyPr>
            <a:normAutofit/>
          </a:bodyPr>
          <a:lstStyle/>
          <a:p>
            <a:pPr>
              <a:buNone/>
            </a:pPr>
            <a:r>
              <a:rPr lang="cs-CZ" sz="2000" b="1" dirty="0" smtClean="0"/>
              <a:t>V domácnosti se používají např. mikrovlnné trouby, lednice, trouby atd. slouží k tomu, aby se jídlo zmrazilo nebo upeklo. Tyto věci jsou pro mě a všechny ostatní důležité.</a:t>
            </a:r>
            <a:endParaRPr lang="cs-CZ" sz="2000" b="1" dirty="0"/>
          </a:p>
        </p:txBody>
      </p:sp>
      <p:sp>
        <p:nvSpPr>
          <p:cNvPr id="23554" name="AutoShape 2"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56" name="AutoShape 4"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58" name="AutoShape 6"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60" name="AutoShape 8"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62" name="AutoShape 10"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64" name="AutoShape 12"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66" name="AutoShape 14" descr="data:image/jpeg;base64,/9j/4AAQSkZJRgABAQAAAQABAAD/2wBDAAkGBwgHBgkIBwgKCgkLDRYPDQwMDRsUFRAWIB0iIiAdHx8kKDQsJCYxJx8fLT0tMTU3Ojo6Iys/RD84QzQ5Ojf/2wBDAQoKCg0MDRoPDxo3JR8lNzc3Nzc3Nzc3Nzc3Nzc3Nzc3Nzc3Nzc3Nzc3Nzc3Nzc3Nzc3Nzc3Nzc3Nzc3Nzc3Nzf/wAARCACNALgDASIAAhEBAxEB/8QAHAAAAAcBAQAAAAAAAAAAAAAAAAECAwQGBwUI/8QAUxAAAQIDAwQIDg4JBQEAAAAAAQACAwQRBQYhMZKT0QcSQVFUVXOxExQVFiI0RVNhcYGRssEXIzIzNTZDRGNygoOUoSQmQkZSYrPC8CVWoqPSdP/EABcBAQEBAQAAAAAAAAAAAAAAAAABAgP/xAAbEQEBAAMBAQEAAAAAAAAAAAAAARESIQIxQf/aAAwDAQACEQMRAD8Atd4retWUtmagy849kJj6NaA00wHgXPF5rap2/EzW6ki9bv1inR/OOYLmVwXSSOeXWF57a4e/NbqRi81tcPfmt1LkAIwriGa7TbzWzw52a3UnOuW2OGuzG6lw2lOtKmIZrtC8lr8Mdmt1JXXHa3DDmN1LjhLbQZVcReusbx2tTtw5jdST1yWtww5jdS5tMEimG8mIddtl4bVPzs5jdSe6v2kKVmSN/sG6lx4ZO+U64UrQDLlKYhmum68VokHaxzjkO1GH5Jo3gtWuE4cxupQXB1MSEycSmIZrqtvBanCyd33DdSkQ7dtEjGYJ+yNS4zQN04qXCad/DnUxDNdVlsz5+X87QlG2J6nbBzQue0U8KIjDDAJiGUx9tWiMkyaeBrdSZdblpD504fZbqUOI7zKPEKYhmpz7dtSmE4/NbqTL7wWqPnj81qgvemHmoKYhmu9YVuWlNW1KwI8090JzyHNIArgUFzrr/GCS+ufRKCz6WVyNkGfh2XadpzsZj3shvbVrKVNdqPWqlDveYzA+FYtpRGHI5kKoPlCsOys0OfarXCoMaCCPvGJ+XjRYDehQYj4cNpIaxjiABVaTitddUTiG1dCgL1ROIbW0KtompjhEXPKeZNTHf4meU6ZinC9kQdwLW0KUL3RB3AtXQq6CZmO/RM8oxMTHf4ucU6cUwXwiA/F+1tClC+USvxftXQq59MTHf4ucUYmZjv8AEzinTim9ecQ/u9a+hRdeL6/F+19CrqJmZHy8TPKWJmZPy8TOKYpxS231eP3etfQpx9+HOpW7tsaBXITMx3+JnFKEzMd+iZxVxTimuvxXJdu2MneE116OrXrdtjQK9CYj99iZ5SumI5yxomcVOnFGF9njJd22dAn2X8iN/dq2tArkJiOB79EzigZmOPl4medadOKiL/v/ANsW0fuEk7IIc5zBdy2du0dk3oOIrvhWx03H7/FH2zrXMbMR+rUwRGiD2iF+0anF2UpinHEN+3kY3atoD/5026+rnZLuW3+GVpmLSiSsLokaYjULg0Dbk1JNAosW80vCdDbEnY4dEhtiNADj2JNAU6cVs3vef3dtv8OUzMX0ZLwXRJiwrWgsGV8WDtWjylWyWvBDmozIUCcjOe8Vbi4VFN9NW7FiTVmTMCPEfEhuhuDmPcXNOG6CnTiTcach2jaVmTkIObDjdm1rqVA2py0QUHYp97sEfR+pyCz6aiHsqe/Wl4Y8H04aWcIr/rFN7KnbFpctB/qMS3e+v+sVqM34W3KoRvLYsJ7ocS0YDXsJa4F2QhTm4ZVjE527M8s/0iluCTLXmXpsHdtSXH2k4L02AO6svnLJIFlT8xLtmIEq98FxIa8OaKkZcpRmyLS4I/ObrWd2tI1vrqsDctWWz0Ouu747qS+csj6k2hwR+c3Wj6k2jwR+c3Wmxq1wXsu/xrLZyV123f41ls5ZF1HtI5JOJnN1odR7S4HE87dabGsa8L3Xe40l85Kbe+7w7qy+cse6j2jwN+c3WgbItHgj85utNjWNlF8Lu0+FpbOR9eV3eNZfOWM9R7SHzN+c3WjFjWmfmUTObrTc1jYzfG7tPhWXzl0JWflp+WbMyUZkaC7APYagrz+9jmPcx7S1zTQg7hWubHfY3TlAcu2f6RWpcpZhZi6pUKHQ2vM8jD53KQTiaqJDd/qkc7nQYfO5VkxOXlsOWjRJWcn4LIrCA+G8HDd3k113XcAwtKXwFMAcB5lm97IUV16rQd0CK5hiA1bDJB7EKJQbbtSMG0wJlyd0VGRY2sdPPmX7Wo9dt3hiLSlwfEdSkPm4E/ZcSZlIrY0F8N21e3IaVB/NZBMsfEc0QpaMABuQCPVvLSLpgw7kwYcRpa8Q4lWuFCMSrPWU9eZLx29in3Fgcn6nIItifFlgcmeZyCzSIeyn7/aR+mg/1GJTj7a/6x50jZT9/tLl4X9RiMn2x3jPOtxm/D1cFjU5jOzHLP8ASK2MFY5N9uTHLP8ASKnpfK8XbFbuWeSB8sK0+kOtSnZcg8yZu38VrO8cf009EC4/rqbPk8yIHKiJoSiByoh1pw3EZI3gm2nBKJwQKGO4PMh5AiYjO4qATVLYccE2lsyqCgWn8IzXKu51qWx+f1VlfG8/8isttT4Tm+WdzrT7gkC60oPrekV18MevixudUqIw/wCozA+ih/3J5xxyKNDNZ+Pv9DZ/ctsRLEekboWTCtVPlJWbmGOiQ9q1gNBtsp/MY/5VQWxphsIwDEaZcu2wbTGv+bu9go8C8hkS6XjHaFpIBP7W8Qd1FSoxfCc5kZu1c00JrUZSoc8+srGGJ9qdzFIfNG0xEjRG7VrngtBHuqDLikzjv0ON9R2TJkQO7EvubB5I8zkEWxJksHknczkFzrSHspdsWn4I8L+oxCvZu8ZRbKPbNqcvC/qMRVPRHfWK3Gb8PhY7N9uTHLP9IrYWlY9N9uR+Wf6RU9L5Xu7p/VazT4Yw/wCwp96jXd+Ksh4IkYf80844rhfrr+G3DKiAwKMnL/m+jGQqoMDBKIwRDIErcQKYPyR7XIlQwlUGCBkhEDilvCbxr/m+gotrClqTY+mdzrTbh4XYlPt+kVmVrfCs3yrlpdxjS7Ep9rnK6+GPXx3yVGhkdPxuTZzuTxKisP6bHO8xn9y2xE8S0aYhNiwZuThAEgtjPcCaHcABpuqE+HDiOJcAcaYIRZIPrMvhsMImhO2x2wwyVyeFL6BGhBheGNhxAOggHGm8d5FPwJKNMw9tLzMrLta6h6O4gndwoCok6C2BMNJDi1rgSDUHDcQfZsd8foEWFBM27IGv7Eim6Qd6qTMsdCk4sN4aHMY5pDcgNEEjYk7g8k7mcghsS5bB5I8zkFj01EHZQxmbU5aF6bEmvZnxlK2TTWctUb0aH6bE3Wr3fWPOtRmpDSsgmu25jlX85WuB2CyKZ7aj+GK/nKnpfK83bBN1pKgw6LF9IJ11VEu3MNhWBDhGKzs3bcNJxaa4+cUUoxGZds2njXC/XX8IJocUppRB8InBzT4iE9Dax4JawuAFSa+CvMqhFcAlB2CdYGGgazKae6Hg8KUWhuDmUx/jGtDJLTglApQFW1DBTJXbjWiIIIFGivhGtEIdikgYpRftcpZl3CEQig7oOXdCKoVr/C07yxWkXI+LEp4nc5Wb2ua2tOEZDGK0i5PxXlPLzldfLHr47hPMosM/p0euPYM9akqIw/p0x4WM9a2xDwlnhxmdpEMGtNttqt2/iQEn0NnZMiNZFb7WXEmrfB5fUibDcH16K8w61EP9kFE2G/alr5iK/caXEVbvURRuk5ho6XMGMZkuwaXEPJ8fiTcdr4cnGZEaWvbDcC05QaJZZFLamYidFBqIuFR4KZKYpuaJErGq4uPQ3VJ3cEEvYl93YXJH0XIItifCLYQ+hPolBc61EHZLxnbW5ZnpsTX7Z8ad2SMZ21+Wb6bUwMp8a3GaeBwWaRbEth8eK5llT7gYjiC2VeQak41AWkB2KfZOTDGhrJiM0AUoHmg/NLMkuGYixreaKNsq1AN4SsUepH1HvBX4Ltb8NF1LUOn5rhUfSHWgJ6a4VG0jtamq7MvNj3h3LKtjyS0XUh1HvEe5Vs/h4upaj09M7s1H0jtaPp6a4VG0jtaamzLhY95Bksy2fw8XUj6lXmGSy7a/DxdS1Dp6Z3JmN5YjtaHTsyTjMxvJEdrU1NmX9Sby8VWz+Gi6kfUu83Fds/hompagJ6Z4RG0h1o+nZnhMbSO1pqbMt6k3m3LJtnJTtWJq8AR9SrzcU2z+FiavCVqPTkxwiLpCj6cmN2PFP3hV1NmTmwLdJJdYdq1JqSZOJj+S0a60tHkrAlYE1BfAihpJhxBRwqd0bi6fTcc/LxM8povLiS5xJJrUmqsmEvrJ7bBRGn9Oj/VZ608DVMQ+3o/1GetVIk7bCoRipyA+ZSJW3YklLNgMdQNLsnhcT61Jh3qjge7PnQw521d/CfMo87hLRhkO0dh5F3+u2ORTbLgWnM9NNmo5yvDqnyIJexR79YXI/wBhQQ2Kff7C5H+woLnW4g7IjHxJ+2BCY97uig7VjakgOaTh5Fy2WnKOaHbeI2uNHQXg8ysN5nHrktHc9uK5+2dT3R862ygdUpQfKO0btSI2pKD5R3khP1Lobd/8bvOlNjRx7mNEHieQqjmdVpPvrtE/Uh1WkwMYrx9y/UuqJmYHziKPvClNmpmvbMfSHWg4xtqQGWM7QvHqQ6tyHf3aF+pdwTc1wqPpHa04Jyap21H0rtaCvdXbPGWYOiePUkm8NmNNDMmvJP1KyicmhkmpjyxXa0T56b3JuY0ztaHFYN5rIGWcA+7fqQ66bH4aNG/UrOJ2c4XMeD252tLE7N07bmD987WocVbrosalenm6N2pJN7LG4aNE/UrZ07N8LmNM7Wh07NcLmvJGdrTpxVBeyxyO3Ron6kYvbYu7O/8AU/8A8q3w5+cydOzGldrT7J+b4ZM6Z2tOnFNbe6wt2e/6Yn/lNw722I2ajRDOdi4NDT0J+NK13FeTPTm7OTFeVdrSTOzlO3JjSuTq8UZ95buxHueZurj/ACRQOZELy3eGSa/4RdSuzp2d4XM6V2tNmdneGTGmdrQ4p4vFYG5NtHkiIpi81itlIrIc20naEABjiSfMrc+cnKdtzGmdrSDNzZbjNx9K7WiZg9ixrmTVhNe0tcIOIIoR2BQXQuaS69EkXEk7Z2JP8pQWfTUcq85/WS0eWK5wK060bgyloT8acfPTDHx37cta1tB5wo/sayfGU1mt1Kz1Evms5JRgrRfY1kuMprNZqQ9jaT4yms1upNoa1ne2Sg5aF7G0nxlNZjNSHsbSnGU1mN1JtDWs/BSwcVfhscSnGUzmNR+x1K8ZTOY1Noa1Qttgkkg08Cv/ALHcrxlMZjUPY7leMpjMam0Naz8OSq1Cvw2OZUd0pjMah7HUtxlMaNqbQ1qh7ZGHf5VXz2O5bjKPo2oDY8lxktKPo2ptDWqKw4p5jt4q6jY9gDulH0bUrrAgjujG0bU2hrVNr4UC7eVz6w4PGMbRtQ6woPGMbRhXaJhSi5Nkq89YUHjGNowkm4EA90Y2jam0MKK4ptzlffY9gnulG0TUk7HcDjONomqbRdarNyz+tEj9Z3olBXCyLkwbMtOBOsn4sR0Ek7QwwA6oI9aCzblqR//Z"/>
          <p:cNvSpPr>
            <a:spLocks noChangeAspect="1" noChangeArrowheads="1"/>
          </p:cNvSpPr>
          <p:nvPr/>
        </p:nvSpPr>
        <p:spPr bwMode="auto">
          <a:xfrm>
            <a:off x="63500" y="-630238"/>
            <a:ext cx="1695450" cy="12954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68" name="AutoShape 16" descr="data:image/jpeg;base64,/9j/4AAQSkZJRgABAQAAAQABAAD/2wCEAAkGBhQSEBUUEhQQFRUUFRQVFBQUFRUVFBQUFBUVFBQUFBQXHCYeFxkkGRUUHy8gIycpLCwtFR4xNTAqNSYrLCkBCQoKDgwOFw8PGikcHBwpKikpKSkpKSkpKSkpKSksKSksKSkpKSkpKSkpKSkpKSkpKSksKSwsKSwpKSkpLCwpKf/AABEIALcBFAMBIgACEQEDEQH/xAAcAAABBQEBAQAAAAAAAAAAAAAAAgMFBgcEAQj/xABWEAABAwECBQwKDgcIAwEAAAABAAIDEQQhBQYSMVEHEyJBUlNykZKTstEUFyMkYXFzgaHTFRYyM1RiY3SUscHS4fAIJUJDZILCGDSDo7O04vE1pMOE/8QAGgEAAwEBAQEAAAAAAAAAAAAAAAECAwUEBv/EACoRAQEAAgAEBAYDAQEAAAAAAAABAhESEzFRAwQhgQUyM0FSsSJhkXEj/9oADAMBAAIRAxEAPwDcEIVXxow5BZpA60Sa0C0AOJkDTeajY3V9KAs+UjLGkLOHY9YMrXsqCpzmslT4zReHHzBvwmLjl6kHppGWNIRljSFnbMa7G4VbLlA5iBMR9SYkxls2+Him6ktjTSssaRxoyxpHGsufjVZh+9dxTdSZdjbZt9fxTJbPhavrg0jjQZRpHGFkpxvs2+ycUy9GN9l3yTimRxDhaxrzdI4wjXm6W8YWUtxusu7l4putOtxvsm6l5M3WjiPgajrzd03jCNdGkcYWaNxusemXkTJ1uN1i+W5E3WjiHC0fXRpHGEa6NI4ws8GNti0Tc3L9pSxjdY9zPzcnWnsuFf8AXW6W8YXmvt3TeMKh+26x7ifmpOtBxvse4n5qTrRscNXzshu6bxo7Jbum8aoRxxsm4tHNP6027HKy7i0c2/rS2OGtBFpbum8YR2Q3dN41nLsd7NotPNv602cfYB8I5t/WjY4a0nspm6bxo7KZum8azbtiwabRzT0tuqRBptHNOT2OGtH7Jbum8a87LZum8az5uqZZ9vsjmnLrj1Q7OR++5s9aNlw1dhambpvGveyW7ocapR1RLN8tzf4pl2qdZQaZNqPBhJ9IKNwcNXvslu6HGk9mM3QVG7Ztm3Fs+ju6172y7Pvdt+jvRsaq79nM3QSHYTiGeRg8ZVJ7ZkG9236O9HbLg3q3/Rno2NVdDhiEfvYuUE7ZrdHJXIex2TSuS4Glc1aZlR+2ZBvVv+jv6114j4XFqtdslayVraWZg12PW3ENE5zG83uzoGl0QhCZBROEIwZjUA7BmcfGkUsou2nup4DOlIgOY2duhvEEk2Zu5bxBPEpJQHO+zt3LeIJh8LdA4guxwXNKkccz4hoHEE3rY0DiCcc5NF6RvNbGgcQXoiGgcSSHpTXqVQ42JugcQTrIW7lvEE20p1hRsHmQt3LeIJ5kDdy3iHUm4ynmFUVKEDdy3khKELdy3khAS1SSdYbuW8kIMDdy3iCVVeEoBBibuW8QSHsGgcQTjnLnlkSoNvA8CZe9D5Ey9yQKMvhRrx0lc7npozK5Km1IsmOk8a64X1UIJ1LWN+xRZoo6HKgYxYaksmD7XNCQHttswBIqBlyit23nV9eblmePp/VNt+eu/wBWNI4oztWXCG0+PkNPookduXCO+R80zqVGJXVYLKJCQSAbsmppUlzR57iTdoS0u1bXaseET+9YPFGzqR248Jb6zmmdSr8Vhjc+SgIaAAKk3POxzn420dpceEoWtfRoIoBUE1IJvz+KnpRpPFu6W6LVkwiCKysN4u1tl/EF9G4Gcdfkqf3UHTtC+Om519h4E/vEvkbP07Qg04hCEyCibce7O4EfSlUsoi3+/HycfSlQDa8JQklARWMWFzBHlVAADnF2TlkBoFzW1FXEuAvNBnVKl1Sx8r5oo/WKwaoh70dwXdKNZCLI99S1pIzV4utFsk3VY43LourtUxu3r3mii9YmTqlR/wARzUPrFSX4LlP7tyQ7BMm9uU8zDvGvJ8TtV57Zcf8AEc1D6xHbOj/iOah9YqIMFSHMwlL9hJt7clc8O8HK8TtV6bqns02jmYfWJQ1UmabRzEPrFRPYObenL32Bn3pynmeH+UOeFn2q+jVWZurRzEHrUrttN3U/MQ+tVB9r8+8u/PnSva7PvJ/PnRzfC/KHyvE/Gr+3VbZtutH0eH1qX23I93afo8HrlnwxbtG8n8+de+1y0by709aOd4X5T/S5Wf4tA7bse7tP0eD1ySdVyPdWn6PB65UA4tWjeHenrXntbtG8O9PWjneH+U/0cvPsv/bZjP7Vp+jw+uTbtVSPdWnmIfXKhjFu0bw6/wAfWvPazad4f6etHN8P8p/qeVn2Xd+qlFptHMReuTR1VIto2jzwx+tVJdivafg79O395J9qlp+Dv9PWieN4f5QcrPsup1UY9M3Ms9apXF7HOO2TCGNz2yEVGuQANIbe4AtlNDSpv0LKcIYMkgAMsL2BxIBJdeW5xn8IVl1LCDhCI0/Yf6WFbY5zKblZZYa6tans7mAkuFACfcZwBXSpeyxOoCMqhvHc63H+ZcGHj3LzgZq5wRm20wLJMyjX2u1ZTbnZEFhyKi7YgsrQ7WjbT6xCXtDy0Xk35qspX0qj4SwO62WK1Wdjmtc+3TUc6uTsJWu2gTtKRlsjmWtz3zSS1s8TmukbEwsaXzBzaRANzsBrReYtvqJz/H2jpBScZwdQ207/AGb/ADPuobqHWnbtFm4pPurY32loNCQDoSDbWboelA4mQ9o+0fCLNxSfdXh1DrR8Is3FJ1LXOzGboenqTdmtr5QXQwSyRgka4CxjXkXHWw9wLxtVuGglGhxMnGodaPhFm4pPurccAynsuQbXY8JJ8IkmA9BKiIrYHtJbWmyBBBDmuFQ5rmm8EEUIUti2e+JPIQf6k6D2sqEIQAojCB7sfJs6Uil1EYS9+PAZ0pEAzlLwleVXhQFV1RT3q7gnpRrP8Be81oPdu+oK+6ozu9H8A9JizvAL+4nhu/pXk856+F7vf5D6iTe+5oG1Wp8ZuTEjivJHIkNw8X2lcuR2zRFPz4k+21u8HEmpzfxfUED3PnH1FVZvqjZ8W13xeJLFvf8AF4lxhKCXBj2OV3Nwi/4qdbhF/wAVRoTrQpvh49jiRGEX/FSxhJ/xVHtS1ly8eytR3DCL9LF4cIv0s9HWuOiMhLl49isjvGEpKZ2ehONwlJpYo4MSw1TcMUaiUbhF+lvoXQy3O0tUVGuqJqxyxkTZFZ1U7QXQQ1I98ebuCFGak5/WEfk3dBd2qc3uMPDf0Qo7UpP6wZ5N/QX0Hw/6M9/243m/nrbsNw1hPxcl3Eb/AELtwnHs3eMrmwme4ScA/Uu/CIvPjXQx6vBl0UXGbCjo7TZwylJLPE111fcstLxTz5PGncV3VFo+fz085aoLC1q121wkA0a6Vl+iISR/WDxqYxRdsbR8+l/oSX9k9aYnHLaMqj6bJpaNoAi9wO0c2lMdjOyMis1wABy21FDXdVN1Becw8K6pbVk5Vwo3OS4NGYHRoITJwiMkO7nkkAg64KEHNtJ6ZueKxvaHbKc1a5uye0gE5nZ7j1rgwXj42COOCfJhfCxkb2POTewBuU3dtNKgitaqVZbcppc3IIb7oh+agqa7G65GDsHTWiNsxljiDwHRR60JCGOvaZHlwvIoaNpSu2U56HPU3Zp9cMsuS5oleXta4UdkiNkYc4bRdkZVM+yCsGLI7vIfkIOnOq9FK45bZABJG5zHgEltckODmk3lpa5pFb71YsVvfZfI2fpWhTVRZEIQkYUPhM92PAZ0pFMKFwoe7HybOlIgGCvCUkuSSUgqmqMe9H8A9Niz3F89xPDd/Sr9qiu70k4B6bFnuLh7geG7+leXzf0/d0PIfU9nfKiU3DxfaUS/YvH5h4vtK5k+zsUmbP8AnQF6Pc+frXk2f86Aiux8/WrIBKASAnAinCmpxqbCdap2vRxqWvGhe0WRlJTWrwBLAUptFE40JOSnGNUVGy2BdMa52hPxrPKItVLVSd3GHhv6IUXqUn9YM8lJ0FJaqZ7jBw39AKK1Kj+sG+Tk6C7vw/6OPv8Atx/N/PW6YRPcH8A/UlWPConEpH7Ejoz425/rTVtd3u/gH6lD4jGrbX87l+xdGPBeiushraR4HWw/5swUniibp/nsv9K47GO+nf8A7D/7EoXZipmn+ey/Ykv7LDNZ8qt9xpUFtbxShz+AcSadYrqVbTQWNOk31z3knzlE8x2RGVsaUDQ0k1pnygdPEmH2p+RlATk3bGjK1rS7Y35ifFTSqYnexKAgFtHCjqMaKilL/NcoOzutsGTGGGZkdGse2RjKsbc0SB5Ba6goaVG2pSOZxa5xErS0ZiGbIZOVUbHxjTcnMC4PsssLHzjXpZmNe57nu2JeAQ2PJIDA2tNjTMSj/hydzcDH0e+QtMkji9+T7lpyQ1rWk3kBrWipz0J21ZcUj3STyVn6VoVYhaWOmiLi8RPyWvcdkWFjZGhx23APySdulVZsUPfJPJWfpWhTVxZ0IQpUFB4WPdj5NnSkU4oHDB7ufJs6UiA5S5JLknKSXOQFU1R3d6ScA9Jiz/Fo9wPDd/Sr3qkO7zk4B6bFQMWv7v8Azv8A6V5fNz+Hu6HkPn9qmbUdiwaG3+dxN/momX5h4kl6HuuHiXMkdcSm/wDOgI/Z8/WkyG/86AvQdj5+tXr0IpiWEhqcolV4ltTgCbCdCzqzjUoJDSlszLOgtqW0JICcao2ilAJxoTYToUs6W0J1gTbU4xTUKdqqe8wcN/RaojUrP6wb5OToKW1VPeYOG/otUNqVn9YN8nJ0Cu75D6WPv+3J8189bjaXVszuAfqUdiN7i1fO5vrC7Zj3s/gFcmIw7jOdNqn9DqfYvfOteD7IOw/3p3Btn+6lT+LGaf55J9YXNYnd9P4Nr/3Ui6MWTdP87k+xEVksD4Wm8gE7abMLNA9K5rW33VwyiBklzC4Zr7wDTbXLknIAOt5VKVERoTXPezR4NtbPPuf07jEzchV91iDHu1iaZrWGr2sgM7Yib6BwFGDbyXVpo2lJxMo05WS51+SREQBUCldjpreu7FXGmNtnijaMnIa1rxmLZBTXMrQ7LqSpq8dOawtaI9g4vDqvLycovc6tXl22Saq04m+7k8lB07QqnDMx0k7oqa06Zxjp7k7FokLKXZJkyzcrTiUdnJ5KDp2hRl0Xj1WxCEKFhV7DTu7/AOGzpSKwquYcPd/8NnSkQHGSm3PXjimnPTJVNUl/ej+A7pMVFxYPe/8AO/8ApV11SXd6P4B6TFSMVv7v/O/7F5PN/I6Hw/6ntUo4pLz9SU4Jt4zeJc6OvQ83/nQEse58/WkSC/8AOgJYF3n61VEetTrSmmhOBZ1pidCWCmmlONUKONTrEy0p5iiinQEpq8Y5CzZltKdCZCdBSRYdaUppTSejapqdKbqqe8wcN/RaoXUtP6wHk5OgVN6q3vMHDk6LVBal5/WA8nJ0V3fh/wBLH3/bkeb+etutB71dwFH4iSdytAPwmYjzuUhbxSzP4HUk4BsGtQn45L+VeujJ614L9lVsUnfD/C22f7qRdmK52No+dP8ArChGWnJtA+MbW3jtMtFNYqC6b5077EQ8k+5yZcUuQ3pmQrVjskuXBa8EwyPynxROdpLRU8Ldeeq6Q785h/0pGxWAvblNZI5pzGjAD4Wh7mkjw5tCV19zm70cEdBQAAAAAAC4DwaFZsST3STyMP8AqWhV+dlDt3GjgQQ5p0Oabx9u1VT2Ix7pJ5KHpzrPLWl49VwQhCzaBVnGD3//AA2dKRWZVjGR3d/8NvSkThVGlyYe9euemXuVxFqrao7q2R/APSYqbikO9v53/YrZqjP70fwD0mKv4ky0sYGx93Jn8Y6l4fO3WDpfD7/N2ZK8kbfcLtpSjLODfQHwkgBPdiMA2WTxj/tcfmx2rlEE5tTmSmi5TjgzJAo2g2qjQPCkiNm5bxo539FuIangXqnBCzctSmwM3LUr407HxoNviTrPEpsWdm4b6EttnZuG+hTfGnYcxCjxJ1pOhTIszNy1L7GZuWrPm/0OZEM1x0JQJ0KZFkbuRxJ0WRu5Cnj/AKTc0GH+BPMd4FMCyN3ITgsbdyEuNPHEQ0+BPxjwKTbY27kJ4WMbkKbdpuUZlqre8wcOTotUBqY/+Qb5OToq3assIbBZ7qd0k6LVUdTL/wAg3ycnRX0Pw+f+WPv+3J83d5VtmFj3u/g9S7p3ZMbeA3ohRGMExbAbq5VG+Kt9fR6VEYUmtUzjkza1GCWsaxoLi1twLnHTnXT05yuiMunZTadOT4uypaqy4rC6b50fTRRWCrKYrhsiTreU430lnlc9xuvNx41L4tjYy+G0k9HrUxd7O22g5TyKkilAK+M3ArlhblNq4X/zDaBO3pJHmXdbYxlXgVXDJE3QFu8+imRMEkYcLi8A1rQ0a59DXaJaB4iVaY8LCufxqlYQstYzkbF7SHNcNpzbwouLG4sNJYZsoXdzAc0+IkgjzqbJ91zp6L7h94IY8Z6lh8LaOeOItu4TtK7MQ6mR52tYh8dcuan2qmWfCck5DntyGtBDGVqamlS46btpXHU8N7/Iw9KVY5T0aY31XVCEKFhVTGd3dx5NvSkVrVQxsd3ceTb0pFWPUqiHvTDpF4+Rcssi0kZ1AY+xOfZJMkE0bfQVzuB2uCVkcMr23bIDxkLbZ8KCEFzjQD3V2UKeEcSjpcdY78l7B/J1hTnjtphlYyrs+TdP5ZXvZ8m6dy1pDsbQf2oubaf6Ug41DTDzTPurLgnZrzL3Zz2dJun8v8UG3y7p/L/FaXBh/Lrk6yaZ+5R/dTwwo/RFzUfUlwzsfMvdl4wjLu38v8Ueycu7fy/xWpjCbtEXNR/dShhN2iLmo+pHBj2HHl3ZWMKTbuTl/ilDCs27k5z8VqrcKO3MPNR9SfZhJ25h5qPqS4Mew5mXdknsvNvj+c/Fe+zc++v5zR51r7LcdxDzbOpOttp3MPNM6k+Xj2Lm5d2N+zc++v5z8V77O2jfX84OtbOLX8SHm2dSWLT8nBzTOpHKw7Hzcu7FfZ60b8/nB1pQxhtO/Sc4OtbSbT8nBzTOpINq+Tg5pnUjlYdoObkxoYxWnf5NPvg60HGW1b/JzjetbG62fJ2fmmdSULZ8nZ+ZZ1I5OHaFzsu7D7dhaaYASyueBe0OeCAdKnNTRnf1c4bHJU7Qq269ar2X8nZ+ZZ1LxtsoaiOAeKNo+rOtsPD10ZZ+Jb1O4zT1s4DT+007e0DnptKHittqDQ3KwUaACpmN9BSp7p4NCkrZhAvYWlkN42mUI0UNblD4PgL3EFzxTNRxCrOVGFEFsc2Wkps9S9ju4vL2BoLnVrU31e4UrtKVwWQHSCtKTuJN+hpXPY8HEzN1wueBfRziV7Zzspjpmf8AU1PH7FldbS8gaT783kP6lzmJm+t5EnUuISxh5EjpwMkEa1rVa1INTI06BmXjprLvlv47N6tXdo9HSTFUtEza0zZEnUuWSxRm/LHJcm8qyVrl4QrprZfVpQfZT+8whx2X1SmWnqf064YmUoJBdf7h3ErZiCKPkANaRxjifKqLAWBz8gyOa1wDTJkZdDGx1DkAA3uO0rtqee6k4DOnIpzn8VYdV3QhCxahUrG9/fPijZ0pFdVQ8c399HyUf1yK8OqcuiEfIuWSRelyYkN63kZbcOGoy+F7GirnCgF15LmgZ1X7LgaWNrmyWZryTWpfECBTNeTcrHMeFdQgjPUEEG+7OAmp7UXGrrzpLG5r7s/jUX0VLtAMwXJ8FYa1F0jN05wLbzfeNNzaXL2bB8pBAssQJrU5URp7rQRmqPFkhTAtFM1NPvbM+nOkOmrnofGxvj2yp3FSVD4LwZJA5wlaW5TQW1INQHCuYlSSdtUxeQXEkgZI2IAoSCc2c3JkBZ5dWkLCWE2ClhIzjU81MtTzUFp0RlPMCYYn2FXE081OAJtqdBSDxJclFeUSBtwSosyF7EmCl4WpVEUV43SbCBGurB9lALjQXpsBd1iVXLcToRw7Kqr9lN8vl5PqarUG31VTwecozfOJRxZISl9RelMYQfR95psdu7bKj3yjSOMKzUAF4ab/ANoA/WEwS3cs5DOpaerL0VzXRpHGlMk8I4wp9zhoZyW9SRrvgbyW9SUlP0c2D3e+cJubyUav+p1nk4LOk9Uoy3f9AeG5XTU4zy8FvScln6Yrw6rwhCF52wXHa8DwynKkijeaAVc0E0BJAv8AGV2IQHz7q91s1sgbZ8qFjoKkRksa5wkeDVrbqgZN/hCy8YctG/z84/rX0dqp6lr8KujkjmbG+JhYGvaSxwLsokubeD5is8/s4234RY/877iB6M4iw1aD++m5bkv2Xn32XllaJ/Z1t4zWixcqYf8AzXh/R6wjv1h5cvqkKljPPZaffZeWUDCto32XllaF/Z8wlv1h5cvqkdoDCe+2HnJPVJHuM4OGZ6016XlFPey1o32XlFX136PeEq11yxV8pJ6tK7QWE93Yucf6tBbigey9o32XlFe+y1o32XlFX3tCYT3Vi5x/q0HUFwpurFzjvVoPcUIYXtO+y8opEuHbSP303KK0DtEYU3Vi5x3q0iXUCwm7O6x8671aBuKJBh+0nNNNyinTh61D99NyirmzUEwo3N2Jzp+1iX2i8K/wnO/8UylilDGC1b/NyivfbJa9/n5SuvaMwr/Cc7/xR2icKfwfOn7iXqe4pRxlte/zcpMuxrtfwiblK+dojCn8Hzh+4mnfo/YSJqTY+dd9xBXSmR402vf5eP8ABLGNNr3+XjHUrqzUFwmBQGxc471aX2iMKabFzrvuIPcUl2NNr3+bjHUvBjVa9/l4x1K7HUIwmduw8471aBqD4T02HnHerQNxSX422wD3+X0dSbbjtbRmtMvGOpXp+oPhMilbFzjvVpj+z3hLdWPnX+rTK6U729W74TNxjqXLHjLaW5WTPKMpznuo6lXuvc4+Eq+D9HrCO6sfOv8AVr0fo8YR3di52T1aCUP202r4RPyyvPbNat/m5ZWgD9HbCG+WLnJPVpQ/R0t+/WLly+rT3RqM8OMtp3+bllHtktO/zcsrRW/o5W7bnsQ/mlP/AM04P0cbZt2ix/533Ebo1GcSYctAAPZMpqK0Ejrq7R8K+ssUMExwWSLW2kF8bHOc4lz3Oc0OOU5xJN5N1bljln/RutBIy7VZwNvJZI408FclbvYrNrcTGA1yGNbXTkgNr6EbI8hCEgEIQgBCEIAQhCAEIQgBCEIAQhCAEIQgBCEIAQhCAEIQgBCEIAQhCAEIQgBCEIAQhCAEIQgBCEIAQhCA/9k="/>
          <p:cNvSpPr>
            <a:spLocks noChangeAspect="1" noChangeArrowheads="1"/>
          </p:cNvSpPr>
          <p:nvPr/>
        </p:nvSpPr>
        <p:spPr bwMode="auto">
          <a:xfrm>
            <a:off x="63500" y="-8429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3570" name="AutoShape 18" descr="data:image/jpeg;base64,/9j/4AAQSkZJRgABAQAAAQABAAD/2wCEAAkGBhQSEBUUEhQQFRUUFRQVFBQUFRUVFBQUFBUVFBQUFBQXHCYeFxkkGRUUHy8gIycpLCwtFR4xNTAqNSYrLCkBCQoKDgwOFw8PGikcHBwpKikpKSkpKSkpKSkpKSksKSksKSkpKSkpKSkpKSkpKSkpKSksKSwsKSwpKSkpLCwpKf/AABEIALcBFAMBIgACEQEDEQH/xAAcAAABBQEBAQAAAAAAAAAAAAAAAgMFBgcEAQj/xABWEAABAwECBQwKDgcIAwEAAAABAAIDEQQhBQYSMVEHEyJBUlNykZKTstEUFyMkYXFzgaHTFRYyM1RiY3SUscHS4fAIJUJDZILCGDSDo7O04vE1pMOE/8QAGgEAAwEBAQEAAAAAAAAAAAAAAAECAwUEBv/EACoRAQEAAgAEBAYDAQEAAAAAAAABAhESEzFRAwQhgQUyM0FSsSJhkXEj/9oADAMBAAIRAxEAPwDcEIVXxow5BZpA60Sa0C0AOJkDTeajY3V9KAs+UjLGkLOHY9YMrXsqCpzmslT4zReHHzBvwmLjl6kHppGWNIRljSFnbMa7G4VbLlA5iBMR9SYkxls2+Him6ktjTSssaRxoyxpHGsufjVZh+9dxTdSZdjbZt9fxTJbPhavrg0jjQZRpHGFkpxvs2+ycUy9GN9l3yTimRxDhaxrzdI4wjXm6W8YWUtxusu7l4putOtxvsm6l5M3WjiPgajrzd03jCNdGkcYWaNxusemXkTJ1uN1i+W5E3WjiHC0fXRpHGEa6NI4ws8GNti0Tc3L9pSxjdY9zPzcnWnsuFf8AXW6W8YXmvt3TeMKh+26x7ifmpOtBxvse4n5qTrRscNXzshu6bxo7Jbum8aoRxxsm4tHNP6027HKy7i0c2/rS2OGtBFpbum8YR2Q3dN41nLsd7NotPNv602cfYB8I5t/WjY4a0nspm6bxo7KZum8azbtiwabRzT0tuqRBptHNOT2OGtH7Jbum8a87LZum8az5uqZZ9vsjmnLrj1Q7OR++5s9aNlw1dhambpvGveyW7ocapR1RLN8tzf4pl2qdZQaZNqPBhJ9IKNwcNXvslu6HGk9mM3QVG7Ztm3Fs+ju6172y7Pvdt+jvRsaq79nM3QSHYTiGeRg8ZVJ7ZkG9236O9HbLg3q3/Rno2NVdDhiEfvYuUE7ZrdHJXIex2TSuS4Glc1aZlR+2ZBvVv+jv6114j4XFqtdslayVraWZg12PW3ENE5zG83uzoGl0QhCZBROEIwZjUA7BmcfGkUsou2nup4DOlIgOY2duhvEEk2Zu5bxBPEpJQHO+zt3LeIJh8LdA4guxwXNKkccz4hoHEE3rY0DiCcc5NF6RvNbGgcQXoiGgcSSHpTXqVQ42JugcQTrIW7lvEE20p1hRsHmQt3LeIJ5kDdy3iHUm4ynmFUVKEDdy3khKELdy3khAS1SSdYbuW8kIMDdy3iCVVeEoBBibuW8QSHsGgcQTjnLnlkSoNvA8CZe9D5Ey9yQKMvhRrx0lc7npozK5Km1IsmOk8a64X1UIJ1LWN+xRZoo6HKgYxYaksmD7XNCQHttswBIqBlyit23nV9eblmePp/VNt+eu/wBWNI4oztWXCG0+PkNPookduXCO+R80zqVGJXVYLKJCQSAbsmppUlzR57iTdoS0u1bXaseET+9YPFGzqR248Jb6zmmdSr8Vhjc+SgIaAAKk3POxzn420dpceEoWtfRoIoBUE1IJvz+KnpRpPFu6W6LVkwiCKysN4u1tl/EF9G4Gcdfkqf3UHTtC+Om519h4E/vEvkbP07Qg04hCEyCibce7O4EfSlUsoi3+/HycfSlQDa8JQklARWMWFzBHlVAADnF2TlkBoFzW1FXEuAvNBnVKl1Sx8r5oo/WKwaoh70dwXdKNZCLI99S1pIzV4utFsk3VY43LourtUxu3r3mii9YmTqlR/wARzUPrFSX4LlP7tyQ7BMm9uU8zDvGvJ8TtV57Zcf8AEc1D6xHbOj/iOah9YqIMFSHMwlL9hJt7clc8O8HK8TtV6bqns02jmYfWJQ1UmabRzEPrFRPYObenL32Bn3pynmeH+UOeFn2q+jVWZurRzEHrUrttN3U/MQ+tVB9r8+8u/PnSva7PvJ/PnRzfC/KHyvE/Gr+3VbZtutH0eH1qX23I93afo8HrlnwxbtG8n8+de+1y0by709aOd4X5T/S5Wf4tA7bse7tP0eD1ySdVyPdWn6PB65UA4tWjeHenrXntbtG8O9PWjneH+U/0cvPsv/bZjP7Vp+jw+uTbtVSPdWnmIfXKhjFu0bw6/wAfWvPazad4f6etHN8P8p/qeVn2Xd+qlFptHMReuTR1VIto2jzwx+tVJdivafg79O395J9qlp+Dv9PWieN4f5QcrPsup1UY9M3Ms9apXF7HOO2TCGNz2yEVGuQANIbe4AtlNDSpv0LKcIYMkgAMsL2BxIBJdeW5xn8IVl1LCDhCI0/Yf6WFbY5zKblZZYa6tans7mAkuFACfcZwBXSpeyxOoCMqhvHc63H+ZcGHj3LzgZq5wRm20wLJMyjX2u1ZTbnZEFhyKi7YgsrQ7WjbT6xCXtDy0Xk35qspX0qj4SwO62WK1Wdjmtc+3TUc6uTsJWu2gTtKRlsjmWtz3zSS1s8TmukbEwsaXzBzaRANzsBrReYtvqJz/H2jpBScZwdQ207/AGb/ADPuobqHWnbtFm4pPurY32loNCQDoSDbWboelA4mQ9o+0fCLNxSfdXh1DrR8Is3FJ1LXOzGboenqTdmtr5QXQwSyRgka4CxjXkXHWw9wLxtVuGglGhxMnGodaPhFm4pPurccAynsuQbXY8JJ8IkmA9BKiIrYHtJbWmyBBBDmuFQ5rmm8EEUIUti2e+JPIQf6k6D2sqEIQAojCB7sfJs6Uil1EYS9+PAZ0pEAzlLwleVXhQFV1RT3q7gnpRrP8Be81oPdu+oK+6ozu9H8A9JizvAL+4nhu/pXk856+F7vf5D6iTe+5oG1Wp8ZuTEjivJHIkNw8X2lcuR2zRFPz4k+21u8HEmpzfxfUED3PnH1FVZvqjZ8W13xeJLFvf8AF4lxhKCXBj2OV3Nwi/4qdbhF/wAVRoTrQpvh49jiRGEX/FSxhJ/xVHtS1ly8eytR3DCL9LF4cIv0s9HWuOiMhLl49isjvGEpKZ2ehONwlJpYo4MSw1TcMUaiUbhF+lvoXQy3O0tUVGuqJqxyxkTZFZ1U7QXQQ1I98ebuCFGak5/WEfk3dBd2qc3uMPDf0Qo7UpP6wZ5N/QX0Hw/6M9/243m/nrbsNw1hPxcl3Eb/AELtwnHs3eMrmwme4ScA/Uu/CIvPjXQx6vBl0UXGbCjo7TZwylJLPE111fcstLxTz5PGncV3VFo+fz085aoLC1q121wkA0a6Vl+iISR/WDxqYxRdsbR8+l/oSX9k9aYnHLaMqj6bJpaNoAi9wO0c2lMdjOyMis1wABy21FDXdVN1Becw8K6pbVk5Vwo3OS4NGYHRoITJwiMkO7nkkAg64KEHNtJ6ZueKxvaHbKc1a5uye0gE5nZ7j1rgwXj42COOCfJhfCxkb2POTewBuU3dtNKgitaqVZbcppc3IIb7oh+agqa7G65GDsHTWiNsxljiDwHRR60JCGOvaZHlwvIoaNpSu2U56HPU3Zp9cMsuS5oleXta4UdkiNkYc4bRdkZVM+yCsGLI7vIfkIOnOq9FK45bZABJG5zHgEltckODmk3lpa5pFb71YsVvfZfI2fpWhTVRZEIQkYUPhM92PAZ0pFMKFwoe7HybOlIgGCvCUkuSSUgqmqMe9H8A9Niz3F89xPDd/Sr9qiu70k4B6bFnuLh7geG7+leXzf0/d0PIfU9nfKiU3DxfaUS/YvH5h4vtK5k+zsUmbP8AnQF6Pc+frXk2f86Aiux8/WrIBKASAnAinCmpxqbCdap2vRxqWvGhe0WRlJTWrwBLAUptFE40JOSnGNUVGy2BdMa52hPxrPKItVLVSd3GHhv6IUXqUn9YM8lJ0FJaqZ7jBw39AKK1Kj+sG+Tk6C7vw/6OPv8Atx/N/PW6YRPcH8A/UlWPConEpH7Ejoz425/rTVtd3u/gH6lD4jGrbX87l+xdGPBeiushraR4HWw/5swUniibp/nsv9K47GO+nf8A7D/7EoXZipmn+ey/Ykv7LDNZ8qt9xpUFtbxShz+AcSadYrqVbTQWNOk31z3knzlE8x2RGVsaUDQ0k1pnygdPEmH2p+RlATk3bGjK1rS7Y35ifFTSqYnexKAgFtHCjqMaKilL/NcoOzutsGTGGGZkdGse2RjKsbc0SB5Ba6goaVG2pSOZxa5xErS0ZiGbIZOVUbHxjTcnMC4PsssLHzjXpZmNe57nu2JeAQ2PJIDA2tNjTMSj/hydzcDH0e+QtMkji9+T7lpyQ1rWk3kBrWipz0J21ZcUj3STyVn6VoVYhaWOmiLi8RPyWvcdkWFjZGhx23APySdulVZsUPfJPJWfpWhTVxZ0IQpUFB4WPdj5NnSkU4oHDB7ufJs6UiA5S5JLknKSXOQFU1R3d6ScA9Jiz/Fo9wPDd/Sr3qkO7zk4B6bFQMWv7v8Azv8A6V5fNz+Hu6HkPn9qmbUdiwaG3+dxN/momX5h4kl6HuuHiXMkdcSm/wDOgI/Z8/WkyG/86AvQdj5+tXr0IpiWEhqcolV4ltTgCbCdCzqzjUoJDSlszLOgtqW0JICcao2ilAJxoTYToUs6W0J1gTbU4xTUKdqqe8wcN/RaojUrP6wb5OToKW1VPeYOG/otUNqVn9YN8nJ0Cu75D6WPv+3J8189bjaXVszuAfqUdiN7i1fO5vrC7Zj3s/gFcmIw7jOdNqn9DqfYvfOteD7IOw/3p3Btn+6lT+LGaf55J9YXNYnd9P4Nr/3Ui6MWTdP87k+xEVksD4Wm8gE7abMLNA9K5rW33VwyiBklzC4Zr7wDTbXLknIAOt5VKVERoTXPezR4NtbPPuf07jEzchV91iDHu1iaZrWGr2sgM7Yib6BwFGDbyXVpo2lJxMo05WS51+SREQBUCldjpreu7FXGmNtnijaMnIa1rxmLZBTXMrQ7LqSpq8dOawtaI9g4vDqvLycovc6tXl22Saq04m+7k8lB07QqnDMx0k7oqa06Zxjp7k7FokLKXZJkyzcrTiUdnJ5KDp2hRl0Xj1WxCEKFhV7DTu7/AOGzpSKwquYcPd/8NnSkQHGSm3PXjimnPTJVNUl/ej+A7pMVFxYPe/8AO/8ApV11SXd6P4B6TFSMVv7v/O/7F5PN/I6Hw/6ntUo4pLz9SU4Jt4zeJc6OvQ83/nQEse58/WkSC/8AOgJYF3n61VEetTrSmmhOBZ1pidCWCmmlONUKONTrEy0p5iiinQEpq8Y5CzZltKdCZCdBSRYdaUppTSejapqdKbqqe8wcN/RaoXUtP6wHk5OgVN6q3vMHDk6LVBal5/WA8nJ0V3fh/wBLH3/bkeb+etutB71dwFH4iSdytAPwmYjzuUhbxSzP4HUk4BsGtQn45L+VeujJ614L9lVsUnfD/C22f7qRdmK52No+dP8ArChGWnJtA+MbW3jtMtFNYqC6b5077EQ8k+5yZcUuQ3pmQrVjskuXBa8EwyPynxROdpLRU8Ldeeq6Q785h/0pGxWAvblNZI5pzGjAD4Wh7mkjw5tCV19zm70cEdBQAAAAAAC4DwaFZsST3STyMP8AqWhV+dlDt3GjgQQ5p0Oabx9u1VT2Ix7pJ5KHpzrPLWl49VwQhCzaBVnGD3//AA2dKRWZVjGR3d/8NvSkThVGlyYe9euemXuVxFqrao7q2R/APSYqbikO9v53/YrZqjP70fwD0mKv4ky0sYGx93Jn8Y6l4fO3WDpfD7/N2ZK8kbfcLtpSjLODfQHwkgBPdiMA2WTxj/tcfmx2rlEE5tTmSmi5TjgzJAo2g2qjQPCkiNm5bxo539FuIangXqnBCzctSmwM3LUr407HxoNviTrPEpsWdm4b6EttnZuG+hTfGnYcxCjxJ1pOhTIszNy1L7GZuWrPm/0OZEM1x0JQJ0KZFkbuRxJ0WRu5Cnj/AKTc0GH+BPMd4FMCyN3ITgsbdyEuNPHEQ0+BPxjwKTbY27kJ4WMbkKbdpuUZlqre8wcOTotUBqY/+Qb5OToq3assIbBZ7qd0k6LVUdTL/wAg3ycnRX0Pw+f+WPv+3J83d5VtmFj3u/g9S7p3ZMbeA3ohRGMExbAbq5VG+Kt9fR6VEYUmtUzjkza1GCWsaxoLi1twLnHTnXT05yuiMunZTadOT4uypaqy4rC6b50fTRRWCrKYrhsiTreU430lnlc9xuvNx41L4tjYy+G0k9HrUxd7O22g5TyKkilAK+M3ArlhblNq4X/zDaBO3pJHmXdbYxlXgVXDJE3QFu8+imRMEkYcLi8A1rQ0a59DXaJaB4iVaY8LCufxqlYQstYzkbF7SHNcNpzbwouLG4sNJYZsoXdzAc0+IkgjzqbJ91zp6L7h94IY8Z6lh8LaOeOItu4TtK7MQ6mR52tYh8dcuan2qmWfCck5DntyGtBDGVqamlS46btpXHU8N7/Iw9KVY5T0aY31XVCEKFhVTGd3dx5NvSkVrVQxsd3ceTb0pFWPUqiHvTDpF4+Rcssi0kZ1AY+xOfZJMkE0bfQVzuB2uCVkcMr23bIDxkLbZ8KCEFzjQD3V2UKeEcSjpcdY78l7B/J1hTnjtphlYyrs+TdP5ZXvZ8m6dy1pDsbQf2oubaf6Ug41DTDzTPurLgnZrzL3Zz2dJun8v8UG3y7p/L/FaXBh/Lrk6yaZ+5R/dTwwo/RFzUfUlwzsfMvdl4wjLu38v8Ueycu7fy/xWpjCbtEXNR/dShhN2iLmo+pHBj2HHl3ZWMKTbuTl/ilDCs27k5z8VqrcKO3MPNR9SfZhJ25h5qPqS4Mew5mXdknsvNvj+c/Fe+zc++v5zR51r7LcdxDzbOpOttp3MPNM6k+Xj2Lm5d2N+zc++v5z8V77O2jfX84OtbOLX8SHm2dSWLT8nBzTOpHKw7Hzcu7FfZ60b8/nB1pQxhtO/Sc4OtbSbT8nBzTOpINq+Tg5pnUjlYdoObkxoYxWnf5NPvg60HGW1b/JzjetbG62fJ2fmmdSULZ8nZ+ZZ1I5OHaFzsu7D7dhaaYASyueBe0OeCAdKnNTRnf1c4bHJU7Qq269ar2X8nZ+ZZ1LxtsoaiOAeKNo+rOtsPD10ZZ+Jb1O4zT1s4DT+007e0DnptKHittqDQ3KwUaACpmN9BSp7p4NCkrZhAvYWlkN42mUI0UNblD4PgL3EFzxTNRxCrOVGFEFsc2Wkps9S9ju4vL2BoLnVrU31e4UrtKVwWQHSCtKTuJN+hpXPY8HEzN1wueBfRziV7Zzspjpmf8AU1PH7FldbS8gaT783kP6lzmJm+t5EnUuISxh5EjpwMkEa1rVa1INTI06BmXjprLvlv47N6tXdo9HSTFUtEza0zZEnUuWSxRm/LHJcm8qyVrl4QrprZfVpQfZT+8whx2X1SmWnqf064YmUoJBdf7h3ErZiCKPkANaRxjifKqLAWBz8gyOa1wDTJkZdDGx1DkAA3uO0rtqee6k4DOnIpzn8VYdV3QhCxahUrG9/fPijZ0pFdVQ8c399HyUf1yK8OqcuiEfIuWSRelyYkN63kZbcOGoy+F7GirnCgF15LmgZ1X7LgaWNrmyWZryTWpfECBTNeTcrHMeFdQgjPUEEG+7OAmp7UXGrrzpLG5r7s/jUX0VLtAMwXJ8FYa1F0jN05wLbzfeNNzaXL2bB8pBAssQJrU5URp7rQRmqPFkhTAtFM1NPvbM+nOkOmrnofGxvj2yp3FSVD4LwZJA5wlaW5TQW1INQHCuYlSSdtUxeQXEkgZI2IAoSCc2c3JkBZ5dWkLCWE2ClhIzjU81MtTzUFp0RlPMCYYn2FXE081OAJtqdBSDxJclFeUSBtwSosyF7EmCl4WpVEUV43SbCBGurB9lALjQXpsBd1iVXLcToRw7Kqr9lN8vl5PqarUG31VTwecozfOJRxZISl9RelMYQfR95psdu7bKj3yjSOMKzUAF4ab/ANoA/WEwS3cs5DOpaerL0VzXRpHGlMk8I4wp9zhoZyW9SRrvgbyW9SUlP0c2D3e+cJubyUav+p1nk4LOk9Uoy3f9AeG5XTU4zy8FvScln6Yrw6rwhCF52wXHa8DwynKkijeaAVc0E0BJAv8AGV2IQHz7q91s1sgbZ8qFjoKkRksa5wkeDVrbqgZN/hCy8YctG/z84/rX0dqp6lr8KujkjmbG+JhYGvaSxwLsokubeD5is8/s4234RY/877iB6M4iw1aD++m5bkv2Xn32XllaJ/Z1t4zWixcqYf8AzXh/R6wjv1h5cvqkKljPPZaffZeWUDCto32XllaF/Z8wlv1h5cvqkdoDCe+2HnJPVJHuM4OGZ6016XlFPey1o32XlFX136PeEq11yxV8pJ6tK7QWE93Yucf6tBbigey9o32XlFe+y1o32XlFX3tCYT3Vi5x/q0HUFwpurFzjvVoPcUIYXtO+y8opEuHbSP303KK0DtEYU3Vi5x3q0iXUCwm7O6x8671aBuKJBh+0nNNNyinTh61D99NyirmzUEwo3N2Jzp+1iX2i8K/wnO/8UylilDGC1b/NyivfbJa9/n5SuvaMwr/Cc7/xR2icKfwfOn7iXqe4pRxlte/zcpMuxrtfwiblK+dojCn8Hzh+4mnfo/YSJqTY+dd9xBXSmR402vf5eP8ABLGNNr3+XjHUrqzUFwmBQGxc471aX2iMKabFzrvuIPcUl2NNr3+bjHUvBjVa9/l4x1K7HUIwmduw8471aBqD4T02HnHerQNxSX422wD3+X0dSbbjtbRmtMvGOpXp+oPhMilbFzjvVpj+z3hLdWPnX+rTK6U729W74TNxjqXLHjLaW5WTPKMpznuo6lXuvc4+Eq+D9HrCO6sfOv8AVr0fo8YR3di52T1aCUP202r4RPyyvPbNat/m5ZWgD9HbCG+WLnJPVpQ/R0t+/WLly+rT3RqM8OMtp3+bllHtktO/zcsrRW/o5W7bnsQ/mlP/AM04P0cbZt2ix/533Ebo1GcSYctAAPZMpqK0Ejrq7R8K+ssUMExwWSLW2kF8bHOc4lz3Oc0OOU5xJN5N1bljln/RutBIy7VZwNvJZI408FclbvYrNrcTGA1yGNbXTkgNr6EbI8hCEgEIQgBCEIAQhCAEIQgBCEIAQhCAEIQgBCEIAQhCAEIQgBCEIAQhCAEIQgBCEIAQhCAEIQgBCEIAQhCA/9k="/>
          <p:cNvSpPr>
            <a:spLocks noChangeAspect="1" noChangeArrowheads="1"/>
          </p:cNvSpPr>
          <p:nvPr/>
        </p:nvSpPr>
        <p:spPr bwMode="auto">
          <a:xfrm>
            <a:off x="63500" y="-8429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23576" name="Picture 24" descr="http://t3.gstatic.com/images?q=tbn:ANd9GcS99RWd3a8YqNgxOLLJAcZ7voB9ePKO9tjnmGFLsIeJCcARqpO7"/>
          <p:cNvPicPr>
            <a:picLocks noChangeAspect="1" noChangeArrowheads="1"/>
          </p:cNvPicPr>
          <p:nvPr/>
        </p:nvPicPr>
        <p:blipFill>
          <a:blip r:embed="rId2" cstate="print"/>
          <a:srcRect/>
          <a:stretch>
            <a:fillRect/>
          </a:stretch>
        </p:blipFill>
        <p:spPr bwMode="auto">
          <a:xfrm>
            <a:off x="6876256" y="1484784"/>
            <a:ext cx="1495425" cy="1495426"/>
          </a:xfrm>
          <a:prstGeom prst="rect">
            <a:avLst/>
          </a:prstGeom>
          <a:noFill/>
        </p:spPr>
      </p:pic>
      <p:pic>
        <p:nvPicPr>
          <p:cNvPr id="23578" name="Picture 26" descr="http://t2.gstatic.com/images?q=tbn:ANd9GcSY3_lAZ9XWPPJ4NKnICiwU7d4edV19Cq4CzwodYgAqegBmytvB"/>
          <p:cNvPicPr>
            <a:picLocks noChangeAspect="1" noChangeArrowheads="1"/>
          </p:cNvPicPr>
          <p:nvPr/>
        </p:nvPicPr>
        <p:blipFill>
          <a:blip r:embed="rId3" cstate="print"/>
          <a:srcRect/>
          <a:stretch>
            <a:fillRect/>
          </a:stretch>
        </p:blipFill>
        <p:spPr bwMode="auto">
          <a:xfrm>
            <a:off x="5940152" y="4221088"/>
            <a:ext cx="2143125" cy="21431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Auta</a:t>
            </a:r>
            <a:endParaRPr lang="cs-CZ" sz="5400" u="sng" dirty="0">
              <a:solidFill>
                <a:srgbClr val="FF0000"/>
              </a:solidFill>
            </a:endParaRPr>
          </a:p>
        </p:txBody>
      </p:sp>
      <p:sp>
        <p:nvSpPr>
          <p:cNvPr id="3" name="Zástupný symbol pro obsah 2"/>
          <p:cNvSpPr>
            <a:spLocks noGrp="1"/>
          </p:cNvSpPr>
          <p:nvPr>
            <p:ph idx="1"/>
          </p:nvPr>
        </p:nvSpPr>
        <p:spPr/>
        <p:txBody>
          <a:bodyPr>
            <a:normAutofit/>
          </a:bodyPr>
          <a:lstStyle/>
          <a:p>
            <a:pPr>
              <a:buNone/>
            </a:pPr>
            <a:r>
              <a:rPr lang="cs-CZ" sz="2000" b="1" dirty="0" smtClean="0"/>
              <a:t>Auta jsou jedna z možných technik. Pořád se zlepšují a zlepšují. Pro mě a mou rodinu je auto důležité. Jezdíme s ním do školy, do práce, na nákup i na návštěvu k babičce, tam kam se s autem dá dojet.</a:t>
            </a:r>
            <a:endParaRPr lang="cs-CZ" sz="2000" b="1" dirty="0"/>
          </a:p>
        </p:txBody>
      </p:sp>
      <p:sp>
        <p:nvSpPr>
          <p:cNvPr id="24578" name="AutoShape 2" descr="data:image/jpeg;base64,/9j/4AAQSkZJRgABAQAAAQABAAD/2wBDAAkGBwgHBgkIBwgKCgkLDRYPDQwMDRsUFRAWIB0iIiAdHx8kKDQsJCYxJx8fLT0tMTU3Ojo6Iys/RD84QzQ5Ojf/2wBDAQoKCg0MDRoPDxo3JR8lNzc3Nzc3Nzc3Nzc3Nzc3Nzc3Nzc3Nzc3Nzc3Nzc3Nzc3Nzc3Nzc3Nzc3Nzc3Nzc3Nzf/wAARCACQALQDASIAAhEBAxEB/8QAGwAAAQUBAQAAAAAAAAAAAAAABAACAwUGAQf/xABEEAACAQMDAQUFBAUJCQEBAAABAgMABBEFEiExBhNBUWEicYGRsRQyocEjQlLR8BUkM2JygpKi0hZDRVNjc7LC4TST/8QAGQEAAwEBAQAAAAAAAAAAAAAAAAECAwQF/8QAIxEAAgIBBAIDAQEAAAAAAAAAAAECEQMSITFRBBMiQWEUcf/aAAwDAQACEQMRAD8AwmQcZ6ZqYBVDAYYcDOahz7W05x5daJZDECoGBnGCK0Yogv6w2jOD0okyPJakSBkZANmR1B/KhyPaG0jI5qRJjJayJJlmQjb4Y/jypNAmDyMAh4JJIwW8s0NjIyPrRDlkUxoDk/E9cgUMdu3cSAfI07EMyfH6VE59v2V5zx41J3nkaidiSeakBku8n2iQajATdyOffT8EnzNJEJY5A+NAzmFBI3ZPuphOFBQYywyT1pzFFDDjHjzXPaKoVOASGwD9aljRLI0TSvI49tyePwrkRcSAQRKW89v0NNW4jeVsAF2PJP0pqTSPnuiwCnnjrWaLskkLmzYRlmUk53DGG65yfWuWABgCht3iyngZ99SWNu9xbPvDhDwoycZ9PDip4oY4QAECHPPgM0rKoBnhdZSO52eew9fWgy2+XhmwD8qvLh0lhU7AJd3tbehFB3MUcsWEh2yrnlRjd7xVWQ0V55JyDzycnqa4yjOR1A6ZpwZVO11w2OQeOa7KpBU4wSOMEU0Jqg2xuoLe3VZbKKVgTljjcwzny8sj41xtVtViZF06MbgwJ4BGSceHhQxjMagOULHkL40KznJKqMUIBXkgnnMkce1SB7I8KVc3t4MPlSqhG3i2mYOoLIpycnGaIvYJP6WMrtJyE58RQ9i+Y3QrGTuBKrIHbHqOuKuU7nGSbeTGM5eRM+nXgetXdsXHJnNhY5HGWwR5GnNKIwyxqOTjz5rRvb20mX+zabuYnGbxpAT5kqxqFoFVlzb6GV8SVuGI/wAvNOyEZaR/aGxSDjnnr+6oJm2YErAYHAJxWz+zacQxaHSo2/aXTS/PrvXmuRzWlvwL2yGP+VYQxn8qQzE7lLKARlugBzmiksLmVcxW0746kRMfyrVLr1kihRrVyvHKxkAH3BXOPChZtdse83i81AjHOLnhveDGfrRsCszg07UjOwWwvMA9e4ZcfhzU40DVmAkNjOF6+3iPH+Iir59csZAC0M8o+7lmJJ+QWhk1m3WT+baTcSHJGJJHI/FzS27Hv0VI7P38o2SiyhY9A17Ec/JiacmgXKzgzGDuyD7UcjHHkfu1bG9upsNF2agGRn9JyfxBpIup53QaLYwtuByLeJSp8wQoNKkx7lKdFiV/5xrtjE+BuQqfzxT00izDq661bN4bYoS2fTG4ZFXw/wBqGwoljjTyEjD6GmnStTkkMstzCrscs23cT58n4U9P4G4Na2UUAbdPdvEcYQWBUAnyy9MbTo5w+2DVHBbJCQYGPI8GrAaVqDAiXU3YbSAAOnkfhTX0FpDmS+nHOcKP/tLR+Dcn2AHT4u5WM6dqTLHuOSVU8nPOU9OKFaDuJQUhn+90d1PzPFWY7Lwd5va8u256Fhj6VMOz9sq7d05AGOXpuIrKOa0hlJIsI53PVjfLHz7s1A8ESAK0UCMOiiXIHxHuo24iitJTHGhVUHQtnPxqouLbE7zM4XzVTnNQ0UQXtue+D92pz5OTQrqCVB42jkUW9xj2SQRjOAeaHl3SAvAuFI9pmwPxNIB0EDMhK2+9c8EsB+dKrDS8x2xEsoJLEjx4/jNKnYF1Lot1cS/zXGA/sseoFEDQdSO1vtLoR1CzkA+8bq1G0IMIiqMk4UedOAbH3fnWigTqMuOzd05JkvpiW8O9bA91Sr2azt7y6fK9PbNaMIzDIHFPCqOG6+hoqPYWzNt2VtJBiVy582qdOzdkvUEjGKvvZ8Afia4Dz0FFLoLZVDQtPwP5upxxyOtTJpVpH923j+VWHP7RHurmM+tPSuhWwVbSBekEY/uipQuPu8e6pVXJwuSam+zMP6VhF/aPPy606CwXHGCSabtA8KKxAv60je4Ba4XUfdiQDzPJ/GmIFAycdSfCn9zJ1Me3+0QPrUpdyMBmx5DAHyFRkLzkjijYBhVRwXX4c/Tih7y5itYGlfvCq48h1qZpIsHa+4+VUPai8QacIzGuGYEc9cEVEpJLYel0XEU6ywpIEChlDe0SevyoC51SKKWWOQrHtAKttGDVUvaAdzHCSegT2V4FQT6dcyOJImYk5yG8Kl5RqNgN/d9+7ZVSSOGA5qteOcsVgTJP8cVe2WnSxyb59gO4kK/P4UpZxnK4Zhxvccn+PyqNRVMoFs5eI5U9onkdSPQUUbKEkK4Xaq7glT3cpUAhiz49+ePwqvvLqSNTGWPeHGT5ceFOwsMlZZCPs+0Ig24C+PypUNbwERD2JGJ5yqMaVRqM7PVkUsdxJxUoyDhlyQAST4ZrqgDyqG6u7W0KNc3CQiQ7QWP3vTFbytopErAscHI48+a4I8eFDyanaIfZkaTH7MZ5+YqNtcs0+8HX3lR9TQmgph4jpMmMHpmu6HL/ACzcd3aRSGNWxJKQCqHwHBJJPgBz8K3enaRFZLujjVHxy7gPJ/pX3DPvqk7EzDrZXMpHc28zg+KxsR+Ao+27O6hI36S1lRPEsOflW3fvHUq8ruCCOdoI+Qry3Uu12r2d5cWNugcRPhWYscA8gY46Z862hic+CJTUTSnRNVAKWtoIUx95pF3n3nP0oduy2qE/0cXrmVf31kpe1XaVuCyR554iH5k0Odf7TPyb91/sxxf6a0XiyIeZGz/2W1X/AJUX/wDZaX+zWqqP/wA6t/ZlX99Yhtd18Eh9UmGOuO7/ACWuLr2vH2hqlx7js/00/wCWXYvcbU6FqMfMthOf7BDfQ0Bc6bIrL30U0TLkhZY8c/GqCLtHr45XU58jnoh+q1ZQ9pdblh7u5uvtER52yImfhgDFJ+FN8MpeQkcu7Od/18Hw4+lAXVqkgVby2kkVf2wCD61d2t8kgUTLsDHasvAXOeFYfqk+HgenHAJjRpnDx488iuHLhnB0zohOMlsY2PTrOOVGgiVcnIxGCRxjqaKngYxYhdkGejD8KuLrS0dmkgl7tm8MZHy8PhWf1K5urULC0eH8z+t61i7+y1SQDdG4jkVIbcSMeSGOdo6VS3JmEjxuNjh9oDcZrT2lytxPtljVHxhckHI8alvI8Qn2VIAJGRnJoTVCe5hDLNb36vKDsBIO314p0VlJql02HVVTqzcn3Yrt00k1w0FtHuOegP18quLCyv4024jVVHtbOQvxP8c1X0RFFM9uVYqUmGOBswAfxpVezafDI25i27ABxH1NKo0j0I3W3ezYYgqcYqs13SG1RbONie6jm3SclTt2kceucVp5YDI2V248mQH8etMe3OMCPb/23A+ua62SVUdnaoiqbSPCjAyuas9H7P3WpalE9vD3dswG+crwuMjA8yQfworSFhg1CH7ZE88bHARlXr4E881ubfUrSdQkUgQ5wquMfKnobV0Jv6BdCtrdIHuLdAIQ7R24/qA4Le9iCc+W0Ua6ny58aRh257n9Ec9QMjPu6Vke02uaxaXLwjTb426f7+2B2uMZzwCRVY4anREpUjUEHcBjqa8V7YO1prt2EJBZlb4YI/8AU1stP7V6fLaSGDUZ7uUd3ut5T7SSGRQoHvyflVb247M3uo3H26yEYLfqSOFDA88HpkHPWurFcGzKXyMMuozYx7PypjX05P38e4CjG7LdoV/4RMfVZYmB+IeuL2X7QH/g9xn/ALsQ/wDetnkfZOgB715GJY89STTllPkT8asB2W7QYx/I8wz1Jnh5/wA9SjsprpwTY4PkZ4/30Kf6JxA0mXu1wCGVs/Ci7WTbI0YOV6g1MvZHX8ezYxYP7VyB9Aanj7IdotwK2lpx4tcn/RWkcqXJLg2Ogn7ssOGjbh0PIYeIIq1tbwqYo5JW7uT2YJHOefBGz4/snx6HnGa99B7Q2xTvLW2bcwUGOcvyfMbc4+FX0XYvXZbaSC6FiqSphtkz5B8x7PBHWpzSxZI78jxqcZbDkM7g7bcuo6lV/dUEsdrOcT26k/1lBq5uOzOsQaAsdpcQXGq4VZJzlOBn2lPQE8Z/DFUsGn3VjbRwajua5BJd2J5yfXrXmThFK0zrjJtgcmjabI+5AIm81JH1qJtDlVSsN4CvgHXP4/8AyrTuxjHIHuFMMY8DxWLxo0UijbQ7nvWJtoXGOqez8ahe0vIwe9tXfggkYPu4FaHbIBwx/wAVLdKf1s/Kl6x6jNIs4UfoZB6d2f3Uq0ys+OePdSo0foaixEmf1gaeGwM5HzqqWTuzhGbpgnNPWZwRmZgD5gEVdioudI1S0tNchgnR2eRdquOUjLcDPvOB8ah7T3r2OtSJEqqGVZOfUVU36NPp8j7ljm3KkEwbaCxJzu8eNg6edVWu6q1/cQ3Tsd7wru9Djmu/xIqTs5c7aNRYdqrmEKhkcqOME7h8jV9YdrbSfC3CbD+0ucH4GvKUuyD1NFRXgPDcD0rrl4uOXBgsskem65pVl2igtnt2hkltphNHkAHI9/Io+3geO3Ecy+0Ccg9K84sNReOaMq5bacgVrLTtnpzbLS9aVZQQrzbcohYnAY/x+FcmXDKCSW6NozUguW2jikLwM0L9SYjgH3r0Pyrkd2ScMsUjDklV6+uD/HrS1JHIONu4cjPIJ9fMVndbYKgu4JUt4nQMFKZKtnDDI6YrNypblqN8GmW9ix/Rr/hp4vox0VR7hWNs9Xe4gX7UT3gwO8xg/H9/h61NcX32WJpZ32Rqu4sTwB51pGEZK0S24ujYC/TyFPXUF88V5sO2FlIM2i3N34ZghZvoM/hTZO09/tBg0W856CZliP8AmIqJLGuWUtTPThfIejDNd+2Kf1q8pbtHrQ9o2dpAP+vcx5/86gParV9ocXehKh4BbUEGT4+BrNvGOpHrv21R+sD6ULfGOaJsKkq9WhkGR7x5GvJpO2GsJ11Xs6APK5LfRajTt9qScvfaDIAfB5g3z20J4wqRtbuCFnzYlixBJhPJA8dp/g++q4TZUMpyp6EGg9L1V9T23WEDAsriJjtzwfZJAPQ+PlTBK9vrDQ3KFI7hty4w2CwyOfU5pZMUU9iot1uHmRj4iubvMA0823o49e7P5ZpotsnAfHv3D6isdJYtw8yPTilU0WnmRA3J+R/HNKnQAVtLmBeQrEZwRnFNe7hgH6SVN3XAJz8qoTdTYwrnnw2g0HLIVOW5bxJFZWzSzc2EU19YNNaJD37SZtnlUN+kUMSp8gcisPLed7PM3d91iZx3f7HtHI+GKK07tfHoNrcmdXMifpLZQpwzlSMHyHIOazeg3pmgImKO5dmctwSSc5yPea7fFlUqOXOvjZcd/UscuRg1ItlHKPv9zJ4rLxj+8OPnimS2M8HLowHg3UH49K9Jaji1RCrWfY+7wUZq17PJMmgafcyw7zdPNdz8buobYD6bSp+JrOZIBDEgEHmtfpglg7MM1lDMS8FqjESbVQYxluehyR06Vy+ZJ7HTgS3ND2V1KPUtEVFYzPaSNCWGM4U8Z5+Hwp19CFilDJKF71ZE2oW68ODjp0z8TWeF5PockJhWKC3eAdzH1UqDngjrkscnzz7hIe26kBZrMHHUxyfvFYY17Nkjaa9aTbFaPFLrEaXk6iBY8SPu4xztBzzkZGetWsunJfabLZrcEMyOLckbCw8DnhvLkGlpet2uoDMc7wP4d6gOPjmiZbG0lkMkmooznncQc01hcJ7t/wCEvLqXB5Q+nzzri7jklUdRNa6g6+vIcg12O1sYuO501Meeh3L/APkTXokvZfQZLgztNbrM3V03qT8RUY7MaZGDs16/j8imoTjH41k8Mr2KWSJibYadFKjyNauqsCyRdmDlhnkBj099X8eqWG9+6k7QXaAPOkS6fId2/cBBsb2QEGwhhwCDj7xq1Xs3ajO7tfrHpi/m4/GnP2Y0pjm57S6tMh6o19KfzqHhn0V7Imbh/lR4T/N+1MX9e4trS0U/4x+dB3V08TYkvpY5QPuza+5b4xwKc/3TWkPZXsRbyPLJE9xIw9p5S0hP+JsU8XfZ3TlK2Vic+gVf31rHxsjJeaKIOyKmMST3OWMhDIzGVVbgg4MjO48ME49w60B2xguLO9W6MeyF4QqjIJLhicggkY6EE+vWjLjtVDGcRWCf35CfpWZ17X59QURyLFHH+zGMfU1t/LGLUnyZ+6TjpRvoJRcW0M6g4kQN8xmpCQefaHpVRo2ow/ydaoz9EC9eg6VYNe2yfemTnpg1xvZtHSuAmMIq42UqD+2WrcrKpHnmlStAZFoX3HdIpB/6dNcKgwWjPHTGKPYLg55I8mxUfdIAN2z05ySKxLKmT7MyndFu88AVy3t7Bx/QgY8NvWrZraM8iAfgKg+wRgcRHPid3SrhNxdkSgpKmWcOpMyLHctHcxqMKtwm9lHowww+fwqVTpsn9FJPp5z4ESxn3jgj/NVQlui/dkdT/azXSjYwkm75134/MX3sceTxL3QZqOnsIXmQW1zEo9uW2cArnpleo+WKuOyogk7P2MuVl393bzwv0CoWUf5iCPhWVuI7h1wE6DwPI/CodP1i/wBAWVTYSXNszCRUBxtkUgg8A8cCjPmhNchgxSg9wjtZENG7QJpEN089usL3EcTnPcB2B2g+pBPxqnM4JOGGPfVFc6le3muT6pqEMnfTnD/o2AAxgAceAAFEm+jzh4gx91LDmSjVmmSDbsNv9Zv9KmhWGEBZIxIkjg4cHyqSLtdqjjLRQt7iRVjY9rd1vBa31hDdwQKEiWSMewo6AcegrR2GtdmZoS9zpMMEm7hVtd/HnnIraLlJ2pGM2orgyQ7U3x+9bL8JCPyqW37RTTypEbSQs5AG1wfyraDUeyjnmwQDzNmf9VFWt/2VhkSaKNI3U5VhYsCD/irbVNdmOpPoya3EzKCSynyNO+0Sd3tMj8+WMVp76/7OXU7TuJWdzz3dntGf8VBPednwOLO8Yf8AYX85K1U01umZtyXBnJ5ZlQmNGlfwUHqap3vNUn4http9EZjW7ttX0m3nWS3trxHXoRBECPm5+lEntFDjK2moMPL7Sif+KVM3fBUXLo82Ol9o7rPdwXZz4LDtH0p0WhX1hZ3c+qTRRS4QR28xy788lT0Hu8fhW/u9cgmidBpcgYjG99QdiPXG0CsZPZSTTB3nJ2nPTGa5MjhH5SZ04/ZLYubBmWygRWXCoMc9Pxqcg4zk/Og45JXwqghsY4Wpe7n4JK/EYryZSttnpJUFqoI6n5UqijknVcZHwFKlYx7WtoxyGb4Cux2SqS0bEjxqQJu44HuFIW/6yuwJ9cfMUWKjkVrMntY4I8ajlV1I3xR58Tnk1MIpVPEgcdQGY1NGAqkzwqCoGSnNFgAF0H+6U56tzkU1niOFHeHHmOtWpAbld2PUU3uU3NkH1IHWmBXKgI4RTxwWOcU1QzqQmw4OMrVh9gj3bhNKoJ5GM04WoGN0mece0o4HwpiorZLYsuJFGevIFRyadET7Sp1/YFWb2hD745l48CDz+6m/ZLgg7e5PkNx8/dQBWjTIMDKbRnyqVLOFSF4GTjmjCsyYWRFH9YMCPpXWUgDfsU/1qqMnHgTinyRLa26lRgFiehFSLCnPsIuPCuNvXkMPcCeKbvkwNp4888Vfun2R6o9EvGOETHTkVHPtkQhFAwcZYHHyprynHQNUbuG6KRnkHPSk8s+x+uPQKRPGx/RhvdT4rpw36RApHnRDSE9cH4802RQxGWGT95cYxSeSb+xrHBfQxrsY+8M1EZ2Iycnw5NPKRltsZGSOOOKja2Q+JJ99ZuUnyy6iuESRzDkgEmkZlAzsU8YqJraJBu3MB5imd2oQbGfr40hhSyrjGcegZqVRLC5GRs+IP76VAH//2Q=="/>
          <p:cNvSpPr>
            <a:spLocks noChangeAspect="1" noChangeArrowheads="1"/>
          </p:cNvSpPr>
          <p:nvPr/>
        </p:nvSpPr>
        <p:spPr bwMode="auto">
          <a:xfrm>
            <a:off x="63500" y="-630238"/>
            <a:ext cx="1609725" cy="12858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24580" name="Picture 4" descr="http://t3.gstatic.com/images?q=tbn:ANd9GcRvbayTPWWwxvxy_feyWusVcFibehPqiXdY7wICwm3EIjfoO0dKqg"/>
          <p:cNvPicPr>
            <a:picLocks noChangeAspect="1" noChangeArrowheads="1"/>
          </p:cNvPicPr>
          <p:nvPr/>
        </p:nvPicPr>
        <p:blipFill>
          <a:blip r:embed="rId2" cstate="print"/>
          <a:srcRect/>
          <a:stretch>
            <a:fillRect/>
          </a:stretch>
        </p:blipFill>
        <p:spPr bwMode="auto">
          <a:xfrm>
            <a:off x="6300192" y="764704"/>
            <a:ext cx="1876425" cy="14097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Zdroje</a:t>
            </a:r>
            <a:endParaRPr lang="cs-CZ" sz="5400" u="sng" dirty="0">
              <a:solidFill>
                <a:srgbClr val="FF0000"/>
              </a:solidFill>
            </a:endParaRPr>
          </a:p>
        </p:txBody>
      </p:sp>
      <p:sp>
        <p:nvSpPr>
          <p:cNvPr id="3" name="Zástupný symbol pro obsah 2"/>
          <p:cNvSpPr>
            <a:spLocks noGrp="1"/>
          </p:cNvSpPr>
          <p:nvPr>
            <p:ph idx="1"/>
          </p:nvPr>
        </p:nvSpPr>
        <p:spPr>
          <a:xfrm>
            <a:off x="323528" y="1556792"/>
            <a:ext cx="7595002" cy="504056"/>
          </a:xfrm>
        </p:spPr>
        <p:txBody>
          <a:bodyPr>
            <a:noAutofit/>
          </a:bodyPr>
          <a:lstStyle/>
          <a:p>
            <a:r>
              <a:rPr lang="cs-CZ" sz="1100" dirty="0" smtClean="0">
                <a:hlinkClick r:id="rId2"/>
              </a:rPr>
              <a:t>http://www.</a:t>
            </a:r>
            <a:r>
              <a:rPr lang="cs-CZ" sz="1100" dirty="0" err="1" smtClean="0">
                <a:hlinkClick r:id="rId2"/>
              </a:rPr>
              <a:t>google.cz</a:t>
            </a:r>
            <a:r>
              <a:rPr lang="cs-CZ" sz="1100" dirty="0" smtClean="0">
                <a:hlinkClick r:id="rId2"/>
              </a:rPr>
              <a:t>/</a:t>
            </a:r>
            <a:r>
              <a:rPr lang="cs-CZ" sz="1100" dirty="0" err="1" smtClean="0">
                <a:hlinkClick r:id="rId2"/>
              </a:rPr>
              <a:t>imgres</a:t>
            </a:r>
            <a:r>
              <a:rPr lang="cs-CZ" sz="1100" dirty="0" smtClean="0">
                <a:hlinkClick r:id="rId2"/>
              </a:rPr>
              <a:t>?q=televize&amp;um=1&amp;</a:t>
            </a:r>
            <a:r>
              <a:rPr lang="cs-CZ" sz="1100" dirty="0" err="1" smtClean="0">
                <a:hlinkClick r:id="rId2"/>
              </a:rPr>
              <a:t>hl</a:t>
            </a:r>
            <a:r>
              <a:rPr lang="cs-CZ" sz="1100" dirty="0" smtClean="0">
                <a:hlinkClick r:id="rId2"/>
              </a:rPr>
              <a:t>=</a:t>
            </a:r>
            <a:r>
              <a:rPr lang="cs-CZ" sz="1100" dirty="0" err="1" smtClean="0">
                <a:hlinkClick r:id="rId2"/>
              </a:rPr>
              <a:t>cs</a:t>
            </a:r>
            <a:r>
              <a:rPr lang="cs-CZ" sz="1100" dirty="0" smtClean="0">
                <a:hlinkClick r:id="rId2"/>
              </a:rPr>
              <a:t>&amp;</a:t>
            </a:r>
            <a:r>
              <a:rPr lang="cs-CZ" sz="1100" dirty="0" err="1" smtClean="0">
                <a:hlinkClick r:id="rId2"/>
              </a:rPr>
              <a:t>gbv</a:t>
            </a:r>
            <a:r>
              <a:rPr lang="cs-CZ" sz="1100" dirty="0" smtClean="0">
                <a:hlinkClick r:id="rId2"/>
              </a:rPr>
              <a:t>=2&amp;</a:t>
            </a:r>
            <a:r>
              <a:rPr lang="cs-CZ" sz="1100" dirty="0" err="1" smtClean="0">
                <a:hlinkClick r:id="rId2"/>
              </a:rPr>
              <a:t>biw</a:t>
            </a:r>
            <a:r>
              <a:rPr lang="cs-CZ" sz="1100" dirty="0" smtClean="0">
                <a:hlinkClick r:id="rId2"/>
              </a:rPr>
              <a:t>=1366&amp;</a:t>
            </a:r>
            <a:r>
              <a:rPr lang="cs-CZ" sz="1100" dirty="0" err="1" smtClean="0">
                <a:hlinkClick r:id="rId2"/>
              </a:rPr>
              <a:t>bih</a:t>
            </a:r>
            <a:r>
              <a:rPr lang="cs-CZ" sz="1100" dirty="0" smtClean="0">
                <a:hlinkClick r:id="rId2"/>
              </a:rPr>
              <a:t>=674&amp;</a:t>
            </a:r>
            <a:r>
              <a:rPr lang="cs-CZ" sz="1100" dirty="0" err="1" smtClean="0">
                <a:hlinkClick r:id="rId2"/>
              </a:rPr>
              <a:t>tbm</a:t>
            </a:r>
            <a:r>
              <a:rPr lang="cs-CZ" sz="1100" dirty="0" smtClean="0">
                <a:hlinkClick r:id="rId2"/>
              </a:rPr>
              <a:t>=</a:t>
            </a:r>
            <a:r>
              <a:rPr lang="cs-CZ" sz="1100" dirty="0" err="1" smtClean="0">
                <a:hlinkClick r:id="rId2"/>
              </a:rPr>
              <a:t>isch</a:t>
            </a:r>
            <a:r>
              <a:rPr lang="cs-CZ" sz="1100" dirty="0" smtClean="0">
                <a:hlinkClick r:id="rId2"/>
              </a:rPr>
              <a:t>&amp;</a:t>
            </a:r>
            <a:r>
              <a:rPr lang="cs-CZ" sz="1100" dirty="0" err="1" smtClean="0">
                <a:hlinkClick r:id="rId2"/>
              </a:rPr>
              <a:t>tbnid</a:t>
            </a:r>
            <a:r>
              <a:rPr lang="cs-CZ" sz="1100" dirty="0" smtClean="0">
                <a:hlinkClick r:id="rId2"/>
              </a:rPr>
              <a:t>=ZZk9RwD4PZZksM:&amp;</a:t>
            </a:r>
            <a:r>
              <a:rPr lang="cs-CZ" sz="1100" dirty="0" err="1" smtClean="0">
                <a:hlinkClick r:id="rId2"/>
              </a:rPr>
              <a:t>imgrefurl</a:t>
            </a:r>
            <a:r>
              <a:rPr lang="cs-CZ" sz="1100" dirty="0" smtClean="0">
                <a:hlinkClick r:id="rId2"/>
              </a:rPr>
              <a:t>=http://www.opravy-televizoru.</a:t>
            </a:r>
            <a:r>
              <a:rPr lang="cs-CZ" sz="1100" dirty="0" err="1" smtClean="0">
                <a:hlinkClick r:id="rId2"/>
              </a:rPr>
              <a:t>cz</a:t>
            </a:r>
            <a:r>
              <a:rPr lang="cs-CZ" sz="1100" dirty="0" smtClean="0">
                <a:hlinkClick r:id="rId2"/>
              </a:rPr>
              <a:t>/</a:t>
            </a:r>
            <a:r>
              <a:rPr lang="cs-CZ" sz="1100" dirty="0" err="1" smtClean="0">
                <a:hlinkClick r:id="rId2"/>
              </a:rPr>
              <a:t>faq.html</a:t>
            </a:r>
            <a:r>
              <a:rPr lang="cs-CZ" sz="1100" dirty="0" smtClean="0">
                <a:hlinkClick r:id="rId2"/>
              </a:rPr>
              <a:t>&amp;</a:t>
            </a:r>
            <a:r>
              <a:rPr lang="cs-CZ" sz="1100" dirty="0" err="1" smtClean="0">
                <a:hlinkClick r:id="rId2"/>
              </a:rPr>
              <a:t>docid</a:t>
            </a:r>
            <a:r>
              <a:rPr lang="cs-CZ" sz="1100" dirty="0" smtClean="0">
                <a:hlinkClick r:id="rId2"/>
              </a:rPr>
              <a:t>=K-0E9Kb4UHXYlM&amp;</a:t>
            </a:r>
            <a:r>
              <a:rPr lang="cs-CZ" sz="1100" dirty="0" err="1" smtClean="0">
                <a:hlinkClick r:id="rId2"/>
              </a:rPr>
              <a:t>imgurl</a:t>
            </a:r>
            <a:r>
              <a:rPr lang="cs-CZ" sz="1100" dirty="0" smtClean="0">
                <a:hlinkClick r:id="rId2"/>
              </a:rPr>
              <a:t>=http://</a:t>
            </a:r>
            <a:r>
              <a:rPr lang="cs-CZ" sz="1100" dirty="0" smtClean="0">
                <a:hlinkClick r:id="rId2"/>
              </a:rPr>
              <a:t>www.opravy-</a:t>
            </a:r>
            <a:endParaRPr lang="cs-CZ" sz="1100" dirty="0" smtClean="0"/>
          </a:p>
        </p:txBody>
      </p:sp>
      <p:sp>
        <p:nvSpPr>
          <p:cNvPr id="5" name="Obdélník 4"/>
          <p:cNvSpPr/>
          <p:nvPr/>
        </p:nvSpPr>
        <p:spPr>
          <a:xfrm>
            <a:off x="927100" y="-2571135"/>
            <a:ext cx="2286000" cy="646331"/>
          </a:xfrm>
          <a:prstGeom prst="rect">
            <a:avLst/>
          </a:prstGeom>
        </p:spPr>
        <p:txBody>
          <a:bodyPr>
            <a:spAutoFit/>
          </a:bodyPr>
          <a:lstStyle/>
          <a:p>
            <a:pPr marL="342900" lvl="0" indent="-342900" defTabSz="457200">
              <a:spcBef>
                <a:spcPct val="20000"/>
              </a:spcBef>
              <a:spcAft>
                <a:spcPts val="600"/>
              </a:spcAft>
              <a:buClr>
                <a:prstClr val="black">
                  <a:lumMod val="75000"/>
                  <a:lumOff val="25000"/>
                </a:prstClr>
              </a:buClr>
              <a:buFont typeface="Wingdings 2" charset="2"/>
              <a:buChar char=""/>
            </a:pPr>
            <a:r>
              <a:rPr lang="cs-CZ" dirty="0" smtClean="0">
                <a:solidFill>
                  <a:prstClr val="black">
                    <a:lumMod val="75000"/>
                    <a:lumOff val="25000"/>
                  </a:prstClr>
                </a:solidFill>
              </a:rPr>
              <a:t>http://</a:t>
            </a:r>
            <a:r>
              <a:rPr lang="cs-CZ" dirty="0" smtClean="0">
                <a:solidFill>
                  <a:prstClr val="black">
                    <a:lumMod val="75000"/>
                    <a:lumOff val="25000"/>
                  </a:prstClr>
                </a:solidFill>
              </a:rPr>
              <a:t>www.go4</a:t>
            </a:r>
            <a:endParaRPr lang="cs-CZ" dirty="0" smtClean="0">
              <a:solidFill>
                <a:prstClr val="black">
                  <a:lumMod val="75000"/>
                  <a:lumOff val="25000"/>
                </a:prstClr>
              </a:solidFill>
            </a:endParaRPr>
          </a:p>
        </p:txBody>
      </p:sp>
      <p:sp>
        <p:nvSpPr>
          <p:cNvPr id="6" name="Obdélník 5"/>
          <p:cNvSpPr/>
          <p:nvPr/>
        </p:nvSpPr>
        <p:spPr>
          <a:xfrm>
            <a:off x="683568" y="2060848"/>
            <a:ext cx="4572000" cy="769441"/>
          </a:xfrm>
          <a:prstGeom prst="rect">
            <a:avLst/>
          </a:prstGeom>
        </p:spPr>
        <p:txBody>
          <a:bodyPr wrap="square">
            <a:spAutoFit/>
          </a:bodyPr>
          <a:lstStyle/>
          <a:p>
            <a:r>
              <a:rPr lang="cs-CZ" sz="1100" dirty="0" smtClean="0">
                <a:hlinkClick r:id="rId3"/>
              </a:rPr>
              <a:t>http://www.</a:t>
            </a:r>
            <a:r>
              <a:rPr lang="cs-CZ" sz="1100" dirty="0" err="1" smtClean="0">
                <a:hlinkClick r:id="rId3"/>
              </a:rPr>
              <a:t>google.cz</a:t>
            </a:r>
            <a:r>
              <a:rPr lang="cs-CZ" sz="1100" dirty="0" smtClean="0">
                <a:hlinkClick r:id="rId3"/>
              </a:rPr>
              <a:t>/</a:t>
            </a:r>
            <a:r>
              <a:rPr lang="cs-CZ" sz="1100" dirty="0" err="1" smtClean="0">
                <a:hlinkClick r:id="rId3"/>
              </a:rPr>
              <a:t>imgres</a:t>
            </a:r>
            <a:r>
              <a:rPr lang="cs-CZ" sz="1100" dirty="0" smtClean="0">
                <a:hlinkClick r:id="rId3"/>
              </a:rPr>
              <a:t>?q=televize&amp;um=1&amp;</a:t>
            </a:r>
            <a:r>
              <a:rPr lang="cs-CZ" sz="1100" dirty="0" err="1" smtClean="0">
                <a:hlinkClick r:id="rId3"/>
              </a:rPr>
              <a:t>hl</a:t>
            </a:r>
            <a:r>
              <a:rPr lang="cs-CZ" sz="1100" dirty="0" smtClean="0">
                <a:hlinkClick r:id="rId3"/>
              </a:rPr>
              <a:t>=</a:t>
            </a:r>
            <a:r>
              <a:rPr lang="cs-CZ" sz="1100" dirty="0" err="1" smtClean="0">
                <a:hlinkClick r:id="rId3"/>
              </a:rPr>
              <a:t>cs</a:t>
            </a:r>
            <a:r>
              <a:rPr lang="cs-CZ" sz="1100" dirty="0" smtClean="0">
                <a:hlinkClick r:id="rId3"/>
              </a:rPr>
              <a:t>&amp;</a:t>
            </a:r>
            <a:r>
              <a:rPr lang="cs-CZ" sz="1100" dirty="0" err="1" smtClean="0">
                <a:hlinkClick r:id="rId3"/>
              </a:rPr>
              <a:t>gbv</a:t>
            </a:r>
            <a:r>
              <a:rPr lang="cs-CZ" sz="1100" dirty="0" smtClean="0">
                <a:hlinkClick r:id="rId3"/>
              </a:rPr>
              <a:t>=2&amp;</a:t>
            </a:r>
            <a:r>
              <a:rPr lang="cs-CZ" sz="1100" dirty="0" err="1" smtClean="0">
                <a:hlinkClick r:id="rId3"/>
              </a:rPr>
              <a:t>biw</a:t>
            </a:r>
            <a:r>
              <a:rPr lang="cs-CZ" sz="1100" dirty="0" smtClean="0">
                <a:hlinkClick r:id="rId3"/>
              </a:rPr>
              <a:t>=1366&amp;</a:t>
            </a:r>
            <a:r>
              <a:rPr lang="cs-CZ" sz="1100" dirty="0" err="1" smtClean="0">
                <a:hlinkClick r:id="rId3"/>
              </a:rPr>
              <a:t>bih</a:t>
            </a:r>
            <a:r>
              <a:rPr lang="cs-CZ" sz="1100" dirty="0" smtClean="0">
                <a:hlinkClick r:id="rId3"/>
              </a:rPr>
              <a:t>=674&amp;</a:t>
            </a:r>
            <a:r>
              <a:rPr lang="cs-CZ" sz="1100" dirty="0" err="1" smtClean="0">
                <a:hlinkClick r:id="rId3"/>
              </a:rPr>
              <a:t>tbm</a:t>
            </a:r>
            <a:r>
              <a:rPr lang="cs-CZ" sz="1100" dirty="0" smtClean="0">
                <a:hlinkClick r:id="rId3"/>
              </a:rPr>
              <a:t>=</a:t>
            </a:r>
            <a:r>
              <a:rPr lang="cs-CZ" sz="1100" dirty="0" err="1" smtClean="0">
                <a:hlinkClick r:id="rId3"/>
              </a:rPr>
              <a:t>isch</a:t>
            </a:r>
            <a:r>
              <a:rPr lang="cs-CZ" sz="1100" dirty="0" smtClean="0">
                <a:hlinkClick r:id="rId3"/>
              </a:rPr>
              <a:t>&amp;</a:t>
            </a:r>
            <a:r>
              <a:rPr lang="cs-CZ" sz="1100" dirty="0" err="1" smtClean="0">
                <a:hlinkClick r:id="rId3"/>
              </a:rPr>
              <a:t>tbnid</a:t>
            </a:r>
            <a:r>
              <a:rPr lang="cs-CZ" sz="1100" dirty="0" smtClean="0">
                <a:hlinkClick r:id="rId3"/>
              </a:rPr>
              <a:t>=RFoydW8dPCUkFM:&amp;</a:t>
            </a:r>
            <a:r>
              <a:rPr lang="cs-CZ" sz="1100" dirty="0" err="1" smtClean="0">
                <a:hlinkClick r:id="rId3"/>
              </a:rPr>
              <a:t>imgrefurl</a:t>
            </a:r>
            <a:r>
              <a:rPr lang="cs-CZ" sz="1100" dirty="0" smtClean="0">
                <a:hlinkClick r:id="rId3"/>
              </a:rPr>
              <a:t>=http://www.</a:t>
            </a:r>
            <a:r>
              <a:rPr lang="cs-CZ" sz="1100" dirty="0" err="1" smtClean="0">
                <a:hlinkClick r:id="rId3"/>
              </a:rPr>
              <a:t>levne</a:t>
            </a:r>
            <a:r>
              <a:rPr lang="cs-CZ" sz="1100" dirty="0" smtClean="0">
                <a:hlinkClick r:id="rId3"/>
              </a:rPr>
              <a:t>-</a:t>
            </a:r>
            <a:r>
              <a:rPr lang="cs-CZ" sz="1100" dirty="0" err="1" smtClean="0">
                <a:hlinkClick r:id="rId3"/>
              </a:rPr>
              <a:t>lcd</a:t>
            </a:r>
            <a:r>
              <a:rPr lang="cs-CZ" sz="1100" dirty="0" smtClean="0">
                <a:hlinkClick r:id="rId3"/>
              </a:rPr>
              <a:t>-televize.</a:t>
            </a:r>
            <a:r>
              <a:rPr lang="cs-CZ" sz="1100" dirty="0" err="1" smtClean="0">
                <a:hlinkClick r:id="rId3"/>
              </a:rPr>
              <a:t>cz</a:t>
            </a:r>
            <a:r>
              <a:rPr lang="cs-CZ" sz="1100" dirty="0" smtClean="0">
                <a:hlinkClick r:id="rId3"/>
              </a:rPr>
              <a:t>/</a:t>
            </a:r>
            <a:r>
              <a:rPr lang="cs-CZ" sz="1100" dirty="0" err="1" smtClean="0">
                <a:hlinkClick r:id="rId3"/>
              </a:rPr>
              <a:t>lcd</a:t>
            </a:r>
            <a:r>
              <a:rPr lang="cs-CZ" sz="1100" dirty="0" smtClean="0">
                <a:hlinkClick r:id="rId3"/>
              </a:rPr>
              <a:t>-televize-</a:t>
            </a:r>
            <a:r>
              <a:rPr lang="cs-CZ" sz="1100" dirty="0" err="1" smtClean="0">
                <a:hlinkClick r:id="rId3"/>
              </a:rPr>
              <a:t>lg</a:t>
            </a:r>
            <a:r>
              <a:rPr lang="cs-CZ" sz="1100" dirty="0" smtClean="0">
                <a:hlinkClick r:id="rId3"/>
              </a:rPr>
              <a:t>//</a:t>
            </a:r>
            <a:r>
              <a:rPr lang="cs-CZ" sz="1100" dirty="0" err="1" smtClean="0">
                <a:hlinkClick r:id="rId3"/>
              </a:rPr>
              <a:t>lg</a:t>
            </a:r>
            <a:r>
              <a:rPr lang="cs-CZ" sz="1100" dirty="0" smtClean="0">
                <a:hlinkClick r:id="rId3"/>
              </a:rPr>
              <a:t>-42lh3000--zdarma-</a:t>
            </a:r>
            <a:r>
              <a:rPr lang="cs-CZ" sz="1100" dirty="0" err="1" smtClean="0">
                <a:hlinkClick r:id="rId3"/>
              </a:rPr>
              <a:t>dvd</a:t>
            </a:r>
            <a:r>
              <a:rPr lang="cs-CZ" sz="1100" dirty="0" smtClean="0">
                <a:hlinkClick r:id="rId3"/>
              </a:rPr>
              <a:t>-</a:t>
            </a:r>
            <a:r>
              <a:rPr lang="cs-CZ" sz="1100" dirty="0" err="1" smtClean="0">
                <a:hlinkClick r:id="rId3"/>
              </a:rPr>
              <a:t>prehravac</a:t>
            </a:r>
            <a:r>
              <a:rPr lang="cs-CZ" sz="1100" dirty="0" smtClean="0">
                <a:hlinkClick r:id="rId3"/>
              </a:rPr>
              <a:t>/&amp;</a:t>
            </a:r>
            <a:r>
              <a:rPr lang="cs-CZ" sz="1100" dirty="0" err="1" smtClean="0">
                <a:hlinkClick r:id="rId3"/>
              </a:rPr>
              <a:t>docid</a:t>
            </a:r>
            <a:r>
              <a:rPr lang="cs-CZ" sz="1100" dirty="0" smtClean="0">
                <a:hlinkClick r:id="rId3"/>
              </a:rPr>
              <a:t>=9S-</a:t>
            </a:r>
            <a:endParaRPr lang="cs-CZ" sz="1100" dirty="0" smtClean="0"/>
          </a:p>
        </p:txBody>
      </p:sp>
      <p:sp>
        <p:nvSpPr>
          <p:cNvPr id="7" name="Obdélník 6"/>
          <p:cNvSpPr/>
          <p:nvPr/>
        </p:nvSpPr>
        <p:spPr>
          <a:xfrm>
            <a:off x="971600" y="2708920"/>
            <a:ext cx="4572000" cy="461665"/>
          </a:xfrm>
          <a:prstGeom prst="rect">
            <a:avLst/>
          </a:prstGeom>
        </p:spPr>
        <p:txBody>
          <a:bodyPr>
            <a:spAutoFit/>
          </a:bodyPr>
          <a:lstStyle/>
          <a:p>
            <a:r>
              <a:rPr lang="cs-CZ" sz="1200" dirty="0" smtClean="0"/>
              <a:t>:&amp;</a:t>
            </a:r>
            <a:r>
              <a:rPr lang="cs-CZ" sz="1200" dirty="0" err="1" smtClean="0"/>
              <a:t>im</a:t>
            </a:r>
            <a:r>
              <a:rPr lang="cs-CZ" sz="1200" dirty="0" err="1" smtClean="0">
                <a:hlinkClick r:id="rId4"/>
              </a:rPr>
              <a:t>http</a:t>
            </a:r>
            <a:r>
              <a:rPr lang="cs-CZ" sz="1200" dirty="0" smtClean="0">
                <a:hlinkClick r:id="rId4"/>
              </a:rPr>
              <a:t>://</a:t>
            </a:r>
            <a:r>
              <a:rPr lang="cs-CZ" sz="1200" dirty="0" smtClean="0">
                <a:hlinkClick r:id="rId4"/>
              </a:rPr>
              <a:t>www.</a:t>
            </a:r>
            <a:r>
              <a:rPr lang="cs-CZ" sz="1200" dirty="0" err="1" smtClean="0">
                <a:hlinkClick r:id="rId4"/>
              </a:rPr>
              <a:t>google.cz</a:t>
            </a:r>
            <a:r>
              <a:rPr lang="cs-CZ" sz="1200" dirty="0" smtClean="0">
                <a:hlinkClick r:id="rId4"/>
              </a:rPr>
              <a:t>/</a:t>
            </a:r>
            <a:r>
              <a:rPr lang="cs-CZ" sz="1200" dirty="0" err="1" smtClean="0">
                <a:hlinkClick r:id="rId4"/>
              </a:rPr>
              <a:t>imgres</a:t>
            </a:r>
            <a:r>
              <a:rPr lang="cs-CZ" sz="1200" dirty="0" smtClean="0">
                <a:hlinkClick r:id="rId4"/>
              </a:rPr>
              <a:t>?q=r3%A1dio&amp;um=1&amp;</a:t>
            </a:r>
            <a:r>
              <a:rPr lang="cs-CZ" sz="1200" dirty="0" err="1" smtClean="0">
                <a:hlinkClick r:id="rId4"/>
              </a:rPr>
              <a:t>hl</a:t>
            </a:r>
            <a:r>
              <a:rPr lang="cs-CZ" sz="1200" dirty="0" smtClean="0">
                <a:hlinkClick r:id="rId4"/>
              </a:rPr>
              <a:t>=</a:t>
            </a:r>
            <a:r>
              <a:rPr lang="cs-CZ" sz="1200" dirty="0" err="1" smtClean="0">
                <a:hlinkClick r:id="rId4"/>
              </a:rPr>
              <a:t>cs</a:t>
            </a:r>
            <a:r>
              <a:rPr lang="cs-CZ" sz="1200" dirty="0" smtClean="0">
                <a:hlinkClick r:id="rId4"/>
              </a:rPr>
              <a:t>&amp;</a:t>
            </a:r>
            <a:r>
              <a:rPr lang="cs-CZ" sz="1200" dirty="0" err="1" smtClean="0">
                <a:hlinkClick r:id="rId4"/>
              </a:rPr>
              <a:t>gbv</a:t>
            </a:r>
            <a:r>
              <a:rPr lang="cs-CZ" sz="1200" dirty="0" smtClean="0">
                <a:hlinkClick r:id="rId4"/>
              </a:rPr>
              <a:t>=2&amp;</a:t>
            </a:r>
            <a:r>
              <a:rPr lang="cs-CZ" sz="1200" dirty="0" err="1" smtClean="0">
                <a:hlinkClick r:id="rId4"/>
              </a:rPr>
              <a:t>biw</a:t>
            </a:r>
            <a:r>
              <a:rPr lang="cs-CZ" sz="1200" dirty="0" smtClean="0">
                <a:hlinkClick r:id="rId4"/>
              </a:rPr>
              <a:t>=1366</a:t>
            </a:r>
            <a:r>
              <a:rPr lang="cs-CZ" sz="1200" dirty="0" smtClean="0">
                <a:hlinkClick r:id="rId4"/>
              </a:rPr>
              <a:t>:&amp;</a:t>
            </a:r>
            <a:r>
              <a:rPr lang="cs-CZ" sz="1200" dirty="0" err="1" smtClean="0">
                <a:hlinkClick r:id="rId4"/>
              </a:rPr>
              <a:t>imgrefurl</a:t>
            </a:r>
            <a:r>
              <a:rPr lang="cs-CZ" sz="1200" dirty="0" smtClean="0">
                <a:hlinkClick r:id="rId4"/>
              </a:rPr>
              <a:t>=http</a:t>
            </a:r>
            <a:r>
              <a:rPr lang="cs-CZ" sz="1200" dirty="0" smtClean="0">
                <a:hlinkClick r:id="rId4"/>
              </a:rPr>
              <a:t>://</a:t>
            </a:r>
            <a:endParaRPr lang="cs-CZ" sz="1200" dirty="0"/>
          </a:p>
        </p:txBody>
      </p:sp>
      <p:sp>
        <p:nvSpPr>
          <p:cNvPr id="8" name="Obdélník 7"/>
          <p:cNvSpPr/>
          <p:nvPr/>
        </p:nvSpPr>
        <p:spPr>
          <a:xfrm>
            <a:off x="4430713" y="2502704"/>
            <a:ext cx="2286000" cy="276999"/>
          </a:xfrm>
          <a:prstGeom prst="rect">
            <a:avLst/>
          </a:prstGeom>
        </p:spPr>
        <p:txBody>
          <a:bodyPr>
            <a:spAutoFit/>
          </a:bodyPr>
          <a:lstStyle/>
          <a:p>
            <a:pPr lvl="0"/>
            <a:r>
              <a:rPr lang="cs-CZ" sz="1200" dirty="0" smtClean="0">
                <a:solidFill>
                  <a:prstClr val="black"/>
                </a:solidFill>
              </a:rPr>
              <a:t>http</a:t>
            </a:r>
            <a:r>
              <a:rPr lang="cs-CZ" sz="1200" dirty="0" smtClean="0">
                <a:solidFill>
                  <a:prstClr val="black"/>
                </a:solidFill>
              </a:rPr>
              <a:t>://</a:t>
            </a:r>
            <a:endParaRPr lang="cs-CZ" sz="1200" dirty="0">
              <a:solidFill>
                <a:prstClr val="black"/>
              </a:solidFill>
            </a:endParaRPr>
          </a:p>
        </p:txBody>
      </p:sp>
      <p:sp>
        <p:nvSpPr>
          <p:cNvPr id="12" name="Obdélník 11"/>
          <p:cNvSpPr/>
          <p:nvPr/>
        </p:nvSpPr>
        <p:spPr>
          <a:xfrm>
            <a:off x="683568" y="3717032"/>
            <a:ext cx="6174432" cy="261610"/>
          </a:xfrm>
          <a:prstGeom prst="rect">
            <a:avLst/>
          </a:prstGeom>
        </p:spPr>
        <p:txBody>
          <a:bodyPr wrap="square">
            <a:spAutoFit/>
          </a:bodyPr>
          <a:lstStyle/>
          <a:p>
            <a:r>
              <a:rPr lang="cs-CZ" sz="1100" dirty="0" smtClean="0">
                <a:hlinkClick r:id="rId5"/>
              </a:rPr>
              <a:t>http://www.</a:t>
            </a:r>
            <a:r>
              <a:rPr lang="cs-CZ" sz="1100" dirty="0" err="1" smtClean="0">
                <a:hlinkClick r:id="rId5"/>
              </a:rPr>
              <a:t>google.cz</a:t>
            </a:r>
            <a:r>
              <a:rPr lang="cs-CZ" sz="1100" dirty="0" smtClean="0">
                <a:hlinkClick r:id="rId5"/>
              </a:rPr>
              <a:t>/</a:t>
            </a:r>
            <a:r>
              <a:rPr lang="cs-CZ" sz="1100" dirty="0" err="1" smtClean="0">
                <a:hlinkClick r:id="rId5"/>
              </a:rPr>
              <a:t>imgres</a:t>
            </a:r>
            <a:r>
              <a:rPr lang="cs-CZ" sz="1100" dirty="0" smtClean="0">
                <a:hlinkClick r:id="rId5"/>
              </a:rPr>
              <a:t>?q=notebook&amp;um</a:t>
            </a:r>
            <a:r>
              <a:rPr lang="cs-CZ" sz="1100" dirty="0" smtClean="0"/>
              <a:t>=</a:t>
            </a:r>
          </a:p>
        </p:txBody>
      </p:sp>
      <p:sp>
        <p:nvSpPr>
          <p:cNvPr id="13" name="Obdélník 12"/>
          <p:cNvSpPr/>
          <p:nvPr/>
        </p:nvSpPr>
        <p:spPr>
          <a:xfrm>
            <a:off x="1744091" y="3585647"/>
            <a:ext cx="906017" cy="369332"/>
          </a:xfrm>
          <a:prstGeom prst="rect">
            <a:avLst/>
          </a:prstGeom>
        </p:spPr>
        <p:txBody>
          <a:bodyPr wrap="none">
            <a:spAutoFit/>
          </a:bodyPr>
          <a:lstStyle/>
          <a:p>
            <a:r>
              <a:rPr lang="cs-CZ" dirty="0" smtClean="0">
                <a:solidFill>
                  <a:prstClr val="black"/>
                </a:solidFill>
                <a:hlinkClick r:id="rId5"/>
              </a:rPr>
              <a:t>http://</a:t>
            </a:r>
            <a:endParaRPr lang="cs-CZ" dirty="0"/>
          </a:p>
        </p:txBody>
      </p:sp>
      <p:sp>
        <p:nvSpPr>
          <p:cNvPr id="14" name="Obdélník 13"/>
          <p:cNvSpPr/>
          <p:nvPr/>
        </p:nvSpPr>
        <p:spPr>
          <a:xfrm>
            <a:off x="755576" y="3429000"/>
            <a:ext cx="4572000" cy="276999"/>
          </a:xfrm>
          <a:prstGeom prst="rect">
            <a:avLst/>
          </a:prstGeom>
        </p:spPr>
        <p:txBody>
          <a:bodyPr wrap="square">
            <a:spAutoFit/>
          </a:bodyPr>
          <a:lstStyle/>
          <a:p>
            <a:r>
              <a:rPr lang="cs-CZ" sz="1200" dirty="0" smtClean="0">
                <a:hlinkClick r:id="rId6"/>
              </a:rPr>
              <a:t>http://www.</a:t>
            </a:r>
            <a:r>
              <a:rPr lang="cs-CZ" sz="1200" dirty="0" err="1" smtClean="0">
                <a:hlinkClick r:id="rId6"/>
              </a:rPr>
              <a:t>google.cz</a:t>
            </a:r>
            <a:r>
              <a:rPr lang="cs-CZ" sz="1200" dirty="0" smtClean="0">
                <a:hlinkClick r:id="rId6"/>
              </a:rPr>
              <a:t>/</a:t>
            </a:r>
            <a:r>
              <a:rPr lang="cs-CZ" sz="1200" dirty="0" err="1" smtClean="0">
                <a:hlinkClick r:id="rId6"/>
              </a:rPr>
              <a:t>imgres</a:t>
            </a:r>
            <a:r>
              <a:rPr lang="cs-CZ" sz="1200" dirty="0" smtClean="0">
                <a:hlinkClick r:id="rId6"/>
              </a:rPr>
              <a:t>?q=po</a:t>
            </a:r>
            <a:r>
              <a:rPr lang="cs-CZ" sz="1200" dirty="0" smtClean="0">
                <a:hlinkClick r:id="rId6"/>
              </a:rPr>
              <a:t>%</a:t>
            </a:r>
            <a:endParaRPr lang="cs-CZ" sz="1200" dirty="0" smtClean="0"/>
          </a:p>
        </p:txBody>
      </p:sp>
      <p:sp>
        <p:nvSpPr>
          <p:cNvPr id="15" name="Obdélník 14"/>
          <p:cNvSpPr/>
          <p:nvPr/>
        </p:nvSpPr>
        <p:spPr>
          <a:xfrm>
            <a:off x="755576" y="3933056"/>
            <a:ext cx="4572000" cy="276999"/>
          </a:xfrm>
          <a:prstGeom prst="rect">
            <a:avLst/>
          </a:prstGeom>
        </p:spPr>
        <p:txBody>
          <a:bodyPr wrap="square">
            <a:spAutoFit/>
          </a:bodyPr>
          <a:lstStyle/>
          <a:p>
            <a:r>
              <a:rPr lang="cs-CZ" sz="1200" dirty="0" smtClean="0">
                <a:hlinkClick r:id="rId7"/>
              </a:rPr>
              <a:t>http://</a:t>
            </a:r>
            <a:r>
              <a:rPr lang="cs-CZ" sz="1200" dirty="0" smtClean="0">
                <a:hlinkClick r:id="rId7"/>
              </a:rPr>
              <a:t>www.</a:t>
            </a:r>
            <a:r>
              <a:rPr lang="cs-CZ" sz="1200" dirty="0" err="1" smtClean="0">
                <a:hlinkClick r:id="rId7"/>
              </a:rPr>
              <a:t>google.cz</a:t>
            </a:r>
            <a:r>
              <a:rPr lang="cs-CZ" sz="1200" dirty="0" smtClean="0">
                <a:hlinkClick r:id="rId7"/>
              </a:rPr>
              <a:t>/</a:t>
            </a:r>
            <a:r>
              <a:rPr lang="cs-CZ" sz="1200" dirty="0" err="1" smtClean="0">
                <a:hlinkClick r:id="rId7"/>
              </a:rPr>
              <a:t>imgres</a:t>
            </a:r>
            <a:r>
              <a:rPr lang="cs-CZ" sz="1200" dirty="0" smtClean="0">
                <a:hlinkClick r:id="rId7"/>
              </a:rPr>
              <a:t>?q=tablet</a:t>
            </a:r>
            <a:endParaRPr lang="cs-CZ" sz="1200" dirty="0" smtClean="0"/>
          </a:p>
        </p:txBody>
      </p:sp>
      <p:sp>
        <p:nvSpPr>
          <p:cNvPr id="16" name="Obdélník 15"/>
          <p:cNvSpPr/>
          <p:nvPr/>
        </p:nvSpPr>
        <p:spPr>
          <a:xfrm rot="10800000" flipH="1" flipV="1">
            <a:off x="251520" y="4413448"/>
            <a:ext cx="3834680" cy="261610"/>
          </a:xfrm>
          <a:prstGeom prst="rect">
            <a:avLst/>
          </a:prstGeom>
        </p:spPr>
        <p:txBody>
          <a:bodyPr wrap="square">
            <a:spAutoFit/>
          </a:bodyPr>
          <a:lstStyle/>
          <a:p>
            <a:r>
              <a:rPr lang="cs-CZ" sz="1100" dirty="0" smtClean="0">
                <a:hlinkClick r:id="rId8"/>
              </a:rPr>
              <a:t>http://</a:t>
            </a:r>
            <a:r>
              <a:rPr lang="cs-CZ" sz="1100" dirty="0" smtClean="0">
                <a:hlinkClick r:id="rId8"/>
              </a:rPr>
              <a:t>www.</a:t>
            </a:r>
            <a:r>
              <a:rPr lang="cs-CZ" sz="1100" dirty="0" err="1" smtClean="0">
                <a:hlinkClick r:id="rId8"/>
              </a:rPr>
              <a:t>google.cz</a:t>
            </a:r>
            <a:r>
              <a:rPr lang="cs-CZ" sz="1100" dirty="0" smtClean="0">
                <a:hlinkClick r:id="rId8"/>
              </a:rPr>
              <a:t>/</a:t>
            </a:r>
            <a:r>
              <a:rPr lang="cs-CZ" sz="1100" dirty="0" err="1" smtClean="0">
                <a:hlinkClick r:id="rId8"/>
              </a:rPr>
              <a:t>imgres</a:t>
            </a:r>
            <a:r>
              <a:rPr lang="cs-CZ" sz="1100" dirty="0" smtClean="0">
                <a:hlinkClick r:id="rId8"/>
              </a:rPr>
              <a:t>?q=auta</a:t>
            </a:r>
            <a:endParaRPr lang="cs-CZ" sz="1100" dirty="0" smtClean="0"/>
          </a:p>
        </p:txBody>
      </p:sp>
      <p:sp>
        <p:nvSpPr>
          <p:cNvPr id="17" name="Obdélník 16"/>
          <p:cNvSpPr/>
          <p:nvPr/>
        </p:nvSpPr>
        <p:spPr>
          <a:xfrm>
            <a:off x="179512" y="4653136"/>
            <a:ext cx="4572000" cy="261610"/>
          </a:xfrm>
          <a:prstGeom prst="rect">
            <a:avLst/>
          </a:prstGeom>
        </p:spPr>
        <p:txBody>
          <a:bodyPr wrap="square">
            <a:spAutoFit/>
          </a:bodyPr>
          <a:lstStyle/>
          <a:p>
            <a:r>
              <a:rPr lang="cs-CZ" sz="1100" dirty="0" smtClean="0">
                <a:hlinkClick r:id="rId9"/>
              </a:rPr>
              <a:t>http://</a:t>
            </a:r>
            <a:r>
              <a:rPr lang="cs-CZ" sz="1100" dirty="0" smtClean="0">
                <a:hlinkClick r:id="rId9"/>
              </a:rPr>
              <a:t>www.</a:t>
            </a:r>
            <a:r>
              <a:rPr lang="cs-CZ" sz="1100" dirty="0" err="1" smtClean="0">
                <a:hlinkClick r:id="rId9"/>
              </a:rPr>
              <a:t>google.cz</a:t>
            </a:r>
            <a:r>
              <a:rPr lang="cs-CZ" sz="1100" dirty="0" smtClean="0">
                <a:hlinkClick r:id="rId9"/>
              </a:rPr>
              <a:t>/</a:t>
            </a:r>
            <a:r>
              <a:rPr lang="cs-CZ" sz="1100" dirty="0" err="1" smtClean="0">
                <a:hlinkClick r:id="rId9"/>
              </a:rPr>
              <a:t>imgres</a:t>
            </a:r>
            <a:r>
              <a:rPr lang="cs-CZ" sz="1100" dirty="0" smtClean="0">
                <a:hlinkClick r:id="rId9"/>
              </a:rPr>
              <a:t>?q=lednice+s+m</a:t>
            </a:r>
            <a:endParaRPr lang="cs-CZ" sz="1100" dirty="0" smtClean="0"/>
          </a:p>
        </p:txBody>
      </p:sp>
      <p:sp>
        <p:nvSpPr>
          <p:cNvPr id="18" name="Obdélník 17"/>
          <p:cNvSpPr/>
          <p:nvPr/>
        </p:nvSpPr>
        <p:spPr>
          <a:xfrm>
            <a:off x="251520" y="4869160"/>
            <a:ext cx="4572000" cy="276999"/>
          </a:xfrm>
          <a:prstGeom prst="rect">
            <a:avLst/>
          </a:prstGeom>
        </p:spPr>
        <p:txBody>
          <a:bodyPr>
            <a:spAutoFit/>
          </a:bodyPr>
          <a:lstStyle/>
          <a:p>
            <a:r>
              <a:rPr lang="cs-CZ" sz="1200" dirty="0" smtClean="0">
                <a:hlinkClick r:id="rId10"/>
              </a:rPr>
              <a:t>http://</a:t>
            </a:r>
            <a:r>
              <a:rPr lang="cs-CZ" sz="1200" dirty="0" smtClean="0">
                <a:hlinkClick r:id="rId10"/>
              </a:rPr>
              <a:t>www.</a:t>
            </a:r>
            <a:r>
              <a:rPr lang="cs-CZ" sz="1200" dirty="0" err="1" smtClean="0">
                <a:hlinkClick r:id="rId10"/>
              </a:rPr>
              <a:t>google.cz</a:t>
            </a:r>
            <a:r>
              <a:rPr lang="cs-CZ" sz="1200" dirty="0" smtClean="0">
                <a:hlinkClick r:id="rId10"/>
              </a:rPr>
              <a:t>/</a:t>
            </a:r>
            <a:r>
              <a:rPr lang="cs-CZ" sz="1200" dirty="0" err="1" smtClean="0">
                <a:hlinkClick r:id="rId10"/>
              </a:rPr>
              <a:t>imgres</a:t>
            </a:r>
            <a:r>
              <a:rPr lang="cs-CZ" sz="1200" dirty="0" smtClean="0">
                <a:hlinkClick r:id="rId10"/>
              </a:rPr>
              <a:t>?q=</a:t>
            </a:r>
            <a:r>
              <a:rPr lang="cs-CZ" sz="1200" dirty="0" err="1" smtClean="0">
                <a:hlinkClick r:id="rId10"/>
              </a:rPr>
              <a:t>fotoapar</a:t>
            </a:r>
            <a:r>
              <a:rPr lang="cs-CZ" sz="1200" dirty="0" smtClean="0">
                <a:hlinkClick r:id="rId10"/>
              </a:rPr>
              <a:t>%C</a:t>
            </a:r>
            <a:endParaRPr lang="cs-CZ" sz="1200" dirty="0" smtClean="0"/>
          </a:p>
        </p:txBody>
      </p:sp>
      <p:sp>
        <p:nvSpPr>
          <p:cNvPr id="19" name="Obdélník 18"/>
          <p:cNvSpPr/>
          <p:nvPr/>
        </p:nvSpPr>
        <p:spPr>
          <a:xfrm>
            <a:off x="251520" y="5157192"/>
            <a:ext cx="4572000" cy="276999"/>
          </a:xfrm>
          <a:prstGeom prst="rect">
            <a:avLst/>
          </a:prstGeom>
        </p:spPr>
        <p:txBody>
          <a:bodyPr>
            <a:spAutoFit/>
          </a:bodyPr>
          <a:lstStyle/>
          <a:p>
            <a:r>
              <a:rPr lang="cs-CZ" sz="1200" dirty="0" smtClean="0">
                <a:hlinkClick r:id="rId11"/>
              </a:rPr>
              <a:t>http://</a:t>
            </a:r>
            <a:r>
              <a:rPr lang="cs-CZ" sz="1200" dirty="0" smtClean="0">
                <a:hlinkClick r:id="rId11"/>
              </a:rPr>
              <a:t>www.</a:t>
            </a:r>
            <a:r>
              <a:rPr lang="cs-CZ" sz="1200" dirty="0" err="1" smtClean="0">
                <a:hlinkClick r:id="rId11"/>
              </a:rPr>
              <a:t>google.cz</a:t>
            </a:r>
            <a:r>
              <a:rPr lang="cs-CZ" sz="1200" dirty="0" smtClean="0">
                <a:hlinkClick r:id="rId11"/>
              </a:rPr>
              <a:t>/</a:t>
            </a:r>
            <a:r>
              <a:rPr lang="cs-CZ" sz="1200" dirty="0" err="1" smtClean="0">
                <a:hlinkClick r:id="rId11"/>
              </a:rPr>
              <a:t>imgres</a:t>
            </a:r>
            <a:r>
              <a:rPr lang="cs-CZ" sz="1200" dirty="0" smtClean="0">
                <a:hlinkClick r:id="rId11"/>
              </a:rPr>
              <a:t>?q=mobil</a:t>
            </a:r>
            <a:endParaRPr lang="cs-CZ" sz="1200" dirty="0" smtClean="0"/>
          </a:p>
        </p:txBody>
      </p:sp>
      <p:sp>
        <p:nvSpPr>
          <p:cNvPr id="20" name="Obdélník 19"/>
          <p:cNvSpPr/>
          <p:nvPr/>
        </p:nvSpPr>
        <p:spPr>
          <a:xfrm>
            <a:off x="467544" y="5445224"/>
            <a:ext cx="4572000" cy="923330"/>
          </a:xfrm>
          <a:prstGeom prst="rect">
            <a:avLst/>
          </a:prstGeom>
        </p:spPr>
        <p:txBody>
          <a:bodyPr>
            <a:spAutoFit/>
          </a:bodyPr>
          <a:lstStyle/>
          <a:p>
            <a:r>
              <a:rPr lang="cs-CZ" dirty="0" smtClean="0">
                <a:hlinkClick r:id="rId12"/>
              </a:rPr>
              <a:t>http://</a:t>
            </a:r>
            <a:r>
              <a:rPr lang="cs-CZ" dirty="0" smtClean="0">
                <a:hlinkClick r:id="rId12"/>
              </a:rPr>
              <a:t>www.</a:t>
            </a:r>
            <a:r>
              <a:rPr lang="cs-CZ" dirty="0" err="1" smtClean="0">
                <a:hlinkClick r:id="rId12"/>
              </a:rPr>
              <a:t>google.cz</a:t>
            </a:r>
            <a:r>
              <a:rPr lang="cs-CZ" dirty="0" smtClean="0">
                <a:hlinkClick r:id="rId12"/>
              </a:rPr>
              <a:t>/</a:t>
            </a:r>
            <a:r>
              <a:rPr lang="cs-CZ" dirty="0" err="1" smtClean="0">
                <a:hlinkClick r:id="rId12"/>
              </a:rPr>
              <a:t>imgres</a:t>
            </a:r>
            <a:r>
              <a:rPr lang="cs-CZ" dirty="0" smtClean="0">
                <a:hlinkClick r:id="rId12"/>
              </a:rPr>
              <a:t>?q=mobil&amp;um=1&amp;</a:t>
            </a:r>
            <a:r>
              <a:rPr lang="cs-CZ" dirty="0" err="1" smtClean="0">
                <a:hlinkClick r:id="rId12"/>
              </a:rPr>
              <a:t>hl</a:t>
            </a:r>
            <a:endParaRPr lang="cs-CZ" dirty="0" smtClean="0"/>
          </a:p>
          <a:p>
            <a:r>
              <a:rPr lang="cs-CZ"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smtClean="0">
                <a:solidFill>
                  <a:srgbClr val="FF0000"/>
                </a:solidFill>
              </a:rPr>
              <a:t>            </a:t>
            </a:r>
            <a:r>
              <a:rPr lang="cs-CZ" sz="4800" u="sng" dirty="0" smtClean="0">
                <a:solidFill>
                  <a:srgbClr val="FF0000"/>
                </a:solidFill>
              </a:rPr>
              <a:t>Televize</a:t>
            </a:r>
            <a:endParaRPr lang="cs-CZ" sz="4800" u="sng" dirty="0">
              <a:solidFill>
                <a:srgbClr val="FF0000"/>
              </a:solidFill>
            </a:endParaRPr>
          </a:p>
        </p:txBody>
      </p:sp>
      <p:sp>
        <p:nvSpPr>
          <p:cNvPr id="3" name="Zástupný symbol pro obsah 2"/>
          <p:cNvSpPr>
            <a:spLocks noGrp="1"/>
          </p:cNvSpPr>
          <p:nvPr>
            <p:ph idx="1"/>
          </p:nvPr>
        </p:nvSpPr>
        <p:spPr/>
        <p:txBody>
          <a:bodyPr>
            <a:normAutofit/>
          </a:bodyPr>
          <a:lstStyle/>
          <a:p>
            <a:pPr marL="0" indent="0">
              <a:buNone/>
            </a:pPr>
            <a:r>
              <a:rPr lang="cs-CZ" sz="2000" dirty="0" smtClean="0">
                <a:solidFill>
                  <a:schemeClr val="tx1"/>
                </a:solidFill>
              </a:rPr>
              <a:t>V dnešní době je zcela pravděpodobné, že 2 % ze 3 % lidí mají doma televizi. Já si myslím, že televize je užitečná. Dozvídáme se z ní události, které se staly nebo které se uskuteční. Nebo tam jsou pořady, které nás pobaví atd.</a:t>
            </a:r>
            <a:endParaRPr lang="cs-CZ" sz="20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945476"/>
            <a:ext cx="1905000" cy="1638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2160" y="548680"/>
            <a:ext cx="2552700" cy="179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20836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smtClean="0">
                <a:solidFill>
                  <a:srgbClr val="FF0000"/>
                </a:solidFill>
              </a:rPr>
              <a:t>              </a:t>
            </a:r>
            <a:r>
              <a:rPr lang="cs-CZ" sz="4800" u="sng" dirty="0" smtClean="0">
                <a:solidFill>
                  <a:srgbClr val="FF0000"/>
                </a:solidFill>
              </a:rPr>
              <a:t>Rádio</a:t>
            </a:r>
            <a:endParaRPr lang="cs-CZ" sz="4800" u="sng" dirty="0">
              <a:solidFill>
                <a:srgbClr val="FF0000"/>
              </a:solidFill>
            </a:endParaRPr>
          </a:p>
        </p:txBody>
      </p:sp>
      <p:sp>
        <p:nvSpPr>
          <p:cNvPr id="3" name="Zástupný symbol pro obsah 2"/>
          <p:cNvSpPr>
            <a:spLocks noGrp="1"/>
          </p:cNvSpPr>
          <p:nvPr>
            <p:ph idx="1"/>
          </p:nvPr>
        </p:nvSpPr>
        <p:spPr/>
        <p:txBody>
          <a:bodyPr>
            <a:normAutofit/>
          </a:bodyPr>
          <a:lstStyle/>
          <a:p>
            <a:pPr marL="0" indent="0">
              <a:buNone/>
            </a:pPr>
            <a:r>
              <a:rPr lang="cs-CZ" sz="2000" b="1" dirty="0" smtClean="0"/>
              <a:t>Stejné jako televize je i rádio. Liší se však v tom, že televize využívá obraz a rádio hlas. </a:t>
            </a:r>
            <a:endParaRPr lang="cs-CZ" sz="20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35996" y="836712"/>
            <a:ext cx="2295525" cy="199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9592" y="1052736"/>
            <a:ext cx="1800200" cy="16655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10874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u="sng" dirty="0" smtClean="0">
                <a:solidFill>
                  <a:srgbClr val="FF0000"/>
                </a:solidFill>
              </a:rPr>
              <a:t>Notebooky a počítače</a:t>
            </a:r>
            <a:endParaRPr lang="cs-CZ" sz="5400" u="sng" dirty="0">
              <a:solidFill>
                <a:srgbClr val="FF0000"/>
              </a:solidFill>
            </a:endParaRPr>
          </a:p>
        </p:txBody>
      </p:sp>
      <p:sp>
        <p:nvSpPr>
          <p:cNvPr id="3" name="Zástupný symbol pro obsah 2"/>
          <p:cNvSpPr>
            <a:spLocks noGrp="1"/>
          </p:cNvSpPr>
          <p:nvPr>
            <p:ph idx="1"/>
          </p:nvPr>
        </p:nvSpPr>
        <p:spPr/>
        <p:txBody>
          <a:bodyPr>
            <a:normAutofit/>
          </a:bodyPr>
          <a:lstStyle/>
          <a:p>
            <a:pPr marL="0" indent="0">
              <a:buNone/>
            </a:pPr>
            <a:r>
              <a:rPr lang="cs-CZ" sz="2000" b="1" dirty="0" smtClean="0"/>
              <a:t>Notebooky a počítače jsou ve směs stejné až na to že notebook je lépe přenosný. Já mám doma počítač a mě spoustu věcí ulehčuje. Na počítači hraju hry, když se nudím. Najdu si tam film, který jsem nestihla a pustím si ho znovu. Mám založený email, přes který si můžu dopisovat s kamarádkami. Najdu si tam věci, které neznám atd. Myslím, že v každé rodině se alespoň jeden počítač najde. </a:t>
            </a:r>
            <a:endParaRPr lang="cs-CZ" sz="2000" b="1"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5784" y="4797152"/>
            <a:ext cx="2305050" cy="198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51920" y="5010472"/>
            <a:ext cx="1872208" cy="17651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14560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Tablety</a:t>
            </a:r>
            <a:endParaRPr lang="cs-CZ" sz="5400" u="sng" dirty="0">
              <a:solidFill>
                <a:srgbClr val="FF0000"/>
              </a:solidFill>
            </a:endParaRPr>
          </a:p>
        </p:txBody>
      </p:sp>
      <p:sp>
        <p:nvSpPr>
          <p:cNvPr id="3" name="Zástupný symbol pro obsah 2"/>
          <p:cNvSpPr>
            <a:spLocks noGrp="1"/>
          </p:cNvSpPr>
          <p:nvPr>
            <p:ph idx="1"/>
          </p:nvPr>
        </p:nvSpPr>
        <p:spPr/>
        <p:txBody>
          <a:bodyPr>
            <a:normAutofit/>
          </a:bodyPr>
          <a:lstStyle/>
          <a:p>
            <a:pPr>
              <a:buNone/>
            </a:pPr>
            <a:r>
              <a:rPr lang="cs-CZ" sz="2000" b="1" dirty="0" smtClean="0"/>
              <a:t>Co jsou to tablety??? Léky?? Ne. Je to polohovací zařízení. Je složen z pevné podložky s obdélníkovou či čtvercovou plochou. Zkrátí vám čas u lékaře nebo při vašich nudných záležitostech v životě.</a:t>
            </a:r>
            <a:endParaRPr lang="cs-CZ" sz="2000" b="1" dirty="0"/>
          </a:p>
        </p:txBody>
      </p:sp>
      <p:pic>
        <p:nvPicPr>
          <p:cNvPr id="25602" name="Picture 2" descr="http://t3.gstatic.com/images?q=tbn:ANd9GcSpWaefOknfvUIt7WEQp5UMR8ehGnCFRVx0kuwm1wJ6xyQIfRqw"/>
          <p:cNvPicPr>
            <a:picLocks noChangeAspect="1" noChangeArrowheads="1"/>
          </p:cNvPicPr>
          <p:nvPr/>
        </p:nvPicPr>
        <p:blipFill>
          <a:blip r:embed="rId2" cstate="print"/>
          <a:srcRect/>
          <a:stretch>
            <a:fillRect/>
          </a:stretch>
        </p:blipFill>
        <p:spPr bwMode="auto">
          <a:xfrm>
            <a:off x="6084168" y="764704"/>
            <a:ext cx="2419350" cy="18859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Mobil</a:t>
            </a:r>
            <a:endParaRPr lang="cs-CZ" sz="5400" u="sng" dirty="0">
              <a:solidFill>
                <a:srgbClr val="FF0000"/>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sz="2000" b="1" dirty="0"/>
              <a:t>K</a:t>
            </a:r>
            <a:r>
              <a:rPr lang="cs-CZ" sz="2000" b="1" dirty="0" smtClean="0"/>
              <a:t>aždé dítě má nebo chce mít mobil i moje malá sestra ho chce mít a to teprve chodí do školky. Neumí počítat ani poznávat všechny písmena atd., ale chce ho mít. Někdy je mobil užitečný např. když se ztratíme nebo když se zraníme a nemůžeme chodit nebo když potřebujeme něco nutně říct, ale jinak  si myslím, že ho na nic nepotřebuji. Každý se předvádí jaký má mobil posmívá se těm co ho nemají, nebo že ho mají 3 roky starý, že on má dotykový atd. Tohle mi vadí! Já mám taky dotykový mobil, ale nikdy bych se neposmívala těm co ho nemají je to jejich věc třeba se jim líbí nebo jejich rodiče nemají tolik peněz na to aby jim koupili mobil za 3000.  </a:t>
            </a:r>
            <a:endParaRPr lang="cs-CZ" sz="20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2161" y="188640"/>
            <a:ext cx="2088232"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59" y="260648"/>
            <a:ext cx="1512169" cy="15121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380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Mp3</a:t>
            </a:r>
            <a:endParaRPr lang="cs-CZ" sz="5400" u="sng" dirty="0">
              <a:solidFill>
                <a:srgbClr val="FF0000"/>
              </a:solidFill>
            </a:endParaRPr>
          </a:p>
        </p:txBody>
      </p:sp>
      <p:sp>
        <p:nvSpPr>
          <p:cNvPr id="3" name="Zástupný symbol pro obsah 2"/>
          <p:cNvSpPr>
            <a:spLocks noGrp="1"/>
          </p:cNvSpPr>
          <p:nvPr>
            <p:ph idx="1"/>
          </p:nvPr>
        </p:nvSpPr>
        <p:spPr/>
        <p:txBody>
          <a:bodyPr>
            <a:normAutofit/>
          </a:bodyPr>
          <a:lstStyle/>
          <a:p>
            <a:pPr marL="0" indent="0">
              <a:buNone/>
            </a:pPr>
            <a:r>
              <a:rPr lang="cs-CZ" sz="2000" b="1" dirty="0" smtClean="0"/>
              <a:t>Je podobná jako rádio. Jsou v ní písničky, které se dají stáhnout z internetu.</a:t>
            </a:r>
            <a:endParaRPr lang="cs-CZ" sz="2000" b="1"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6136" y="908720"/>
            <a:ext cx="18669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5141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smtClean="0">
                <a:solidFill>
                  <a:srgbClr val="FF0000"/>
                </a:solidFill>
              </a:rPr>
              <a:t>     </a:t>
            </a:r>
            <a:r>
              <a:rPr lang="cs-CZ" sz="5400" u="sng" dirty="0" smtClean="0">
                <a:solidFill>
                  <a:srgbClr val="FF0000"/>
                </a:solidFill>
              </a:rPr>
              <a:t>Fotoaparáty</a:t>
            </a:r>
            <a:endParaRPr lang="cs-CZ" sz="5400" u="sng" dirty="0">
              <a:solidFill>
                <a:srgbClr val="FF0000"/>
              </a:solidFill>
            </a:endParaRPr>
          </a:p>
        </p:txBody>
      </p:sp>
      <p:sp>
        <p:nvSpPr>
          <p:cNvPr id="3" name="Zástupný symbol pro obsah 2"/>
          <p:cNvSpPr>
            <a:spLocks noGrp="1"/>
          </p:cNvSpPr>
          <p:nvPr>
            <p:ph idx="1"/>
          </p:nvPr>
        </p:nvSpPr>
        <p:spPr/>
        <p:txBody>
          <a:bodyPr>
            <a:normAutofit/>
          </a:bodyPr>
          <a:lstStyle/>
          <a:p>
            <a:pPr marL="0" indent="0">
              <a:buNone/>
            </a:pPr>
            <a:r>
              <a:rPr lang="cs-CZ" sz="2000" b="1" dirty="0" smtClean="0"/>
              <a:t>Myslím </a:t>
            </a:r>
            <a:r>
              <a:rPr lang="cs-CZ" sz="2000" b="1" dirty="0" smtClean="0"/>
              <a:t>si, že fotoaparáty </a:t>
            </a:r>
            <a:r>
              <a:rPr lang="cs-CZ" sz="2000" b="1" dirty="0" smtClean="0"/>
              <a:t>jsou užitečné </a:t>
            </a:r>
            <a:r>
              <a:rPr lang="cs-CZ" sz="2000" b="1" dirty="0" smtClean="0"/>
              <a:t>fotografují se s nimi rodinné zážitky nebo klidně jen obrázek, který nakreslilo vaše malé dítě nebo cokoliv jiného.</a:t>
            </a:r>
            <a:endParaRPr lang="cs-CZ" sz="2000" b="1" dirty="0"/>
          </a:p>
        </p:txBody>
      </p:sp>
      <p:sp>
        <p:nvSpPr>
          <p:cNvPr id="2050" name="AutoShape 2" descr="data:image/jpeg;base64,/9j/4AAQSkZJRgABAQAAAQABAAD/2wBDAAkGBwgHBgkIBwgKCgkLDRYPDQwMDRsUFRAWIB0iIiAdHx8kKDQsJCYxJx8fLT0tMTU3Ojo6Iys/RD84QzQ5Ojf/2wBDAQoKCg0MDRoPDxo3JR8lNzc3Nzc3Nzc3Nzc3Nzc3Nzc3Nzc3Nzc3Nzc3Nzc3Nzc3Nzc3Nzc3Nzc3Nzc3Nzc3Nzf/wAARCAB9AM8DASIAAhEBAxEB/8QAGwAAAQUBAQAAAAAAAAAAAAAABgECAwQFBwD/xABTEAABAgMEBAYMCQcMAwEAAAABAgMABBEFEiExBkFRYRMUInGR0QcVIzJTVIGTobGy4RYzNEJSc3SSwWJkcoKU0vAkJSY2N0NEY7PC4vEXg4Sj/8QAGgEAAgMBAQAAAAAAAAAAAAAAAgUAAQQDBv/EADARAAIBAwEGBQMEAwEAAAAAAAABAgMEETEFEhUhMlETFEFxgSJhsVKRocEjU2Lw/9oADAMBAAIRAxEAPwDt94CKS7astC1IVaMoFJzTwyajnxgN7JlrTSEM2ZJKIU+UoISaX1KrQE7MMRrqNVQcNei0pY0sgPuzEw+ALykPFpFdwTSgjNXuYUtTPVuY03jGh0021ZgSVceYIArgsGKfwrsaleMrPMwvqgEQ+hKLqeNhP2x3rhwmhkTOftrvXGXitHszj5+PY6MLYs0/45j74jJtLS2VlJgtNpDiQK8MV8jfiAcoE0zIPz539ud64VT6FgpWZ0pIoQZ52lOmJxSh9y/Ox7Eo7IoVPtJmJyRl5YrpdQoErHOa4eQRYVp+VWqtmRmZGYlb9ApRIIGeY6MoxnbPsx58PrlZnhRktM64k+gw9MlZ4d4UsTJc+mqecJ6axOKUSedh2DKz9MJSYn+KPt8FgSXr3cwdhJAjZFrWblx+V86mOdzVoS8k3w0w/OtpBzM+5idwrEKbflaVDs/dOR407j6Y6wvozWYxb+Aldp6RZ0tVr2aEkmflaAV+OT1wiLXs5YwnpcZYF1I/GObjSWVGPGJz9rc64Q6VSicDNTY/+pyC82v0v9i/M/8ALOlm1LPGc/K+eT1x7tpZ3j8r55PXHNhpPLKxD86eZ9wxPLW2mZQVsOzKgDQkTJwOzGBlfQisyTXwU7tR1TOhdtLP8elfPJ64XtnIePS3nk9cAXbJetc1+0e6PceVtmv2j3QHE6JXnYB72ykfHZbzqeuF7YyPjkv51PXAD2wcGS5rz3uhDaLgzcmfPD92JxOiTzkOwf8AbGR8cl/Op6492xkfHJfzqeuOfG0nNbkz58fuwhtFRzXM+eH7sTidAnnYdjoXbGR8dl/Op6492xkvHJfzqeuOe9sT9OZ88n92PC0D9Oa88n92JxOgTzsOx0PthJeNy/nU9cJ2wkvG5fzqeuOfcfqcVznnk/uxE9NkpPdpun1w/dicToE87DsdJbmWHTRp5tdPoqB9US1BjkL+jSrTa47ITT6Z1kFbQdVeBOwKpVJ3iC3sb2/MWzZpanVLW8yApLixylJJIodpSQRXWCnXWNVGvCqsxO1KvGo8IHdOQDpzIE1qJlhIGqnJP4xs6TUpnGNpvjp1Ij87Y9SI1tJjUeWFu0NX8GC465/BiDKPVhoyELCIxjgobIeFxEIckxZCW9Che6I4WsQIzrbCSZd1ae5JqCSMASU4nZgDBE3NShaQOHbOHhEn8YzVGohP1iIZW20PBp7m6aaVz4cd3BttvyV0VfarTWtvritPTUkEfKGa7nERnXjTBZ6Yad6j0xp4uv0nTzv2LspMyt00fbOGV9MUZp5hVrTcwwtK2lJbTebxClAUNNpyinac9K2cxwj1FKOCUa1GIrJemX6TLyeCB7xGsDdHaM530N3dwu4W9K5jupYXc3peVdWAp1xMu3+Vio+SNaQkJIkEhTp2rJp0CMMKKiCak7c41pF/gUhThujfGqlZUaS5I707anD0CRiVlkCiZdun6AhzslKOCipVo/qCMhvSCRCBSYbWNqF3vVWJO30iU3jMNpH5a7nrpHfcjpg77sexDPWJJmqmkqbJ1oWadBqIHpuTdliSFpdTnye+Hk1wVOTja0AhRIIphSMeeS06DwYxVUkE4JHry17TGerY0Ki5xw/scKltTn6GEHkKBpjq1woWNQjItqVn7MmDMyRLzQxcZJxptH8V54t2fPNzsulxBu1zScwYRXVlO3edULa1CVJ89CK27XbsuXQ4ppTjjirjbaTQqPVFKzbbTaLrzKmVMPti9dJqFJrmDFq2bL7aMISh3gXmnA424RUA5YisVrIsPtc69MzMyh59abguIKUpTWtMSa4xIeX8v9XWU1S8F56g30WJLIrFTsTJCZiZKSeW2smprk5q2Z6s4vaMhIZwxin2Jhy3Ttbc/wBSGmz/AE9jTadUfZ/0U9NT/TyRH54x6kRqaTmg8sZWmn9f5H7Yz6m40tKTQRyv9WBc9c/j8GECKe6FrzdERVw98JXH3wjMOSwDDwYrpVDwv+KRAkycGFrEV+PXt8UES+SPUG6Ir2+Fv01xC8j6biIjfdSw2VkE7ANZ2R4uADHKEDJfQp5VboNxFdZ1n8OmNVpQdeqoenqHSp+JLdMNEmqbneOTvKKT3NBxAjXYOQOG+JHGglOOAERyUn2xeW25e4o0bqxT41WHJ5seVtrTbHq4wUI7sdBzFKKwi1JqmZ00k08FL0+VK5QV+gK45Z4DH52NNFuSk2Lqn6vu5hb/AHRQ/RGSf1QIa7MgK4CX5NMCr6PN/HuvSKWWUlRIFBVTiz6ST64IInaQ+6BwbLpHNX1VhXWZlsd0l3SNw66RjzGl9hS00gTNrhZb4QASzK3RRWAqUigKdWMWJbTKwJxzgpS20MrLqVq4zLut30j5t5XJ3YbKRRDy5aWdWvgrzD+ZLfc1neQc/wBYERSmnpmTVemKLZFSJhOATuWNXOMNtMBG9agl30BVErA5SVg5HUQRlGU1M0VwLxqCaJUfUevybK2QoTD6X2uBS0gzCnKl05kAHWcuYbBGaZRLD4WyU0dxSoCiVbc98WJ6U7WvJDNRLOKo2BkyrUkfknVsyyoIk4MzbaXQHHHiLqUIoEooPVuFBAzhGaaloDKKksMYhdUnCihmIatZoYe8hSWw8RQjkrGwxA4uopujyt1buhVcPQRVoOlNxCnRg1Zip2JMUuH/ACl/6kWNFvifJFbsR5OfVK9uG2z/AE9jbada9n/RS0z/AK/yP2xn1Nxf0rOGrMRR0yH9PpH7az7LcXdLDRPlgL/VgXXVP4/APQuUR3jnRRi7OyXFbOkZvhCozQWbtME3SB+MJowbTfYXrLTfYrhRh4MMaZecl3phCCWmaX1VyqaCHssvPMuOtpUpDZSFqr3pJoOkxW5LsXHPoha88OBOwx6aYelH1MTCC24kVIOqLDkhNNFfCsKQW2w6u8rvUnCpibkuwaTeeRCOYx6o2GJXJZ9tTSHGlgvAFqmN+uymcRTKSw8pp7kuIwUm9Wh8kC4SWqLaaWWMWq6k3ReNMBtMb70lxZLEtmW2xeO0/wDdYyLJbEzask0aUU+jXsNfwgxnZes67uwh7siCUZT+DfYxXOQHWqFtoDbYHCOEBIIwqTQV3VMXEoRJSSGJYEUF1JOBOsq56kmu0wyfF6220eCCl12AJu+twdEW2WuH4w6CruLdAQm8Uk66eUHyQ4GJkOvty7Lr7jqbjSSpSga0pAFb+kU1aSlBxam5RJ5DQrQ7L1Mz6oJNPSJKy5GWbTdXNKW46TWqrhpsGZNdmGEAzVxM6S73rKakbDT3geWO1vRdaooaFxWWMLyUjG+BtKDSGKnGAOU5TfjGq1Z0zbKSWShIpgCTQDPV/GMDM9KLl3HEhaVLQSDTvTB3FCFN/S8g70HJxi+aCvR/SKZs5Q4FwuyhPLZJJHONhg6ZmmpmXRMpcTwLgFCo0BB1Rxex3SJpLSO8dTVI2HZHTNBG0z8tNS7q0tiVIcK1mgShVQrPDUM8MYylhhcTOybkvMYki6pXztyuf8RFKw13VOImBVaapcTTAqSSD5K+gxqOSy5ZUupSqhxF0qu0vHMGnkV0xSlk3beUkV7oEqJ500/2RZRbZlVTZdaUBV1OAAoAYHCTcoo4jA7jB7Iy92ba3kjpEBVutiXtieZAwS8o9OP4wo2tBNRmK9pRwoy+Ai0VPcIg7EYohf1SvbiTRU9wiPsSfFr+qV7cFs/VewVp1x9n/RT0y/r7I/bWvZbizpbW7QbYqaZH+n8iPzxv2Wos6X1phqMBf6sC565/H4BwBVK0VG2/MWfO2PZ0rMTb0u7KpWFUYKwSog5jmjBHl6IRRhTTqbmfuYIz3c8tTelH7MZkp2QVOvFuYDakvCXOBSqpFM/LD5ebs6Rs6Yl5ebcmlvutKJLJQEhKqnOB2u4Q4VOqkH47Xos6Bqu1okFk5bshOTa5uYQ449LLKpTk0DqaVCVbKKhJu3ZeZE2tS1Fb8ghmpQRVwEk+THOBcGmvohwJOyCd3N505nTzM3kIZG3GLMlkSjaXphtVS64OSW6incq413nOMaZQ2l9QlnlOtVqlSgUk84OuIKkDMGPBSqd8I51K8pxUX6aHOdRzWH6Gno4ojSCzirIPDXuI/GDebWnjb2Pzo5zLTJlZliYKqJacSskHUCCfRBlPzNJxaq98AcIcbJf+KS+//vwMdnv6GjEnSBpGtVc2XAN+LRjTsh+XS3aCZu8lpQTW6og5AYEY1rTKMG13w3aUu+TRJUAo0yBBT+KTXdDjMFqYKb5Sl1BQaHEH/r1Q1GJi9lRbKl2LxQrUw3LutJK615KgDWuv1xzifdIn51IHxiQtA24JNPQeiOk6SS4tCQcl2itcxLr4VFVFVcMU1OVRkN0c6npJc2WywtLcw2aJUs3RTYTqpBQm4PKLTwes6252WQBKP8GCBykjFJG/VFa3Z5mYdvMMpZQUAFINSogklROskmFVYM+VXkvyaCe+pMpoTDfg7OVCnJmRVTKsyIt1JNbrfIi5ckVLESTakmPoVWrcKGOs9ilF563V8IlAEmhAUVUopSjT2TTmjnVn2eZEuKeWhb6uTeQbwA3bY6hoiwmzbNEo6tTU3MucK4kEjC7QJruFDQHAmscygttggSNlCikr5ZUFUrkdgA9EZEuv+fmqakIr/wDoYdOTRmZ1CUqKky7dwbyaV9AHSYqSL3CWi88DVKSUpPNya82BPMYsgZyjieNsY15cBOk6gq3p8igHC513CCKQerNJJVQIBNfRAdOPmZm33zQBxalCuwnCFe1X9EV9xXtOX0RQU6KfJ89UN7EfxK/qle2Ydoof5Pqy1Q3sR/EK+qPtmBsNV7Es+uPs/wCijph/aFIfa0ew1E2l5wHPtiHTD+0Kz/tafYaiTS9RCcDTGBvtWVddU/j8A2CKZwl4bjDL5OsdEJfI2dEJ8CrJLUQoKThX0wxLhh1/d6PdFYYSY9N0b/LDqp2RGF/knoheF3HoisBJjwU/R9MKSjZ6YZwmxJ9MKHVbCOeJgmRSUkUKcDhjGjLWkXWG0LV3RscGa5mnuoYzCs7IpTy1tjh268kcobtsMNnV/Cq4ejNVnVUKmHozWtYiZllIIrgcNu0RVkpwWhKFDigJpmgXdOP5K/LTpqMaRSTPh5sKBpXVWM9916WmBNShF9JxSclDWDuNI9Gx3kI0LMyEovBDzagpaK0v4YGo1dOUZ1oWA3aig9LfyWadJqlbZuO0zJ+ga6/XCSs7L2mm/LqUzNN4qbry0dYwzyjQlbULTiRaMpw1xJSHWxU0OdR1ViiwZe0Ut5on+a5h0fSYTwgP3cekCPM6KW86sfzTNNg5qeTwYHPex6BHQbPtew20uE2mG1uvBxQfBBAHzRkRzxatDSOxuKONJtNLpUeTwIvKTsyrjXdFEAaUsNuzlJWtTc5O1FxKcWmlY3STmcRngMRzxrodXKsI4QBU2vGmqv0qas8afjDJi1eFdV2tlOCKhdL7ooSNwGPkwyii7MMyCS5MLLswvFKa8tZ37B6IshovzXFJWiV93eqE7a61eSvTQRNZlGmU4UqBhswwgdYccmXzMPnlHAJGQGwRouTyZVorJ3JG0xZWTeenuLSTxSaur5Kd1f4JjCVTUdURNvuvpC3SaHIfx5InJAR3sec2hX8SrhaI8/e1vFq4WiC3RP5MeaF7EfxC/qj7ZhNFT/JjzGF7EfyZw/5Z9sxssNfg3WfXH2f5RQ0v/tEs8fnafYah+mGQwJx1RHpeR/5Fs8Vx40nD9RqJNMVEJFCQK6oq+1YN11T+PwCtdx6DHsDqHRCXl/SMQTZcU2m6pYIWg4E5XhXLdCqMd54FUVvSwWhQGlB0Q6o/gRlsBfDMgqevX18JevXbtFUzwpllEqH31LQCypIwvE1pHWVu0+TO7otPCZoY7PRHgcMk/dim0++SkLaWAcyEmgNMPxEe4eZupKmTUkZagc+iA8GRXhSLt4awn7seqNg+7FETD/B3i0b2FAQdtD0RMFKUkGihUA02QEqbjqBKLjqWa7j933w1VCO9P3YjB2mkIaH5w6YFIDJkzsu5Jul1oEsk8oU70xGHgtOBjYUkKSUmhScxnWMqas1SSVyuWtBPqhzaX6woVP3GlrfLChU/coTEsFuB1lamnRktBoQecYxO3bNpy4CJphE2kYX63VHfUCh6BDEBwqulNFDVrh677ffoI5xhDZYeg0TyWE6RyJrw0vMtHYpKTXoMeVpFIpI4CXmHa4clIFOkxVvppkOmEK0jVSIFkmXbNoTAuyzCJVH0ibyuodBiOWYAUXHVqcdOJWskk+U4x5Acc+LSpXMIlSw6Bys9gziNpLLKbSWWTKmEtJJUcN2uHSEq/aMwH3Um4kVQiufuhZeQClcI/eJ1CN6yG7zxQBiQAK4QsuL1Tfh0/Uw+ZjXqqhB8nq0RplZmmEvgMe+HXDVEgUOcF1oNPNSrLDYUhtLILyQuiVKqTjt1QIPmjrn6R9cLLiiqeDLtCyp20Iyg3z7hhop8mP6Jh3Yh+SOfV/71RHonjLEDYYk7EHyR39DL9dUMLDX4O1nzlH2f5RT7KVkT8tasppHZzXDJZKS8hIJUgpxvUGaSAAdlBtwE7Z0wkrXXdZSttISkk1CqnGuR3Zx3GeaS4iisoEJ/RmzXlqUtlNSa1uxtrW0aprq20amXnU5WLQZoO7Oeb98Lx9jW84P/AFf8o6IdELKr8SOiGnRCy/BDojLw1dzHw6n3OfieY8O55n/lHuOy/h3PNf8AKD86H2V4IdEIdD7K8F6InDV3Jw6n3AHjrA/xDnmvfCcdZ8ZX5Wj1wf8AwPsrwcJ8DbK8FE4au5OH0+4A8dY8ZV5o9ceE7L+M03cCqD06G2V4KE+BtleDMThv3Jw6HcBkz0sMTMHzaohRbMuVOJvnkKu1FcerOD/4GWUP7uH/AAPsopA4IYboi2bHHNk4bGSwnzAAWvLfTPQY8bWl/CnoMHvwOsrwXoj3wNsrwXoiuGQ7lcJfc585aEm536gTtumsObtZtqgQ7eTsWknqg+OhtleC9Ee+Blk+CjtC0lT6ZNHWGz6lPpngBxbcn/eSzCztue6PKtmUpVEuwjfc90G50NsnU16IUaGWT4KOu7Ux1/wdPCrf7P4ABdpsLOL1NyUUhEWhKJODhB1mhxjoHwMsk/3Ue+Bdk+C9EcZ2kqnVPJxnYVKvVPIB9s5bwqugxI1bLDSryHiDSnemDg6F2TT4r0Q34GWT4OOS2as8mDDZc4S3oywwN7fI8ZHm/dEK7TlVKJL2JxPJOPog3Ohlk+DMeGhtlk95Fy2fnVh1bCtVxvzzgwJXS2Ws6yltyt52ccFxsXSAFHAHaTuEHvYtsl6zbGLs2koeep3MnFKQSRXeSonmprrFWytGLNlXQttkXhkaQayTaUNAJyGUaqFuqRpt7fwtdT//2Q=="/>
          <p:cNvSpPr>
            <a:spLocks noChangeAspect="1" noChangeArrowheads="1"/>
          </p:cNvSpPr>
          <p:nvPr/>
        </p:nvSpPr>
        <p:spPr bwMode="auto">
          <a:xfrm>
            <a:off x="63500" y="-523875"/>
            <a:ext cx="1771650" cy="1066800"/>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052" name="AutoShape 4" descr="data:image/jpeg;base64,/9j/4AAQSkZJRgABAQAAAQABAAD/2wBDAAkGBwgHBgkIBwgKCgkLDRYPDQwMDRsUFRAWIB0iIiAdHx8kKDQsJCYxJx8fLT0tMTU3Ojo6Iys/RD84QzQ5Ojf/2wBDAQoKCg0MDRoPDxo3JR8lNzc3Nzc3Nzc3Nzc3Nzc3Nzc3Nzc3Nzc3Nzc3Nzc3Nzc3Nzc3Nzc3Nzc3Nzc3Nzc3Nzf/wAARCAB9AM8DASIAAhEBAxEB/8QAGwAAAQUBAQAAAAAAAAAAAAAABgECAwQFBwD/xABTEAABAgMEBAYMCQcMAwEAAAABAgMABBEFEiExBkFRYRMUInGR0QcVIzJTVIGTobGy4RYzNEJSc3SSwWJkcoKU0vAkJSY2N0NEY7PC4vEXg4Sj/8QAGgEAAgMBAQAAAAAAAAAAAAAAAgUAAQQDBv/EADARAAIBAwEGBQMEAwEAAAAAAAABAgMEETEFEhUhMlETFEFxgSJhsVKRocEjU2Lw/9oADAMBAAIRAxEAPwDt94CKS7astC1IVaMoFJzTwyajnxgN7JlrTSEM2ZJKIU+UoISaX1KrQE7MMRrqNVQcNei0pY0sgPuzEw+ALykPFpFdwTSgjNXuYUtTPVuY03jGh0021ZgSVceYIArgsGKfwrsaleMrPMwvqgEQ+hKLqeNhP2x3rhwmhkTOftrvXGXitHszj5+PY6MLYs0/45j74jJtLS2VlJgtNpDiQK8MV8jfiAcoE0zIPz539ud64VT6FgpWZ0pIoQZ52lOmJxSh9y/Ox7Eo7IoVPtJmJyRl5YrpdQoErHOa4eQRYVp+VWqtmRmZGYlb9ApRIIGeY6MoxnbPsx58PrlZnhRktM64k+gw9MlZ4d4UsTJc+mqecJ6axOKUSedh2DKz9MJSYn+KPt8FgSXr3cwdhJAjZFrWblx+V86mOdzVoS8k3w0w/OtpBzM+5idwrEKbflaVDs/dOR407j6Y6wvozWYxb+Aldp6RZ0tVr2aEkmflaAV+OT1wiLXs5YwnpcZYF1I/GObjSWVGPGJz9rc64Q6VSicDNTY/+pyC82v0v9i/M/8ALOlm1LPGc/K+eT1x7tpZ3j8r55PXHNhpPLKxD86eZ9wxPLW2mZQVsOzKgDQkTJwOzGBlfQisyTXwU7tR1TOhdtLP8elfPJ64XtnIePS3nk9cAXbJetc1+0e6PceVtmv2j3QHE6JXnYB72ykfHZbzqeuF7YyPjkv51PXAD2wcGS5rz3uhDaLgzcmfPD92JxOiTzkOwf8AbGR8cl/Op6492xkfHJfzqeuOfG0nNbkz58fuwhtFRzXM+eH7sTidAnnYdjoXbGR8dl/Op6492xkvHJfzqeuOe9sT9OZ88n92PC0D9Oa88n92JxOgTzsOx0PthJeNy/nU9cJ2wkvG5fzqeuOfcfqcVznnk/uxE9NkpPdpun1w/dicToE87DsdJbmWHTRp5tdPoqB9US1BjkL+jSrTa47ITT6Z1kFbQdVeBOwKpVJ3iC3sb2/MWzZpanVLW8yApLixylJJIodpSQRXWCnXWNVGvCqsxO1KvGo8IHdOQDpzIE1qJlhIGqnJP4xs6TUpnGNpvjp1Ij87Y9SI1tJjUeWFu0NX8GC465/BiDKPVhoyELCIxjgobIeFxEIckxZCW9Che6I4WsQIzrbCSZd1ae5JqCSMASU4nZgDBE3NShaQOHbOHhEn8YzVGohP1iIZW20PBp7m6aaVz4cd3BttvyV0VfarTWtvritPTUkEfKGa7nERnXjTBZ6Yad6j0xp4uv0nTzv2LspMyt00fbOGV9MUZp5hVrTcwwtK2lJbTebxClAUNNpyinac9K2cxwj1FKOCUa1GIrJemX6TLyeCB7xGsDdHaM530N3dwu4W9K5jupYXc3peVdWAp1xMu3+Vio+SNaQkJIkEhTp2rJp0CMMKKiCak7c41pF/gUhThujfGqlZUaS5I707anD0CRiVlkCiZdun6AhzslKOCipVo/qCMhvSCRCBSYbWNqF3vVWJO30iU3jMNpH5a7nrpHfcjpg77sexDPWJJmqmkqbJ1oWadBqIHpuTdliSFpdTnye+Hk1wVOTja0AhRIIphSMeeS06DwYxVUkE4JHry17TGerY0Ki5xw/scKltTn6GEHkKBpjq1woWNQjItqVn7MmDMyRLzQxcZJxptH8V54t2fPNzsulxBu1zScwYRXVlO3edULa1CVJ89CK27XbsuXQ4ppTjjirjbaTQqPVFKzbbTaLrzKmVMPti9dJqFJrmDFq2bL7aMISh3gXmnA424RUA5YisVrIsPtc69MzMyh59abguIKUpTWtMSa4xIeX8v9XWU1S8F56g30WJLIrFTsTJCZiZKSeW2smprk5q2Z6s4vaMhIZwxin2Jhy3Ttbc/wBSGmz/AE9jTadUfZ/0U9NT/TyRH54x6kRqaTmg8sZWmn9f5H7Yz6m40tKTQRyv9WBc9c/j8GECKe6FrzdERVw98JXH3wjMOSwDDwYrpVDwv+KRAkycGFrEV+PXt8UES+SPUG6Ir2+Fv01xC8j6biIjfdSw2VkE7ANZ2R4uADHKEDJfQp5VboNxFdZ1n8OmNVpQdeqoenqHSp+JLdMNEmqbneOTvKKT3NBxAjXYOQOG+JHGglOOAERyUn2xeW25e4o0bqxT41WHJ5seVtrTbHq4wUI7sdBzFKKwi1JqmZ00k08FL0+VK5QV+gK45Z4DH52NNFuSk2Lqn6vu5hb/AHRQ/RGSf1QIa7MgK4CX5NMCr6PN/HuvSKWWUlRIFBVTiz6ST64IInaQ+6BwbLpHNX1VhXWZlsd0l3SNw66RjzGl9hS00gTNrhZb4QASzK3RRWAqUigKdWMWJbTKwJxzgpS20MrLqVq4zLut30j5t5XJ3YbKRRDy5aWdWvgrzD+ZLfc1neQc/wBYERSmnpmTVemKLZFSJhOATuWNXOMNtMBG9agl30BVErA5SVg5HUQRlGU1M0VwLxqCaJUfUevybK2QoTD6X2uBS0gzCnKl05kAHWcuYbBGaZRLD4WyU0dxSoCiVbc98WJ6U7WvJDNRLOKo2BkyrUkfknVsyyoIk4MzbaXQHHHiLqUIoEooPVuFBAzhGaaloDKKksMYhdUnCihmIatZoYe8hSWw8RQjkrGwxA4uopujyt1buhVcPQRVoOlNxCnRg1Zip2JMUuH/ACl/6kWNFvifJFbsR5OfVK9uG2z/AE9jbada9n/RS0z/AK/yP2xn1Nxf0rOGrMRR0yH9PpH7az7LcXdLDRPlgL/VgXXVP4/APQuUR3jnRRi7OyXFbOkZvhCozQWbtME3SB+MJowbTfYXrLTfYrhRh4MMaZecl3phCCWmaX1VyqaCHssvPMuOtpUpDZSFqr3pJoOkxW5LsXHPoha88OBOwx6aYelH1MTCC24kVIOqLDkhNNFfCsKQW2w6u8rvUnCpibkuwaTeeRCOYx6o2GJXJZ9tTSHGlgvAFqmN+uymcRTKSw8pp7kuIwUm9Wh8kC4SWqLaaWWMWq6k3ReNMBtMb70lxZLEtmW2xeO0/wDdYyLJbEzask0aUU+jXsNfwgxnZes67uwh7siCUZT+DfYxXOQHWqFtoDbYHCOEBIIwqTQV3VMXEoRJSSGJYEUF1JOBOsq56kmu0wyfF6220eCCl12AJu+twdEW2WuH4w6CruLdAQm8Uk66eUHyQ4GJkOvty7Lr7jqbjSSpSga0pAFb+kU1aSlBxam5RJ5DQrQ7L1Mz6oJNPSJKy5GWbTdXNKW46TWqrhpsGZNdmGEAzVxM6S73rKakbDT3geWO1vRdaooaFxWWMLyUjG+BtKDSGKnGAOU5TfjGq1Z0zbKSWShIpgCTQDPV/GMDM9KLl3HEhaVLQSDTvTB3FCFN/S8g70HJxi+aCvR/SKZs5Q4FwuyhPLZJJHONhg6ZmmpmXRMpcTwLgFCo0BB1Rxex3SJpLSO8dTVI2HZHTNBG0z8tNS7q0tiVIcK1mgShVQrPDUM8MYylhhcTOybkvMYki6pXztyuf8RFKw13VOImBVaapcTTAqSSD5K+gxqOSy5ZUupSqhxF0qu0vHMGnkV0xSlk3beUkV7oEqJ500/2RZRbZlVTZdaUBV1OAAoAYHCTcoo4jA7jB7Iy92ba3kjpEBVutiXtieZAwS8o9OP4wo2tBNRmK9pRwoy+Ai0VPcIg7EYohf1SvbiTRU9wiPsSfFr+qV7cFs/VewVp1x9n/RT0y/r7I/bWvZbizpbW7QbYqaZH+n8iPzxv2Wos6X1phqMBf6sC565/H4BwBVK0VG2/MWfO2PZ0rMTb0u7KpWFUYKwSog5jmjBHl6IRRhTTqbmfuYIz3c8tTelH7MZkp2QVOvFuYDakvCXOBSqpFM/LD5ebs6Rs6Yl5ebcmlvutKJLJQEhKqnOB2u4Q4VOqkH47Xos6Bqu1okFk5bshOTa5uYQ449LLKpTk0DqaVCVbKKhJu3ZeZE2tS1Fb8ghmpQRVwEk+THOBcGmvohwJOyCd3N505nTzM3kIZG3GLMlkSjaXphtVS64OSW6incq413nOMaZQ2l9QlnlOtVqlSgUk84OuIKkDMGPBSqd8I51K8pxUX6aHOdRzWH6Gno4ojSCzirIPDXuI/GDebWnjb2Pzo5zLTJlZliYKqJacSskHUCCfRBlPzNJxaq98AcIcbJf+KS+//vwMdnv6GjEnSBpGtVc2XAN+LRjTsh+XS3aCZu8lpQTW6og5AYEY1rTKMG13w3aUu+TRJUAo0yBBT+KTXdDjMFqYKb5Sl1BQaHEH/r1Q1GJi9lRbKl2LxQrUw3LutJK615KgDWuv1xzifdIn51IHxiQtA24JNPQeiOk6SS4tCQcl2itcxLr4VFVFVcMU1OVRkN0c6npJc2WywtLcw2aJUs3RTYTqpBQm4PKLTwes6252WQBKP8GCBykjFJG/VFa3Z5mYdvMMpZQUAFINSogklROskmFVYM+VXkvyaCe+pMpoTDfg7OVCnJmRVTKsyIt1JNbrfIi5ckVLESTakmPoVWrcKGOs9ilF563V8IlAEmhAUVUopSjT2TTmjnVn2eZEuKeWhb6uTeQbwA3bY6hoiwmzbNEo6tTU3MucK4kEjC7QJruFDQHAmscygttggSNlCikr5ZUFUrkdgA9EZEuv+fmqakIr/wDoYdOTRmZ1CUqKky7dwbyaV9AHSYqSL3CWi88DVKSUpPNya82BPMYsgZyjieNsY15cBOk6gq3p8igHC513CCKQerNJJVQIBNfRAdOPmZm33zQBxalCuwnCFe1X9EV9xXtOX0RQU6KfJ89UN7EfxK/qle2Ydoof5Pqy1Q3sR/EK+qPtmBsNV7Es+uPs/wCijph/aFIfa0ew1E2l5wHPtiHTD+0Kz/tafYaiTS9RCcDTGBvtWVddU/j8A2CKZwl4bjDL5OsdEJfI2dEJ8CrJLUQoKThX0wxLhh1/d6PdFYYSY9N0b/LDqp2RGF/knoheF3HoisBJjwU/R9MKSjZ6YZwmxJ9MKHVbCOeJgmRSUkUKcDhjGjLWkXWG0LV3RscGa5mnuoYzCs7IpTy1tjh268kcobtsMNnV/Cq4ejNVnVUKmHozWtYiZllIIrgcNu0RVkpwWhKFDigJpmgXdOP5K/LTpqMaRSTPh5sKBpXVWM9916WmBNShF9JxSclDWDuNI9Gx3kI0LMyEovBDzagpaK0v4YGo1dOUZ1oWA3aig9LfyWadJqlbZuO0zJ+ga6/XCSs7L2mm/LqUzNN4qbry0dYwzyjQlbULTiRaMpw1xJSHWxU0OdR1ViiwZe0Ut5on+a5h0fSYTwgP3cekCPM6KW86sfzTNNg5qeTwYHPex6BHQbPtew20uE2mG1uvBxQfBBAHzRkRzxatDSOxuKONJtNLpUeTwIvKTsyrjXdFEAaUsNuzlJWtTc5O1FxKcWmlY3STmcRngMRzxrodXKsI4QBU2vGmqv0qas8afjDJi1eFdV2tlOCKhdL7ooSNwGPkwyii7MMyCS5MLLswvFKa8tZ37B6IshovzXFJWiV93eqE7a61eSvTQRNZlGmU4UqBhswwgdYccmXzMPnlHAJGQGwRouTyZVorJ3JG0xZWTeenuLSTxSaur5Kd1f4JjCVTUdURNvuvpC3SaHIfx5InJAR3sec2hX8SrhaI8/e1vFq4WiC3RP5MeaF7EfxC/qj7ZhNFT/JjzGF7EfyZw/5Z9sxssNfg3WfXH2f5RQ0v/tEs8fnafYah+mGQwJx1RHpeR/5Fs8Vx40nD9RqJNMVEJFCQK6oq+1YN11T+PwCtdx6DHsDqHRCXl/SMQTZcU2m6pYIWg4E5XhXLdCqMd54FUVvSwWhQGlB0Q6o/gRlsBfDMgqevX18JevXbtFUzwpllEqH31LQCypIwvE1pHWVu0+TO7otPCZoY7PRHgcMk/dim0++SkLaWAcyEmgNMPxEe4eZupKmTUkZagc+iA8GRXhSLt4awn7seqNg+7FETD/B3i0b2FAQdtD0RMFKUkGihUA02QEqbjqBKLjqWa7j933w1VCO9P3YjB2mkIaH5w6YFIDJkzsu5Jul1oEsk8oU70xGHgtOBjYUkKSUmhScxnWMqas1SSVyuWtBPqhzaX6woVP3GlrfLChU/coTEsFuB1lamnRktBoQecYxO3bNpy4CJphE2kYX63VHfUCh6BDEBwqulNFDVrh677ffoI5xhDZYeg0TyWE6RyJrw0vMtHYpKTXoMeVpFIpI4CXmHa4clIFOkxVvppkOmEK0jVSIFkmXbNoTAuyzCJVH0ibyuodBiOWYAUXHVqcdOJWskk+U4x5Acc+LSpXMIlSw6Bys9gziNpLLKbSWWTKmEtJJUcN2uHSEq/aMwH3Um4kVQiufuhZeQClcI/eJ1CN6yG7zxQBiQAK4QsuL1Tfh0/Uw+ZjXqqhB8nq0RplZmmEvgMe+HXDVEgUOcF1oNPNSrLDYUhtLILyQuiVKqTjt1QIPmjrn6R9cLLiiqeDLtCyp20Iyg3z7hhop8mP6Jh3Yh+SOfV/71RHonjLEDYYk7EHyR39DL9dUMLDX4O1nzlH2f5RT7KVkT8tasppHZzXDJZKS8hIJUgpxvUGaSAAdlBtwE7Z0wkrXXdZSttISkk1CqnGuR3Zx3GeaS4iisoEJ/RmzXlqUtlNSa1uxtrW0aprq20amXnU5WLQZoO7Oeb98Lx9jW84P/AFf8o6IdELKr8SOiGnRCy/BDojLw1dzHw6n3OfieY8O55n/lHuOy/h3PNf8AKD86H2V4IdEIdD7K8F6InDV3Jw6n3AHjrA/xDnmvfCcdZ8ZX5Wj1wf8AwPsrwcJ8DbK8FE4au5OH0+4A8dY8ZV5o9ceE7L+M03cCqD06G2V4KE+BtleDMThv3Jw6HcBkz0sMTMHzaohRbMuVOJvnkKu1FcerOD/4GWUP7uH/AAPsopA4IYboi2bHHNk4bGSwnzAAWvLfTPQY8bWl/CnoMHvwOsrwXoj3wNsrwXoiuGQ7lcJfc585aEm536gTtumsObtZtqgQ7eTsWknqg+OhtleC9Ee+Blk+CjtC0lT6ZNHWGz6lPpngBxbcn/eSzCztue6PKtmUpVEuwjfc90G50NsnU16IUaGWT4KOu7Ux1/wdPCrf7P4ABdpsLOL1NyUUhEWhKJODhB1mhxjoHwMsk/3Ue+Bdk+C9EcZ2kqnVPJxnYVKvVPIB9s5bwqugxI1bLDSryHiDSnemDg6F2TT4r0Q34GWT4OOS2as8mDDZc4S3oywwN7fI8ZHm/dEK7TlVKJL2JxPJOPog3Ohlk+DMeGhtlk95Fy2fnVh1bCtVxvzzgwJXS2Ws6yltyt52ccFxsXSAFHAHaTuEHvYtsl6zbGLs2koeep3MnFKQSRXeSonmprrFWytGLNlXQttkXhkaQayTaUNAJyGUaqFuqRpt7fwtdT//2Q=="/>
          <p:cNvSpPr>
            <a:spLocks noChangeAspect="1" noChangeArrowheads="1"/>
          </p:cNvSpPr>
          <p:nvPr/>
        </p:nvSpPr>
        <p:spPr bwMode="auto">
          <a:xfrm>
            <a:off x="63500" y="-523875"/>
            <a:ext cx="1771650" cy="1066800"/>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9AM8DASIAAhEBAxEB/8QAGwAAAQUBAQAAAAAAAAAAAAAABgECAwQFBwD/xABTEAABAgMEBAYMCQcMAwEAAAABAgMABBEFEiExBkFRYRMUInGR0QcVIzJTVIGTobGy4RYzNEJSc3SSwWJkcoKU0vAkJSY2N0NEY7PC4vEXg4Sj/8QAGgEAAgMBAQAAAAAAAAAAAAAAAgUAAQQDBv/EADARAAIBAwEGBQMEAwEAAAAAAAABAgMEETEFEhUhMlETFEFxgSJhsVKRocEjU2Lw/9oADAMBAAIRAxEAPwDt94CKS7astC1IVaMoFJzTwyajnxgN7JlrTSEM2ZJKIU+UoISaX1KrQE7MMRrqNVQcNei0pY0sgPuzEw+ALykPFpFdwTSgjNXuYUtTPVuY03jGh0021ZgSVceYIArgsGKfwrsaleMrPMwvqgEQ+hKLqeNhP2x3rhwmhkTOftrvXGXitHszj5+PY6MLYs0/45j74jJtLS2VlJgtNpDiQK8MV8jfiAcoE0zIPz539ud64VT6FgpWZ0pIoQZ52lOmJxSh9y/Ox7Eo7IoVPtJmJyRl5YrpdQoErHOa4eQRYVp+VWqtmRmZGYlb9ApRIIGeY6MoxnbPsx58PrlZnhRktM64k+gw9MlZ4d4UsTJc+mqecJ6axOKUSedh2DKz9MJSYn+KPt8FgSXr3cwdhJAjZFrWblx+V86mOdzVoS8k3w0w/OtpBzM+5idwrEKbflaVDs/dOR407j6Y6wvozWYxb+Aldp6RZ0tVr2aEkmflaAV+OT1wiLXs5YwnpcZYF1I/GObjSWVGPGJz9rc64Q6VSicDNTY/+pyC82v0v9i/M/8ALOlm1LPGc/K+eT1x7tpZ3j8r55PXHNhpPLKxD86eZ9wxPLW2mZQVsOzKgDQkTJwOzGBlfQisyTXwU7tR1TOhdtLP8elfPJ64XtnIePS3nk9cAXbJetc1+0e6PceVtmv2j3QHE6JXnYB72ykfHZbzqeuF7YyPjkv51PXAD2wcGS5rz3uhDaLgzcmfPD92JxOiTzkOwf8AbGR8cl/Op6492xkfHJfzqeuOfG0nNbkz58fuwhtFRzXM+eH7sTidAnnYdjoXbGR8dl/Op6492xkvHJfzqeuOe9sT9OZ88n92PC0D9Oa88n92JxOgTzsOx0PthJeNy/nU9cJ2wkvG5fzqeuOfcfqcVznnk/uxE9NkpPdpun1w/dicToE87DsdJbmWHTRp5tdPoqB9US1BjkL+jSrTa47ITT6Z1kFbQdVeBOwKpVJ3iC3sb2/MWzZpanVLW8yApLixylJJIodpSQRXWCnXWNVGvCqsxO1KvGo8IHdOQDpzIE1qJlhIGqnJP4xs6TUpnGNpvjp1Ij87Y9SI1tJjUeWFu0NX8GC465/BiDKPVhoyELCIxjgobIeFxEIckxZCW9Che6I4WsQIzrbCSZd1ae5JqCSMASU4nZgDBE3NShaQOHbOHhEn8YzVGohP1iIZW20PBp7m6aaVz4cd3BttvyV0VfarTWtvritPTUkEfKGa7nERnXjTBZ6Yad6j0xp4uv0nTzv2LspMyt00fbOGV9MUZp5hVrTcwwtK2lJbTebxClAUNNpyinac9K2cxwj1FKOCUa1GIrJemX6TLyeCB7xGsDdHaM530N3dwu4W9K5jupYXc3peVdWAp1xMu3+Vio+SNaQkJIkEhTp2rJp0CMMKKiCak7c41pF/gUhThujfGqlZUaS5I707anD0CRiVlkCiZdun6AhzslKOCipVo/qCMhvSCRCBSYbWNqF3vVWJO30iU3jMNpH5a7nrpHfcjpg77sexDPWJJmqmkqbJ1oWadBqIHpuTdliSFpdTnye+Hk1wVOTja0AhRIIphSMeeS06DwYxVUkE4JHry17TGerY0Ki5xw/scKltTn6GEHkKBpjq1woWNQjItqVn7MmDMyRLzQxcZJxptH8V54t2fPNzsulxBu1zScwYRXVlO3edULa1CVJ89CK27XbsuXQ4ppTjjirjbaTQqPVFKzbbTaLrzKmVMPti9dJqFJrmDFq2bL7aMISh3gXmnA424RUA5YisVrIsPtc69MzMyh59abguIKUpTWtMSa4xIeX8v9XWU1S8F56g30WJLIrFTsTJCZiZKSeW2smprk5q2Z6s4vaMhIZwxin2Jhy3Ttbc/wBSGmz/AE9jTadUfZ/0U9NT/TyRH54x6kRqaTmg8sZWmn9f5H7Yz6m40tKTQRyv9WBc9c/j8GECKe6FrzdERVw98JXH3wjMOSwDDwYrpVDwv+KRAkycGFrEV+PXt8UES+SPUG6Ir2+Fv01xC8j6biIjfdSw2VkE7ANZ2R4uADHKEDJfQp5VboNxFdZ1n8OmNVpQdeqoenqHSp+JLdMNEmqbneOTvKKT3NBxAjXYOQOG+JHGglOOAERyUn2xeW25e4o0bqxT41WHJ5seVtrTbHq4wUI7sdBzFKKwi1JqmZ00k08FL0+VK5QV+gK45Z4DH52NNFuSk2Lqn6vu5hb/AHRQ/RGSf1QIa7MgK4CX5NMCr6PN/HuvSKWWUlRIFBVTiz6ST64IInaQ+6BwbLpHNX1VhXWZlsd0l3SNw66RjzGl9hS00gTNrhZb4QASzK3RRWAqUigKdWMWJbTKwJxzgpS20MrLqVq4zLut30j5t5XJ3YbKRRDy5aWdWvgrzD+ZLfc1neQc/wBYERSmnpmTVemKLZFSJhOATuWNXOMNtMBG9agl30BVErA5SVg5HUQRlGU1M0VwLxqCaJUfUevybK2QoTD6X2uBS0gzCnKl05kAHWcuYbBGaZRLD4WyU0dxSoCiVbc98WJ6U7WvJDNRLOKo2BkyrUkfknVsyyoIk4MzbaXQHHHiLqUIoEooPVuFBAzhGaaloDKKksMYhdUnCihmIatZoYe8hSWw8RQjkrGwxA4uopujyt1buhVcPQRVoOlNxCnRg1Zip2JMUuH/ACl/6kWNFvifJFbsR5OfVK9uG2z/AE9jbada9n/RS0z/AK/yP2xn1Nxf0rOGrMRR0yH9PpH7az7LcXdLDRPlgL/VgXXVP4/APQuUR3jnRRi7OyXFbOkZvhCozQWbtME3SB+MJowbTfYXrLTfYrhRh4MMaZecl3phCCWmaX1VyqaCHssvPMuOtpUpDZSFqr3pJoOkxW5LsXHPoha88OBOwx6aYelH1MTCC24kVIOqLDkhNNFfCsKQW2w6u8rvUnCpibkuwaTeeRCOYx6o2GJXJZ9tTSHGlgvAFqmN+uymcRTKSw8pp7kuIwUm9Wh8kC4SWqLaaWWMWq6k3ReNMBtMb70lxZLEtmW2xeO0/wDdYyLJbEzask0aUU+jXsNfwgxnZes67uwh7siCUZT+DfYxXOQHWqFtoDbYHCOEBIIwqTQV3VMXEoRJSSGJYEUF1JOBOsq56kmu0wyfF6220eCCl12AJu+twdEW2WuH4w6CruLdAQm8Uk66eUHyQ4GJkOvty7Lr7jqbjSSpSga0pAFb+kU1aSlBxam5RJ5DQrQ7L1Mz6oJNPSJKy5GWbTdXNKW46TWqrhpsGZNdmGEAzVxM6S73rKakbDT3geWO1vRdaooaFxWWMLyUjG+BtKDSGKnGAOU5TfjGq1Z0zbKSWShIpgCTQDPV/GMDM9KLl3HEhaVLQSDTvTB3FCFN/S8g70HJxi+aCvR/SKZs5Q4FwuyhPLZJJHONhg6ZmmpmXRMpcTwLgFCo0BB1Rxex3SJpLSO8dTVI2HZHTNBG0z8tNS7q0tiVIcK1mgShVQrPDUM8MYylhhcTOybkvMYki6pXztyuf8RFKw13VOImBVaapcTTAqSSD5K+gxqOSy5ZUupSqhxF0qu0vHMGnkV0xSlk3beUkV7oEqJ500/2RZRbZlVTZdaUBV1OAAoAYHCTcoo4jA7jB7Iy92ba3kjpEBVutiXtieZAwS8o9OP4wo2tBNRmK9pRwoy+Ai0VPcIg7EYohf1SvbiTRU9wiPsSfFr+qV7cFs/VewVp1x9n/RT0y/r7I/bWvZbizpbW7QbYqaZH+n8iPzxv2Wos6X1phqMBf6sC565/H4BwBVK0VG2/MWfO2PZ0rMTb0u7KpWFUYKwSog5jmjBHl6IRRhTTqbmfuYIz3c8tTelH7MZkp2QVOvFuYDakvCXOBSqpFM/LD5ebs6Rs6Yl5ebcmlvutKJLJQEhKqnOB2u4Q4VOqkH47Xos6Bqu1okFk5bshOTa5uYQ449LLKpTk0DqaVCVbKKhJu3ZeZE2tS1Fb8ghmpQRVwEk+THOBcGmvohwJOyCd3N505nTzM3kIZG3GLMlkSjaXphtVS64OSW6incq413nOMaZQ2l9QlnlOtVqlSgUk84OuIKkDMGPBSqd8I51K8pxUX6aHOdRzWH6Gno4ojSCzirIPDXuI/GDebWnjb2Pzo5zLTJlZliYKqJacSskHUCCfRBlPzNJxaq98AcIcbJf+KS+//vwMdnv6GjEnSBpGtVc2XAN+LRjTsh+XS3aCZu8lpQTW6og5AYEY1rTKMG13w3aUu+TRJUAo0yBBT+KTXdDjMFqYKb5Sl1BQaHEH/r1Q1GJi9lRbKl2LxQrUw3LutJK615KgDWuv1xzifdIn51IHxiQtA24JNPQeiOk6SS4tCQcl2itcxLr4VFVFVcMU1OVRkN0c6npJc2WywtLcw2aJUs3RTYTqpBQm4PKLTwes6252WQBKP8GCBykjFJG/VFa3Z5mYdvMMpZQUAFINSogklROskmFVYM+VXkvyaCe+pMpoTDfg7OVCnJmRVTKsyIt1JNbrfIi5ckVLESTakmPoVWrcKGOs9ilF563V8IlAEmhAUVUopSjT2TTmjnVn2eZEuKeWhb6uTeQbwA3bY6hoiwmzbNEo6tTU3MucK4kEjC7QJruFDQHAmscygttggSNlCikr5ZUFUrkdgA9EZEuv+fmqakIr/wDoYdOTRmZ1CUqKky7dwbyaV9AHSYqSL3CWi88DVKSUpPNya82BPMYsgZyjieNsY15cBOk6gq3p8igHC513CCKQerNJJVQIBNfRAdOPmZm33zQBxalCuwnCFe1X9EV9xXtOX0RQU6KfJ89UN7EfxK/qle2Ydoof5Pqy1Q3sR/EK+qPtmBsNV7Es+uPs/wCijph/aFIfa0ew1E2l5wHPtiHTD+0Kz/tafYaiTS9RCcDTGBvtWVddU/j8A2CKZwl4bjDL5OsdEJfI2dEJ8CrJLUQoKThX0wxLhh1/d6PdFYYSY9N0b/LDqp2RGF/knoheF3HoisBJjwU/R9MKSjZ6YZwmxJ9MKHVbCOeJgmRSUkUKcDhjGjLWkXWG0LV3RscGa5mnuoYzCs7IpTy1tjh268kcobtsMNnV/Cq4ejNVnVUKmHozWtYiZllIIrgcNu0RVkpwWhKFDigJpmgXdOP5K/LTpqMaRSTPh5sKBpXVWM9916WmBNShF9JxSclDWDuNI9Gx3kI0LMyEovBDzagpaK0v4YGo1dOUZ1oWA3aig9LfyWadJqlbZuO0zJ+ga6/XCSs7L2mm/LqUzNN4qbry0dYwzyjQlbULTiRaMpw1xJSHWxU0OdR1ViiwZe0Ut5on+a5h0fSYTwgP3cekCPM6KW86sfzTNNg5qeTwYHPex6BHQbPtew20uE2mG1uvBxQfBBAHzRkRzxatDSOxuKONJtNLpUeTwIvKTsyrjXdFEAaUsNuzlJWtTc5O1FxKcWmlY3STmcRngMRzxrodXKsI4QBU2vGmqv0qas8afjDJi1eFdV2tlOCKhdL7ooSNwGPkwyii7MMyCS5MLLswvFKa8tZ37B6IshovzXFJWiV93eqE7a61eSvTQRNZlGmU4UqBhswwgdYccmXzMPnlHAJGQGwRouTyZVorJ3JG0xZWTeenuLSTxSaur5Kd1f4JjCVTUdURNvuvpC3SaHIfx5InJAR3sec2hX8SrhaI8/e1vFq4WiC3RP5MeaF7EfxC/qj7ZhNFT/JjzGF7EfyZw/5Z9sxssNfg3WfXH2f5RQ0v/tEs8fnafYah+mGQwJx1RHpeR/5Fs8Vx40nD9RqJNMVEJFCQK6oq+1YN11T+PwCtdx6DHsDqHRCXl/SMQTZcU2m6pYIWg4E5XhXLdCqMd54FUVvSwWhQGlB0Q6o/gRlsBfDMgqevX18JevXbtFUzwpllEqH31LQCypIwvE1pHWVu0+TO7otPCZoY7PRHgcMk/dim0++SkLaWAcyEmgNMPxEe4eZupKmTUkZagc+iA8GRXhSLt4awn7seqNg+7FETD/B3i0b2FAQdtD0RMFKUkGihUA02QEqbjqBKLjqWa7j933w1VCO9P3YjB2mkIaH5w6YFIDJkzsu5Jul1oEsk8oU70xGHgtOBjYUkKSUmhScxnWMqas1SSVyuWtBPqhzaX6woVP3GlrfLChU/coTEsFuB1lamnRktBoQecYxO3bNpy4CJphE2kYX63VHfUCh6BDEBwqulNFDVrh677ffoI5xhDZYeg0TyWE6RyJrw0vMtHYpKTXoMeVpFIpI4CXmHa4clIFOkxVvppkOmEK0jVSIFkmXbNoTAuyzCJVH0ibyuodBiOWYAUXHVqcdOJWskk+U4x5Acc+LSpXMIlSw6Bys9gziNpLLKbSWWTKmEtJJUcN2uHSEq/aMwH3Um4kVQiufuhZeQClcI/eJ1CN6yG7zxQBiQAK4QsuL1Tfh0/Uw+ZjXqqhB8nq0RplZmmEvgMe+HXDVEgUOcF1oNPNSrLDYUhtLILyQuiVKqTjt1QIPmjrn6R9cLLiiqeDLtCyp20Iyg3z7hhop8mP6Jh3Yh+SOfV/71RHonjLEDYYk7EHyR39DL9dUMLDX4O1nzlH2f5RT7KVkT8tasppHZzXDJZKS8hIJUgpxvUGaSAAdlBtwE7Z0wkrXXdZSttISkk1CqnGuR3Zx3GeaS4iisoEJ/RmzXlqUtlNSa1uxtrW0aprq20amXnU5WLQZoO7Oeb98Lx9jW84P/AFf8o6IdELKr8SOiGnRCy/BDojLw1dzHw6n3OfieY8O55n/lHuOy/h3PNf8AKD86H2V4IdEIdD7K8F6InDV3Jw6n3AHjrA/xDnmvfCcdZ8ZX5Wj1wf8AwPsrwcJ8DbK8FE4au5OH0+4A8dY8ZV5o9ceE7L+M03cCqD06G2V4KE+BtleDMThv3Jw6HcBkz0sMTMHzaohRbMuVOJvnkKu1FcerOD/4GWUP7uH/AAPsopA4IYboi2bHHNk4bGSwnzAAWvLfTPQY8bWl/CnoMHvwOsrwXoj3wNsrwXoiuGQ7lcJfc585aEm536gTtumsObtZtqgQ7eTsWknqg+OhtleC9Ee+Blk+CjtC0lT6ZNHWGz6lPpngBxbcn/eSzCztue6PKtmUpVEuwjfc90G50NsnU16IUaGWT4KOu7Ux1/wdPCrf7P4ABdpsLOL1NyUUhEWhKJODhB1mhxjoHwMsk/3Ue+Bdk+C9EcZ2kqnVPJxnYVKvVPIB9s5bwqugxI1bLDSryHiDSnemDg6F2TT4r0Q34GWT4OOS2as8mDDZc4S3oywwN7fI8ZHm/dEK7TlVKJL2JxPJOPog3Ohlk+DMeGhtlk95Fy2fnVh1bCtVxvzzgwJXS2Ws6yltyt52ccFxsXSAFHAHaTuEHvYtsl6zbGLs2koeep3MnFKQSRXeSonmprrFWytGLNlXQttkXhkaQayTaUNAJyGUaqFuqRpt7fwtdT//2Q=="/>
          <p:cNvSpPr>
            <a:spLocks noChangeAspect="1" noChangeArrowheads="1"/>
          </p:cNvSpPr>
          <p:nvPr/>
        </p:nvSpPr>
        <p:spPr bwMode="auto">
          <a:xfrm>
            <a:off x="63500" y="-523875"/>
            <a:ext cx="1771650" cy="1066800"/>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2058" name="Picture 10" descr="http://t2.gstatic.com/images?q=tbn:ANd9GcQ1o29ASxeV7bInJOyYCJbYy6tPuqztroPOPCk-04CTPJWR8B61"/>
          <p:cNvPicPr>
            <a:picLocks noChangeAspect="1" noChangeArrowheads="1"/>
          </p:cNvPicPr>
          <p:nvPr/>
        </p:nvPicPr>
        <p:blipFill>
          <a:blip r:embed="rId3" cstate="print"/>
          <a:srcRect/>
          <a:stretch>
            <a:fillRect/>
          </a:stretch>
        </p:blipFill>
        <p:spPr bwMode="auto">
          <a:xfrm>
            <a:off x="5940152" y="1268760"/>
            <a:ext cx="2752725" cy="1657351"/>
          </a:xfrm>
          <a:prstGeom prst="rect">
            <a:avLst/>
          </a:prstGeom>
          <a:noFill/>
        </p:spPr>
      </p:pic>
    </p:spTree>
    <p:extLst>
      <p:ext uri="{BB962C8B-B14F-4D97-AF65-F5344CB8AC3E}">
        <p14:creationId xmlns:p14="http://schemas.microsoft.com/office/powerpoint/2010/main" xmlns="" val="3926730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Bez názvu.png"/>
          <p:cNvPicPr>
            <a:picLocks noGrp="1" noChangeAspect="1"/>
          </p:cNvPicPr>
          <p:nvPr>
            <p:ph idx="1"/>
          </p:nvPr>
        </p:nvPicPr>
        <p:blipFill>
          <a:blip r:embed="rId2" cstate="print"/>
          <a:srcRect l="3628" r="14234"/>
          <a:stretch>
            <a:fillRect/>
          </a:stretch>
        </p:blipFill>
        <p:spPr>
          <a:xfrm>
            <a:off x="1547664" y="1772816"/>
            <a:ext cx="5779644" cy="4869160"/>
          </a:xfrm>
          <a:prstGeom prst="roundRect">
            <a:avLst>
              <a:gd name="adj" fmla="val 16667"/>
            </a:avLst>
          </a:prstGeom>
          <a:ln>
            <a:noFill/>
          </a:ln>
          <a:effectLst>
            <a:outerShdw blurRad="50800" dist="38100" dir="16200000" rotWithShape="0">
              <a:prstClr val="black">
                <a:alpha val="40000"/>
              </a:prstClr>
            </a:outerShdw>
          </a:effectLst>
          <a:scene3d>
            <a:camera prst="perspectiveAbove"/>
            <a:lightRig rig="contrasting" dir="t">
              <a:rot lat="0" lon="0" rev="4200000"/>
            </a:lightRig>
          </a:scene3d>
          <a:sp3d prstMaterial="plastic">
            <a:bevelT w="381000" h="114300" prst="relaxedInset"/>
            <a:contourClr>
              <a:srgbClr val="969696"/>
            </a:contourClr>
          </a:sp3d>
        </p:spPr>
      </p:pic>
      <p:sp>
        <p:nvSpPr>
          <p:cNvPr id="2" name="Nadpis 1"/>
          <p:cNvSpPr>
            <a:spLocks noGrp="1"/>
          </p:cNvSpPr>
          <p:nvPr>
            <p:ph type="title"/>
          </p:nvPr>
        </p:nvSpPr>
        <p:spPr/>
        <p:txBody>
          <a:bodyPr/>
          <a:lstStyle/>
          <a:p>
            <a:r>
              <a:rPr lang="cs-CZ" sz="4000" dirty="0" smtClean="0">
                <a:solidFill>
                  <a:srgbClr val="FF0000"/>
                </a:solidFill>
              </a:rPr>
              <a:t>  </a:t>
            </a:r>
            <a:r>
              <a:rPr lang="cs-CZ" sz="3600" u="sng" dirty="0" smtClean="0">
                <a:solidFill>
                  <a:srgbClr val="FF0000"/>
                </a:solidFill>
              </a:rPr>
              <a:t>Symbol mé fiktivní společnosti</a:t>
            </a:r>
            <a:endParaRPr lang="cs-CZ" sz="3600" u="sng" dirty="0">
              <a:solidFill>
                <a:srgbClr val="FF0000"/>
              </a:solidFill>
            </a:endParaRPr>
          </a:p>
        </p:txBody>
      </p:sp>
    </p:spTree>
    <p:extLst>
      <p:ext uri="{BB962C8B-B14F-4D97-AF65-F5344CB8AC3E}">
        <p14:creationId xmlns:p14="http://schemas.microsoft.com/office/powerpoint/2010/main" xmlns="" val="3406437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Lékárn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Jaro</Template>
  <TotalTime>151</TotalTime>
  <Words>552</Words>
  <Application>Microsoft Office PowerPoint</Application>
  <PresentationFormat>Předvádění na obrazovce (4:3)</PresentationFormat>
  <Paragraphs>37</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Spring</vt:lpstr>
      <vt:lpstr>Jak ovlivňuje můj život současná technika</vt:lpstr>
      <vt:lpstr>            Televize</vt:lpstr>
      <vt:lpstr>              Rádio</vt:lpstr>
      <vt:lpstr>Notebooky a počítače</vt:lpstr>
      <vt:lpstr>          Tablety</vt:lpstr>
      <vt:lpstr>            Mobil</vt:lpstr>
      <vt:lpstr>              Mp3</vt:lpstr>
      <vt:lpstr>     Fotoaparáty</vt:lpstr>
      <vt:lpstr>  Symbol mé fiktivní společnosti</vt:lpstr>
      <vt:lpstr>Technika v domácnosti</vt:lpstr>
      <vt:lpstr>                Auta</vt:lpstr>
      <vt:lpstr>              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Žák</dc:creator>
  <cp:lastModifiedBy>Žák</cp:lastModifiedBy>
  <cp:revision>15</cp:revision>
  <dcterms:created xsi:type="dcterms:W3CDTF">2012-05-18T06:10:45Z</dcterms:created>
  <dcterms:modified xsi:type="dcterms:W3CDTF">2012-05-18T08:55:30Z</dcterms:modified>
</cp:coreProperties>
</file>