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5" r:id="rId9"/>
    <p:sldId id="268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31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8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C9D-6633-47D1-97A5-142B9A956A2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DCC-AB6C-46B7-A63D-D28037C091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C9D-6633-47D1-97A5-142B9A956A2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DCC-AB6C-46B7-A63D-D28037C091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C9D-6633-47D1-97A5-142B9A956A2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DCC-AB6C-46B7-A63D-D28037C091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C9D-6633-47D1-97A5-142B9A956A2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DCC-AB6C-46B7-A63D-D28037C091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C9D-6633-47D1-97A5-142B9A956A2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DCC-AB6C-46B7-A63D-D28037C091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C9D-6633-47D1-97A5-142B9A956A2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DCC-AB6C-46B7-A63D-D28037C091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C9D-6633-47D1-97A5-142B9A956A2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DCC-AB6C-46B7-A63D-D28037C091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C9D-6633-47D1-97A5-142B9A956A2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DCC-AB6C-46B7-A63D-D28037C091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C9D-6633-47D1-97A5-142B9A956A2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DCC-AB6C-46B7-A63D-D28037C091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C9D-6633-47D1-97A5-142B9A956A2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7DCC-AB6C-46B7-A63D-D28037C091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C9D-6633-47D1-97A5-142B9A956A2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F0F07DCC-AB6C-46B7-A63D-D28037C091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A105C9D-6633-47D1-97A5-142B9A956A2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0F07DCC-AB6C-46B7-A63D-D28037C091A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" Target="slide5.xml"/><Relationship Id="rId7" Type="http://schemas.openxmlformats.org/officeDocument/2006/relationships/slide" Target="slide10.xml"/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freezi.net" TargetMode="External"/><Relationship Id="rId13" Type="http://schemas.openxmlformats.org/officeDocument/2006/relationships/hyperlink" Target="mujnotebook.cz" TargetMode="External"/><Relationship Id="rId3" Type="http://schemas.openxmlformats.org/officeDocument/2006/relationships/hyperlink" Target="http://brandirectory.com/" TargetMode="External"/><Relationship Id="rId7" Type="http://schemas.openxmlformats.org/officeDocument/2006/relationships/hyperlink" Target="http://www.c4you.cz/" TargetMode="External"/><Relationship Id="rId12" Type="http://schemas.openxmlformats.org/officeDocument/2006/relationships/hyperlink" Target="http://pective.com/" TargetMode="External"/><Relationship Id="rId2" Type="http://schemas.openxmlformats.org/officeDocument/2006/relationships/hyperlink" Target="http://classiccars.wikia.com/wiki/Classic_Cars_Wiki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fotonmag.cz/" TargetMode="External"/><Relationship Id="rId11" Type="http://schemas.openxmlformats.org/officeDocument/2006/relationships/hyperlink" Target="http://cs.wikipedia.org/wiki/Hlavn%C3%AD_strana" TargetMode="External"/><Relationship Id="rId5" Type="http://schemas.openxmlformats.org/officeDocument/2006/relationships/hyperlink" Target="http://www.svetandroida.cz/" TargetMode="External"/><Relationship Id="rId10" Type="http://schemas.openxmlformats.org/officeDocument/2006/relationships/hyperlink" Target="http://www.prokrasnetelo.cz/" TargetMode="External"/><Relationship Id="rId4" Type="http://schemas.openxmlformats.org/officeDocument/2006/relationships/hyperlink" Target="http://www.skoda-auto.cz/CZE/Pages/homepage.aspx" TargetMode="External"/><Relationship Id="rId9" Type="http://schemas.openxmlformats.org/officeDocument/2006/relationships/hyperlink" Target="http://www.astrolife.cz/" TargetMode="External"/><Relationship Id="rId1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 ovlivňuje můj život současná technika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Lucie </a:t>
            </a:r>
            <a:r>
              <a:rPr lang="cs-CZ" dirty="0" err="1" smtClean="0"/>
              <a:t>Marethová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7554542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 Děkuji za pozornost.</a:t>
            </a:r>
          </a:p>
          <a:p>
            <a:pPr>
              <a:buNone/>
            </a:pPr>
            <a:r>
              <a:rPr lang="cs-CZ" dirty="0" smtClean="0"/>
              <a:t>    Pokud máte nějaké dotazy, směřujte je na emailovou adresu uvedenou níže.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E-mail: jujku002@seznam.</a:t>
            </a:r>
            <a:r>
              <a:rPr lang="cs-CZ" dirty="0" err="1" smtClean="0"/>
              <a:t>cz</a:t>
            </a:r>
            <a:endParaRPr lang="cs-CZ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cs-CZ" dirty="0" smtClean="0"/>
              <a:t>Myslím, že každého z nás nějakým způsobem technika ovlivnila nebo ovlivní. Technika je v dnešním životě běžnou součástí každého dne všech lidí.</a:t>
            </a:r>
            <a:endParaRPr lang="cs-CZ" dirty="0"/>
          </a:p>
        </p:txBody>
      </p:sp>
      <p:pic>
        <p:nvPicPr>
          <p:cNvPr id="6148" name="Picture 4" descr="C:\Users\Žák\AppData\Local\Microsoft\Windows\Temporary Internet Files\Content.IE5\FRMYZAML\MC90002838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933056"/>
            <a:ext cx="3240360" cy="24675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75066226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>
                <a:hlinkClick r:id="rId2" action="ppaction://hlinksldjump"/>
              </a:rPr>
              <a:t>Vliv techniky</a:t>
            </a:r>
            <a:endParaRPr lang="cs-CZ" sz="2600" dirty="0" smtClean="0"/>
          </a:p>
          <a:p>
            <a:r>
              <a:rPr lang="cs-CZ" sz="2600" dirty="0" smtClean="0">
                <a:hlinkClick r:id="rId3" action="ppaction://hlinksldjump"/>
              </a:rPr>
              <a:t>Rozvoj techniky</a:t>
            </a:r>
            <a:endParaRPr lang="cs-CZ" sz="2600" dirty="0" smtClean="0"/>
          </a:p>
          <a:p>
            <a:r>
              <a:rPr lang="cs-CZ" sz="2600" dirty="0" smtClean="0">
                <a:hlinkClick r:id="rId4" action="ppaction://hlinksldjump"/>
              </a:rPr>
              <a:t>Technika v domácnosti</a:t>
            </a:r>
            <a:endParaRPr lang="cs-CZ" sz="2600" dirty="0" smtClean="0"/>
          </a:p>
          <a:p>
            <a:r>
              <a:rPr lang="cs-CZ" sz="2600" dirty="0" smtClean="0">
                <a:hlinkClick r:id="" action="ppaction://noaction"/>
              </a:rPr>
              <a:t>Počítače, mobily a </a:t>
            </a:r>
            <a:r>
              <a:rPr lang="cs-CZ" sz="2600" dirty="0" smtClean="0">
                <a:hlinkClick r:id="" action="ppaction://noaction"/>
              </a:rPr>
              <a:t>mp3 aneb věci potřebné každý den</a:t>
            </a:r>
            <a:endParaRPr lang="cs-CZ" sz="2600" dirty="0" smtClean="0"/>
          </a:p>
          <a:p>
            <a:r>
              <a:rPr lang="cs-CZ" sz="2600" dirty="0" smtClean="0">
                <a:hlinkClick r:id="rId5" action="ppaction://hlinksldjump"/>
              </a:rPr>
              <a:t>Značky techniky</a:t>
            </a:r>
            <a:endParaRPr lang="cs-CZ" sz="2600" dirty="0" smtClean="0"/>
          </a:p>
          <a:p>
            <a:r>
              <a:rPr lang="cs-CZ" sz="2600" dirty="0" smtClean="0">
                <a:hlinkClick r:id="rId6" action="ppaction://hlinksldjump"/>
              </a:rPr>
              <a:t>Zdroje</a:t>
            </a:r>
            <a:endParaRPr lang="cs-CZ" sz="2600" dirty="0" smtClean="0"/>
          </a:p>
          <a:p>
            <a:r>
              <a:rPr lang="cs-CZ" sz="2600" dirty="0" smtClean="0">
                <a:hlinkClick r:id="rId7" action="ppaction://hlinksldjump"/>
              </a:rPr>
              <a:t>Závěr</a:t>
            </a:r>
            <a:endParaRPr lang="cs-CZ" sz="26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4" name="Picture 4" descr="http://pective.com/m/t-mobile-g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4008" y="2492896"/>
            <a:ext cx="3960440" cy="31266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38259277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Vliv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Technika zjednodušuje každý den, někdy také ztěžuje. Technika má většinou vliv kladný, pomáhá v rozvoji. Avšak podle mne jsou </a:t>
            </a:r>
            <a:r>
              <a:rPr lang="cs-CZ" dirty="0" smtClean="0"/>
              <a:t>zde i takové věci, které na člověka mají vliv vyloženě špatný.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9" name="Picture 3" descr="C:\Users\Žák\AppData\Local\Microsoft\Windows\Temporary Internet Files\Content.IE5\SOJTH1ZY\MP90042361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204865"/>
            <a:ext cx="2736304" cy="41510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7" name="Tlačítko akce: Zpět nebo Předchozí 6">
            <a:hlinkClick r:id="rId3" action="ppaction://hlinksldjump" highlightClick="1"/>
          </p:cNvPr>
          <p:cNvSpPr/>
          <p:nvPr/>
        </p:nvSpPr>
        <p:spPr>
          <a:xfrm>
            <a:off x="7308304" y="260648"/>
            <a:ext cx="1656184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48324826"/>
      </p:ext>
    </p:extLst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Nejznámější předchůdce počítačů a notebooků je abakus. Na prvních technických vynálezech se začalo pracovat již v 19. století, např. vzniklo 1. auto. Ve století 20. se vynalezla většina dnes známých technických vymožeností. </a:t>
            </a:r>
            <a:endParaRPr lang="cs-CZ" dirty="0"/>
          </a:p>
        </p:txBody>
      </p:sp>
      <p:pic>
        <p:nvPicPr>
          <p:cNvPr id="3074" name="Picture 2" descr="http://upload.wikimedia.org/wikipedia/commons/b/b5/RomanAbacusRe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581128"/>
            <a:ext cx="2530826" cy="20162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</p:pic>
      <p:pic>
        <p:nvPicPr>
          <p:cNvPr id="3076" name="Picture 4" descr="Soubor:1885Ben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581128"/>
            <a:ext cx="2734882" cy="2016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</p:pic>
      <p:sp>
        <p:nvSpPr>
          <p:cNvPr id="6" name="Tlačítko akce: Zpět nebo Předchozí 5">
            <a:hlinkClick r:id="rId4" action="ppaction://hlinksldjump" highlightClick="1"/>
          </p:cNvPr>
          <p:cNvSpPr/>
          <p:nvPr/>
        </p:nvSpPr>
        <p:spPr>
          <a:xfrm>
            <a:off x="7308304" y="260648"/>
            <a:ext cx="1656184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81719655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Technika v domácnosti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domácnosti jsou různé spotřebiče nezbytné. Mluvíme např. o sporáku, ledničce či pračce. Mnoho domácností si nedokáže představit život bez televize, pevné linky nebo počítače. 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http://www.astrolife.cz/wp-content/uploads/2011/12/televi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72661">
            <a:off x="4636045" y="4317867"/>
            <a:ext cx="2164397" cy="19332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2" name="Picture 4" descr="http://freezi.net/vvv/mikrovlnka/images/mikrovlnk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17864">
            <a:off x="6289147" y="2342247"/>
            <a:ext cx="2466975" cy="193357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lačítko akce: Zpět nebo Předchozí 7">
            <a:hlinkClick r:id="rId4" action="ppaction://hlinksldjump" highlightClick="1"/>
          </p:cNvPr>
          <p:cNvSpPr/>
          <p:nvPr/>
        </p:nvSpPr>
        <p:spPr>
          <a:xfrm>
            <a:off x="7308304" y="260648"/>
            <a:ext cx="1656184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0222808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Počítače, mobily a mp3 aneb věci potřebné </a:t>
            </a:r>
            <a:r>
              <a:rPr lang="cs-CZ" dirty="0" smtClean="0"/>
              <a:t>každý den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Téměř každý dnes vlastní jednu z těchto věcí, zejména mladí lidé. Technika ovlivnila </a:t>
            </a:r>
            <a:r>
              <a:rPr lang="cs-CZ" dirty="0" smtClean="0"/>
              <a:t>hlavně mládež, spoustu </a:t>
            </a:r>
            <a:r>
              <a:rPr lang="cs-CZ" dirty="0" smtClean="0"/>
              <a:t>dětí hraje počítačové hry nebo hry na mobilu. Počítače podle </a:t>
            </a:r>
            <a:r>
              <a:rPr lang="cs-CZ" dirty="0" smtClean="0"/>
              <a:t>mě </a:t>
            </a:r>
            <a:r>
              <a:rPr lang="cs-CZ" dirty="0" smtClean="0"/>
              <a:t>ovlivnili mládež </a:t>
            </a:r>
            <a:r>
              <a:rPr lang="cs-CZ" dirty="0" smtClean="0"/>
              <a:t>špatně, ale ne vždy tomu tak musí být. Naopak všechny tyto věci mohou mít i kladný vliv.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cs-CZ"/>
          </a:p>
        </p:txBody>
      </p:sp>
      <p:pic>
        <p:nvPicPr>
          <p:cNvPr id="1026" name="Picture 2" descr="http://www.prokrasnetelo.cz/data/userfiles/image/vztahy/deti_pocitac%20%281%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780928"/>
            <a:ext cx="3960440" cy="27713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Tlačítko akce: Zpět nebo Předchozí 5">
            <a:hlinkClick r:id="rId3" action="ppaction://hlinksldjump" highlightClick="1"/>
          </p:cNvPr>
          <p:cNvSpPr/>
          <p:nvPr/>
        </p:nvSpPr>
        <p:spPr>
          <a:xfrm>
            <a:off x="7308304" y="260648"/>
            <a:ext cx="1656184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8269395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Značky techniky</a:t>
            </a:r>
            <a:endParaRPr lang="cs-CZ" dirty="0"/>
          </a:p>
        </p:txBody>
      </p:sp>
      <p:pic>
        <p:nvPicPr>
          <p:cNvPr id="19" name="Zástupný symbol pro obsah 18" descr="Bez názvu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1" y="2204864"/>
            <a:ext cx="2093519" cy="2088232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 Zde je pár značek elektroniky apod.</a:t>
            </a:r>
            <a:endParaRPr lang="cs-CZ" dirty="0"/>
          </a:p>
        </p:txBody>
      </p:sp>
      <p:pic>
        <p:nvPicPr>
          <p:cNvPr id="20482" name="Picture 2" descr="http://www.c4you.cz/wp-content/pictures/do-textu/apple/apple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204864"/>
            <a:ext cx="1728192" cy="2089502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539552" y="42930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Apple</a:t>
            </a:r>
            <a:endParaRPr lang="cs-CZ" dirty="0"/>
          </a:p>
        </p:txBody>
      </p:sp>
      <p:pic>
        <p:nvPicPr>
          <p:cNvPr id="20484" name="Picture 4" descr="http://www.fotonmag.cz/wp-content/uploads/2011/12/lg20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140968"/>
            <a:ext cx="2232248" cy="1126960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4860032" y="414908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LG</a:t>
            </a:r>
            <a:endParaRPr lang="cs-CZ" dirty="0"/>
          </a:p>
        </p:txBody>
      </p:sp>
      <p:pic>
        <p:nvPicPr>
          <p:cNvPr id="20486" name="Picture 6" descr="http://www.svetandroida.cz/media/2012/05/samsung-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4653136"/>
            <a:ext cx="3168352" cy="1057219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2699792" y="5733256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Samsung </a:t>
            </a:r>
            <a:endParaRPr lang="cs-CZ" dirty="0"/>
          </a:p>
        </p:txBody>
      </p:sp>
      <p:pic>
        <p:nvPicPr>
          <p:cNvPr id="20488" name="Picture 8" descr="http://imgproxy-cdn.skoda-auto.com/www-publishingimages/4all/aboutskoda/tradition/companylogo/logo_5_300x200_20120430150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4653136"/>
            <a:ext cx="2116800" cy="1058400"/>
          </a:xfrm>
          <a:prstGeom prst="rect">
            <a:avLst/>
          </a:prstGeom>
          <a:noFill/>
        </p:spPr>
      </p:pic>
      <p:sp>
        <p:nvSpPr>
          <p:cNvPr id="13" name="TextovéPole 12"/>
          <p:cNvSpPr txBox="1"/>
          <p:nvPr/>
        </p:nvSpPr>
        <p:spPr>
          <a:xfrm>
            <a:off x="467544" y="57332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Škoda </a:t>
            </a:r>
            <a:endParaRPr lang="cs-CZ" dirty="0"/>
          </a:p>
        </p:txBody>
      </p:sp>
      <p:pic>
        <p:nvPicPr>
          <p:cNvPr id="20490" name="Picture 10" descr="http://brandirectory.com/images/profile/logo/siemens_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0152" y="4653136"/>
            <a:ext cx="2921184" cy="1058400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5940152" y="573325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Siemens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267744" y="429309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Antivir Ele – má firma</a:t>
            </a:r>
            <a:endParaRPr lang="cs-CZ" dirty="0"/>
          </a:p>
        </p:txBody>
      </p:sp>
      <p:sp>
        <p:nvSpPr>
          <p:cNvPr id="18" name="Tlačítko akce: Zpět nebo Předchozí 17">
            <a:hlinkClick r:id="rId8" action="ppaction://hlinksldjump" highlightClick="1"/>
          </p:cNvPr>
          <p:cNvSpPr/>
          <p:nvPr/>
        </p:nvSpPr>
        <p:spPr>
          <a:xfrm>
            <a:off x="7308304" y="260648"/>
            <a:ext cx="1656184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classiccars.wikia.com</a:t>
            </a:r>
            <a:endParaRPr lang="cs-CZ" dirty="0" smtClean="0"/>
          </a:p>
          <a:p>
            <a:r>
              <a:rPr lang="cs-CZ" dirty="0" err="1" smtClean="0">
                <a:hlinkClick r:id="rId3"/>
              </a:rPr>
              <a:t>brandirectory.com</a:t>
            </a:r>
            <a:endParaRPr lang="cs-CZ" dirty="0" smtClean="0"/>
          </a:p>
          <a:p>
            <a:r>
              <a:rPr lang="cs-CZ" dirty="0" err="1" smtClean="0">
                <a:hlinkClick r:id="rId4"/>
              </a:rPr>
              <a:t>skoda</a:t>
            </a:r>
            <a:r>
              <a:rPr lang="cs-CZ" dirty="0" smtClean="0">
                <a:hlinkClick r:id="rId4"/>
              </a:rPr>
              <a:t>-auto.</a:t>
            </a:r>
            <a:r>
              <a:rPr lang="cs-CZ" dirty="0" err="1" smtClean="0">
                <a:hlinkClick r:id="rId4"/>
              </a:rPr>
              <a:t>cz</a:t>
            </a:r>
            <a:endParaRPr lang="cs-CZ" dirty="0" smtClean="0"/>
          </a:p>
          <a:p>
            <a:r>
              <a:rPr lang="cs-CZ" dirty="0" err="1" smtClean="0">
                <a:hlinkClick r:id="rId5"/>
              </a:rPr>
              <a:t>svetandroida.cz</a:t>
            </a:r>
            <a:endParaRPr lang="cs-CZ" dirty="0" smtClean="0"/>
          </a:p>
          <a:p>
            <a:r>
              <a:rPr lang="cs-CZ" dirty="0" err="1" smtClean="0">
                <a:hlinkClick r:id="rId6"/>
              </a:rPr>
              <a:t>fotonmag.cz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c4you.cz</a:t>
            </a:r>
            <a:endParaRPr lang="cs-CZ" dirty="0" smtClean="0"/>
          </a:p>
          <a:p>
            <a:r>
              <a:rPr lang="cs-CZ" dirty="0" err="1" smtClean="0">
                <a:hlinkClick r:id="rId8" action="ppaction://hlinkfile"/>
              </a:rPr>
              <a:t>freezi.net</a:t>
            </a:r>
            <a:endParaRPr lang="cs-CZ" dirty="0" smtClean="0"/>
          </a:p>
          <a:p>
            <a:r>
              <a:rPr lang="cs-CZ" dirty="0" err="1" smtClean="0">
                <a:hlinkClick r:id="rId9"/>
              </a:rPr>
              <a:t>astrolife.cz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 smtClean="0">
                <a:hlinkClick r:id="rId10"/>
              </a:rPr>
              <a:t>prokrasnetelo.cz</a:t>
            </a:r>
            <a:endParaRPr lang="cs-CZ" dirty="0" smtClean="0"/>
          </a:p>
          <a:p>
            <a:r>
              <a:rPr lang="cs-CZ" dirty="0" err="1" smtClean="0">
                <a:hlinkClick r:id="rId11"/>
              </a:rPr>
              <a:t>wikipedia.cz</a:t>
            </a:r>
            <a:endParaRPr lang="cs-CZ" dirty="0" smtClean="0"/>
          </a:p>
          <a:p>
            <a:r>
              <a:rPr lang="cs-CZ" dirty="0" err="1" smtClean="0">
                <a:hlinkClick r:id="rId12"/>
              </a:rPr>
              <a:t>pective.com</a:t>
            </a:r>
            <a:endParaRPr lang="cs-CZ" dirty="0" smtClean="0"/>
          </a:p>
          <a:p>
            <a:r>
              <a:rPr lang="cs-CZ" dirty="0" err="1" smtClean="0">
                <a:hlinkClick r:id="rId13" action="ppaction://hlinkfile"/>
              </a:rPr>
              <a:t>mujnotebook.cz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  Z těchto zdrojů jsem čerpala převážně obrázky.</a:t>
            </a:r>
            <a:endParaRPr lang="cs-CZ" dirty="0"/>
          </a:p>
        </p:txBody>
      </p:sp>
      <p:sp>
        <p:nvSpPr>
          <p:cNvPr id="5" name="Tlačítko akce: Zpět nebo Předchozí 4">
            <a:hlinkClick r:id="rId14" action="ppaction://hlinksldjump" highlightClick="1"/>
          </p:cNvPr>
          <p:cNvSpPr/>
          <p:nvPr/>
        </p:nvSpPr>
        <p:spPr>
          <a:xfrm>
            <a:off x="7308304" y="260648"/>
            <a:ext cx="1656184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129</TotalTime>
  <Words>299</Words>
  <Application>Microsoft Office PowerPoint</Application>
  <PresentationFormat>Předvádění na obrazovce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Deluxe</vt:lpstr>
      <vt:lpstr>Jak ovlivňuje můj život současná technika</vt:lpstr>
      <vt:lpstr>Úvod</vt:lpstr>
      <vt:lpstr>Obsah</vt:lpstr>
      <vt:lpstr>Vliv techniky</vt:lpstr>
      <vt:lpstr>Rozvoj techniky</vt:lpstr>
      <vt:lpstr>Technika v domácnosti</vt:lpstr>
      <vt:lpstr>Počítače, mobily a mp3 aneb věci potřebné každý den</vt:lpstr>
      <vt:lpstr>Značky techniky</vt:lpstr>
      <vt:lpstr>Zdroje</vt:lpstr>
      <vt:lpstr>Závěr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ovlivňuje můj život současná technika</dc:title>
  <dc:creator>Žák</dc:creator>
  <cp:lastModifiedBy>Žák</cp:lastModifiedBy>
  <cp:revision>14</cp:revision>
  <dcterms:created xsi:type="dcterms:W3CDTF">2012-05-18T06:39:15Z</dcterms:created>
  <dcterms:modified xsi:type="dcterms:W3CDTF">2012-05-18T08:57:01Z</dcterms:modified>
</cp:coreProperties>
</file>