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E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35BDF-3ECC-4994-8F5A-F53FD6EDA9A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268AD-66A3-4E49-B7BF-BFDE1098E8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6487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268AD-66A3-4E49-B7BF-BFDE1098E8C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268AD-66A3-4E49-B7BF-BFDE1098E8C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25669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50000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ransition advTm="50000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  <p:transition advTm="50000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advTm="50000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53C2A02-B705-47C8-B56A-CC76ACFE5C09}" type="datetimeFigureOut">
              <a:rPr lang="cs-CZ" smtClean="0"/>
              <a:pPr/>
              <a:t>18.5.2012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A942A3B-4B47-40B3-8C73-460C1446082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0">
    <p:cut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" TargetMode="External"/><Relationship Id="rId2" Type="http://schemas.openxmlformats.org/officeDocument/2006/relationships/hyperlink" Target="http://www.wikipedi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chemeClr val="bg2">
                <a:shade val="94000"/>
                <a:satMod val="114000"/>
                <a:lumMod val="96000"/>
              </a:schemeClr>
            </a:gs>
            <a:gs pos="91000">
              <a:srgbClr val="B6E657"/>
            </a:gs>
            <a:gs pos="9000">
              <a:srgbClr val="AAD94F"/>
            </a:gs>
            <a:gs pos="49000">
              <a:schemeClr val="bg2">
                <a:tint val="92000"/>
                <a:shade val="66000"/>
                <a:satMod val="110000"/>
                <a:lumMod val="80000"/>
              </a:schemeClr>
            </a:gs>
            <a:gs pos="70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16016" y="2132856"/>
            <a:ext cx="3313355" cy="227778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Jak ovlivňuje můj život současná technika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587E0C"/>
                </a:solidFill>
              </a:rPr>
              <a:t>Autor : Michaela  </a:t>
            </a:r>
            <a:r>
              <a:rPr lang="cs-CZ" dirty="0" err="1" smtClean="0">
                <a:solidFill>
                  <a:srgbClr val="587E0C"/>
                </a:solidFill>
              </a:rPr>
              <a:t>Lampartová</a:t>
            </a:r>
            <a:endParaRPr lang="cs-CZ" dirty="0">
              <a:solidFill>
                <a:srgbClr val="587E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457855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ovlivňuje můj život současná </a:t>
            </a:r>
            <a:r>
              <a:rPr lang="cs-CZ" dirty="0" smtClean="0"/>
              <a:t>technika 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Technika jako taková můj život nějak neovlivňuje  je to v maximální pohodě</a:t>
            </a:r>
          </a:p>
          <a:p>
            <a:r>
              <a:rPr lang="cs-CZ" dirty="0" smtClean="0"/>
              <a:t>Já si myslím si že technika jako taková je báječná věc  myslím si že to je ta nejlepší věc kterou vymyslili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6819119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50"/>
                            </p:stCondLst>
                            <p:childTnLst>
                              <p:par>
                                <p:cTn id="28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/>
          <a:lstStyle/>
          <a:p>
            <a:r>
              <a:rPr lang="cs-CZ" dirty="0" smtClean="0"/>
              <a:t>Co je to technika 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Dnes je technika chápána jako souhrn historicky se rozvíjejících lidských činností, pracovních způsobů a výrobních prostředků, založených na aplikaci přírodních věd, jimiž člověk za využití </a:t>
            </a:r>
            <a:r>
              <a:rPr lang="cs-CZ" dirty="0" smtClean="0">
                <a:solidFill>
                  <a:schemeClr val="tx1"/>
                </a:solidFill>
              </a:rPr>
              <a:t>energie</a:t>
            </a:r>
            <a:r>
              <a:rPr lang="cs-CZ" u="sng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duševních i fyzických sil naplňuje svoji výjimečnou schopnost přizpůsobovat si své životní prostředí a překonávat překážky kladené přírodou. Technika jako vývoj a použití nástrojů, </a:t>
            </a:r>
            <a:r>
              <a:rPr lang="cs-CZ" dirty="0" smtClean="0">
                <a:solidFill>
                  <a:schemeClr val="tx1"/>
                </a:solidFill>
              </a:rPr>
              <a:t>strojů ,  materiálů </a:t>
            </a:r>
            <a:r>
              <a:rPr lang="cs-CZ" dirty="0">
                <a:solidFill>
                  <a:schemeClr val="tx1"/>
                </a:solidFill>
              </a:rPr>
              <a:t>a procesů k řešení problémů při lidské činnosti zhodnocuje a využívá výsledky vědeckého bádání ve prospěch lidstva, vytváří bohatství společnosti a vede lidstvo na vyšší stupeň hmotného blahobytu a kultury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03456322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0416" y="1052736"/>
            <a:ext cx="7024744" cy="1143000"/>
          </a:xfrm>
        </p:spPr>
        <p:txBody>
          <a:bodyPr/>
          <a:lstStyle/>
          <a:p>
            <a:r>
              <a:rPr lang="cs-CZ" dirty="0" smtClean="0"/>
              <a:t>Třeba vývoj auta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Kdysi			teďka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316979"/>
            <a:ext cx="254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3999287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024744" cy="1143000"/>
          </a:xfrm>
        </p:spPr>
        <p:txBody>
          <a:bodyPr/>
          <a:lstStyle/>
          <a:p>
            <a:r>
              <a:rPr lang="cs-CZ" dirty="0" smtClean="0"/>
              <a:t>Vývoj počítačů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/>
          <a:lstStyle/>
          <a:p>
            <a:r>
              <a:rPr lang="cs-CZ" dirty="0" smtClean="0"/>
              <a:t>Kdysi			momentálně teďka 			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69631"/>
            <a:ext cx="253365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36703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07085330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344934" cy="1177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Technika kdysi </a:t>
            </a:r>
            <a:r>
              <a:rPr lang="cs-CZ" dirty="0" smtClean="0"/>
              <a:t>/ technika teďka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7416940" cy="4057676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Já si neumím přestavit  svět bez mobilů a </a:t>
            </a:r>
            <a:r>
              <a:rPr lang="cs-CZ" dirty="0" err="1" smtClean="0">
                <a:solidFill>
                  <a:schemeClr val="tx1"/>
                </a:solidFill>
              </a:rPr>
              <a:t>netu</a:t>
            </a:r>
            <a:r>
              <a:rPr lang="cs-CZ" dirty="0" smtClean="0">
                <a:solidFill>
                  <a:schemeClr val="tx1"/>
                </a:solidFill>
              </a:rPr>
              <a:t> to by proste nešlo </a:t>
            </a:r>
          </a:p>
          <a:p>
            <a:r>
              <a:rPr lang="cs-CZ" dirty="0" smtClean="0"/>
              <a:t>Jednou </a:t>
            </a:r>
            <a:r>
              <a:rPr lang="cs-CZ" dirty="0" smtClean="0"/>
              <a:t>se na to zvykne a potom se to nedá vrátit </a:t>
            </a:r>
            <a:r>
              <a:rPr lang="cs-CZ" dirty="0" smtClean="0"/>
              <a:t>zpět</a:t>
            </a:r>
            <a:endParaRPr lang="cs-CZ" dirty="0" smtClean="0"/>
          </a:p>
          <a:p>
            <a:r>
              <a:rPr lang="cs-CZ" dirty="0" smtClean="0"/>
              <a:t>Technika nám přece pomáhá  ale i škodí </a:t>
            </a:r>
          </a:p>
          <a:p>
            <a:r>
              <a:rPr lang="cs-CZ" dirty="0" smtClean="0"/>
              <a:t>Internet je jako drogy jednou a na pořád </a:t>
            </a:r>
          </a:p>
          <a:p>
            <a:r>
              <a:rPr lang="cs-CZ" dirty="0" smtClean="0"/>
              <a:t>Naši rodiče a prarodiče žádný internet ani mobily neznaly to byl ale život a teďka ho používají učí se na něm a poznávají nové věci</a:t>
            </a:r>
          </a:p>
          <a:p>
            <a:r>
              <a:rPr lang="cs-CZ" dirty="0" smtClean="0"/>
              <a:t>Pro nás je práce na počítači či na mobilu automatická věc ale pro ně je to novinka  </a:t>
            </a:r>
          </a:p>
          <a:p>
            <a:r>
              <a:rPr lang="cs-CZ" dirty="0" smtClean="0"/>
              <a:t>Někteří už nekupují noviny radši si zajdou do kavárny na internet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85970731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1261944"/>
          </a:xfrm>
        </p:spPr>
        <p:txBody>
          <a:bodyPr/>
          <a:lstStyle/>
          <a:p>
            <a:r>
              <a:rPr lang="cs-CZ" dirty="0" smtClean="0"/>
              <a:t>Kdybych měla firmu 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Určitě by se jmenovala</a:t>
            </a:r>
          </a:p>
          <a:p>
            <a:r>
              <a:rPr lang="cs-CZ" dirty="0" smtClean="0"/>
              <a:t>Nové technologie novinky pro vás to by bilo moje logo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3074" name="Picture 2" descr="\\SBLAN2\Share\Práce žáků\Počítačová soutěž Bajtík 2012\Kategorie Kilobajtík\Michaela Lampartová\logo moji  fiktivní fyrm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89039"/>
            <a:ext cx="5256584" cy="251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91205841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2766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2">
                    <a:lumMod val="50000"/>
                  </a:schemeClr>
                </a:solidFill>
              </a:rPr>
              <a:t>Co si představíš pot slovem technika 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Někdo si představí počítače někdo umění malováni vedu keramiku sporty </a:t>
            </a:r>
            <a:r>
              <a:rPr lang="cs-CZ" dirty="0" err="1" smtClean="0"/>
              <a:t>atd</a:t>
            </a:r>
            <a:r>
              <a:rPr lang="cs-CZ" dirty="0" smtClean="0"/>
              <a:t> …. </a:t>
            </a:r>
          </a:p>
          <a:p>
            <a:r>
              <a:rPr lang="cs-CZ" dirty="0" smtClean="0"/>
              <a:t>Já si ji představím jako vedu uměni barev tvaru keramiky </a:t>
            </a:r>
          </a:p>
          <a:p>
            <a:r>
              <a:rPr lang="cs-CZ" dirty="0" smtClean="0"/>
              <a:t>Proste věci které jsou obyčejné které   vyrobil člověk vyrobil vlastníma rukama  takovou práci ocení každý </a:t>
            </a:r>
          </a:p>
          <a:p>
            <a:r>
              <a:rPr lang="cs-CZ" dirty="0" smtClean="0"/>
              <a:t>Některé se nám možná nelíbí  ale oceníme práci vlastníma rukama a vlastní fantasie  </a:t>
            </a:r>
          </a:p>
        </p:txBody>
      </p:sp>
    </p:spTree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024744" cy="11430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</a:rPr>
              <a:t>Zdroje </a:t>
            </a:r>
            <a:endParaRPr lang="cs-CZ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276872"/>
            <a:ext cx="6777317" cy="3508977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/>
              </a:rPr>
              <a:t>www.wikipedie.com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/>
              </a:rPr>
              <a:t>www.google.cz</a:t>
            </a:r>
            <a:r>
              <a:rPr lang="cs-C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cs-CZ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230167"/>
      </p:ext>
    </p:extLst>
  </p:cSld>
  <p:clrMapOvr>
    <a:masterClrMapping/>
  </p:clrMapOvr>
  <p:transition advTm="5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820"/>
                            </p:stCondLst>
                            <p:childTnLst>
                              <p:par>
                                <p:cTn id="22" presetID="1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122</TotalTime>
  <Words>331</Words>
  <Application>Microsoft Office PowerPoint</Application>
  <PresentationFormat>Předvádění na obrazovce (4:3)</PresentationFormat>
  <Paragraphs>37</Paragraphs>
  <Slides>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Austin</vt:lpstr>
      <vt:lpstr>Jak ovlivňuje můj život současná technika</vt:lpstr>
      <vt:lpstr>Jak ovlivňuje můj život současná technika ?</vt:lpstr>
      <vt:lpstr>Co je to technika ??</vt:lpstr>
      <vt:lpstr>Třeba vývoj auta </vt:lpstr>
      <vt:lpstr>Vývoj počítačů </vt:lpstr>
      <vt:lpstr>Technika kdysi / technika teďka </vt:lpstr>
      <vt:lpstr>Kdybych měla firmu ??</vt:lpstr>
      <vt:lpstr>Co si představíš pot slovem technika </vt:lpstr>
      <vt:lpstr>Zdroje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ovlivňuje můj život současná technika</dc:title>
  <dc:creator>Žák</dc:creator>
  <cp:lastModifiedBy>Žák</cp:lastModifiedBy>
  <cp:revision>13</cp:revision>
  <dcterms:created xsi:type="dcterms:W3CDTF">2012-05-18T06:38:09Z</dcterms:created>
  <dcterms:modified xsi:type="dcterms:W3CDTF">2012-05-18T08:47:23Z</dcterms:modified>
</cp:coreProperties>
</file>