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4" r:id="rId6"/>
    <p:sldId id="260" r:id="rId7"/>
    <p:sldId id="262" r:id="rId8"/>
    <p:sldId id="263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8" d="100"/>
          <a:sy n="68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457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824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987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511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682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130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149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512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322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3353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120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3">
                <a:tint val="45000"/>
                <a:satMod val="400000"/>
              </a:schemeClr>
            </a:duotone>
            <a:lum/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7773A-2E69-4DE0-8187-97056331F8F8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313EE-91D0-49CE-8444-2676BCB64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842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cs.wikipedia.org/wiki/Soubor:Praktica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wikipedi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cs.wikipedia.org/wiki/Soubor:Arts_et_Metiers_Pascaline_dsc03869.jpg" TargetMode="Externa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wikipedie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ek.cz/" TargetMode="External"/><Relationship Id="rId2" Type="http://schemas.openxmlformats.org/officeDocument/2006/relationships/hyperlink" Target="http://www.bazar.najisto.centru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pedie.cz/" TargetMode="External"/><Relationship Id="rId5" Type="http://schemas.openxmlformats.org/officeDocument/2006/relationships/hyperlink" Target="http://www.fonky.cz/" TargetMode="External"/><Relationship Id="rId4" Type="http://schemas.openxmlformats.org/officeDocument/2006/relationships/hyperlink" Target="http://www.tv.1web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r>
              <a:rPr lang="cs-CZ" sz="60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Jak ovlivňuje můj život současná technika?</a:t>
            </a:r>
            <a:endParaRPr lang="cs-CZ" sz="60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http://t3.gstatic.com/images?q=tbn:ANd9GcRviV21O-67jrXAwTSwidPHdCWgkHa_iDnS1_7G-rZ1npjhN0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32656"/>
            <a:ext cx="2286000" cy="1657351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</p:pic>
      <p:pic>
        <p:nvPicPr>
          <p:cNvPr id="5" name="Picture 6" descr="http://t0.gstatic.com/images?q=tbn:ANd9GcSJXPljrm1y1Nr3wd069mxAsYvGzzGZ8p8A54PVWzYdA7JH19c1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25144"/>
            <a:ext cx="2409825" cy="1895476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5122" name="Picture 2" descr="http://upload.wikimedia.org/wikipedia/commons/thumb/b/b3/Praktica.jpg/220px-Praktic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5013176"/>
            <a:ext cx="2095500" cy="1571626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6546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Obsah</a:t>
            </a:r>
            <a:endParaRPr lang="cs-CZ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Moderní technologie</a:t>
            </a:r>
          </a:p>
          <a:p>
            <a:pPr lvl="5"/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Já a moderní technologie</a:t>
            </a:r>
          </a:p>
          <a:p>
            <a:pPr lvl="5"/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Proč používám moderní technologie?</a:t>
            </a:r>
          </a:p>
          <a:p>
            <a:pPr lvl="5"/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Symbol mé fiktivní společnosti</a:t>
            </a:r>
          </a:p>
          <a:p>
            <a:pPr lvl="5"/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Něco o počítači</a:t>
            </a:r>
          </a:p>
          <a:p>
            <a:pPr lvl="5"/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Něco o fotoaparátu</a:t>
            </a:r>
          </a:p>
          <a:p>
            <a:pPr lvl="5"/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Zdroje</a:t>
            </a:r>
          </a:p>
          <a:p>
            <a:pPr lvl="5"/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lvl="5"/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6" descr="http://t0.gstatic.com/images?q=tbn:ANd9GcSJXPljrm1y1Nr3wd069mxAsYvGzzGZ8p8A54PVWzYdA7JH19c1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789040"/>
            <a:ext cx="2409825" cy="1895476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6" name="Obrázek 5" descr="220px-Olympus_C-2020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844824"/>
            <a:ext cx="2376264" cy="1587776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2160240" cy="2032715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cs-CZ" sz="54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Moderní technologie</a:t>
            </a:r>
            <a:endParaRPr lang="cs-CZ" sz="54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Mezi moderní technologii patří: Televizory, PC, mobilní telefony a další současné vychytávky, které nám ulehčují život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098" name="Picture 2" descr="http://t3.gstatic.com/images?q=tbn:ANd9GcRviV21O-67jrXAwTSwidPHdCWgkHa_iDnS1_7G-rZ1npjhN0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789040"/>
            <a:ext cx="2286000" cy="1657351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</p:pic>
      <p:pic>
        <p:nvPicPr>
          <p:cNvPr id="4102" name="Picture 6" descr="http://t0.gstatic.com/images?q=tbn:ANd9GcSJXPljrm1y1Nr3wd069mxAsYvGzzGZ8p8A54PVWzYdA7JH19c1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293096"/>
            <a:ext cx="2409825" cy="1895476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4" name="Obrázek 3" descr="imagesCA7TPA1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3284984"/>
            <a:ext cx="2433416" cy="1618160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xmlns="" val="17159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54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Já a moderní technologie</a:t>
            </a:r>
            <a:endParaRPr lang="cs-CZ" sz="54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Pravidelně využívám počítač, televizor a mobilní telefon…osobně si neumím představit život bez těchto přístrojů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Mám ráda nové věci co se týče technologie, ale trvá mi spoustu času než je začnu ovládat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t3.gstatic.com/images?q=tbn:ANd9GcRkR3Nb8T_WWmKfB7JNwZjVDMQj-C0KSD9epXkbu5eqMEe5Fnis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93096"/>
            <a:ext cx="2028825" cy="2257425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3078" name="Picture 6" descr="http://t3.gstatic.com/images?q=tbn:ANd9GcQ30zLD8Q-VWG49ORZdVKE61XPFPWIU21kmHpGIzktymEi2NeHcm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581128"/>
            <a:ext cx="2476500" cy="1847851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3080" name="Picture 8" descr="http://t2.gstatic.com/images?q=tbn:ANd9GcRf53f-FuNTF0zME9FnQjJRTIeq3luzCjOEHfZi7npNrBdyYRaD-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293096"/>
            <a:ext cx="2105025" cy="2171701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00915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Proč používám moderní technologie?</a:t>
            </a:r>
            <a:endParaRPr lang="cs-CZ" sz="54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Mobilní telefon-telefonování,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sms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zprávy, hry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Televize-zábava, učení (dokumenty)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Počítač-hry, učení</a:t>
            </a:r>
          </a:p>
          <a:p>
            <a:pPr>
              <a:buNone/>
            </a:pP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Můj mobil-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http://t3.gstatic.com/images?q=tbn:ANd9GcQ30zLD8Q-VWG49ORZdVKE61XPFPWIU21kmHpGIzktymEi2NeHc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852936"/>
            <a:ext cx="2476500" cy="1847851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5" name="Picture 2" descr="http://t3.gstatic.com/images?q=tbn:ANd9GcRkR3Nb8T_WWmKfB7JNwZjVDMQj-C0KSD9epXkbu5eqMEe5Fnis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789040"/>
            <a:ext cx="2028825" cy="2257425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Symbol mé fiktivní společnosti</a:t>
            </a:r>
            <a:endParaRPr lang="cs-CZ" sz="54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4294967295"/>
          </p:nvPr>
        </p:nvSpPr>
        <p:spPr>
          <a:xfrm>
            <a:off x="0" y="1700808"/>
            <a:ext cx="8075613" cy="639762"/>
          </a:xfrm>
        </p:spPr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tento symbol představuje a proč?</a:t>
            </a:r>
            <a:endParaRPr lang="cs-CZ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294967295"/>
          </p:nvPr>
        </p:nvSpPr>
        <p:spPr>
          <a:xfrm>
            <a:off x="0" y="2492896"/>
            <a:ext cx="4067944" cy="40324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/>
              <a:t>	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Tento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symbol zobrazuje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kosa, a to podle mého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přijímení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KOSková</a:t>
            </a:r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348880"/>
            <a:ext cx="4464496" cy="4200945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3250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Něco o počítačích</a:t>
            </a:r>
            <a:endParaRPr lang="cs-CZ" sz="54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Vznik 1. počítače : 30. léta 20. století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Nejstarší předchůdci počítače : Abakus, Logaritmické tabulky, mechanické kalkulátory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1. předchůdce současných počítačů :ENIAC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Chcete vědět víc?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www.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wikipedie.cz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220px-Eni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509120"/>
            <a:ext cx="2640293" cy="2016224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5" name="Obrázek 4" descr="abaku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96752"/>
            <a:ext cx="1544423" cy="1161178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19458" name="Picture 2" descr="http://upload.wikimedia.org/wikipedia/commons/thumb/8/80/Arts_et_Metiers_Pascaline_dsc03869.jpg/220px-Arts_et_Metiers_Pascaline_dsc03869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4797152"/>
            <a:ext cx="3024336" cy="1663386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Něco o fotoaparátu</a:t>
            </a:r>
            <a:endParaRPr lang="cs-CZ" sz="54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Slouží k pořizování fotografií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Nejznámější značky fotoaparátů: Canon,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Olympus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Nikon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Sony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Vznik 1. fotoaparátu: r. 1813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Chcete vědět víc?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www.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wikipedie.cz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lvl="8"/>
            <a:endParaRPr lang="cs-CZ" dirty="0"/>
          </a:p>
        </p:txBody>
      </p:sp>
      <p:pic>
        <p:nvPicPr>
          <p:cNvPr id="6" name="Obrázek 5" descr="fot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509120"/>
            <a:ext cx="2771679" cy="2034530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7" name="Obrázek 6" descr="bez názv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404664"/>
            <a:ext cx="2267744" cy="1694712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  <p:pic>
        <p:nvPicPr>
          <p:cNvPr id="8" name="Obrázek 7" descr="fof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4725144"/>
            <a:ext cx="2371725" cy="1933575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dirty="0" smtClean="0">
                <a:solidFill>
                  <a:schemeClr val="accent3">
                    <a:lumMod val="50000"/>
                  </a:schemeClr>
                </a:solidFill>
              </a:rPr>
              <a:t>Zdroje</a:t>
            </a:r>
            <a:endParaRPr lang="cs-CZ" sz="5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www.bazar.najisto.centrum.</a:t>
            </a:r>
            <a:r>
              <a:rPr lang="cs-CZ" dirty="0" err="1" smtClean="0">
                <a:hlinkClick r:id="rId2"/>
              </a:rPr>
              <a:t>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infoek.cz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: </a:t>
            </a:r>
            <a:r>
              <a:rPr lang="cs-CZ" dirty="0" smtClean="0">
                <a:hlinkClick r:id="rId4"/>
              </a:rPr>
              <a:t>www.tv.1web.cz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: </a:t>
            </a:r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fonky.cz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: </a:t>
            </a:r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wikipedie.cz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Vypracovala: Hana Kosková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Veselý obličej 3"/>
          <p:cNvSpPr/>
          <p:nvPr/>
        </p:nvSpPr>
        <p:spPr>
          <a:xfrm>
            <a:off x="6300192" y="2708920"/>
            <a:ext cx="2016224" cy="223224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4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206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Jak ovlivňuje můj život současná technika?</vt:lpstr>
      <vt:lpstr>Obsah</vt:lpstr>
      <vt:lpstr>Moderní technologie</vt:lpstr>
      <vt:lpstr>Já a moderní technologie</vt:lpstr>
      <vt:lpstr>Proč používám moderní technologie?</vt:lpstr>
      <vt:lpstr>Symbol mé fiktivní společnosti</vt:lpstr>
      <vt:lpstr>Něco o počítačích</vt:lpstr>
      <vt:lpstr>Něco o fotoaparátu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</dc:creator>
  <cp:lastModifiedBy>Žák</cp:lastModifiedBy>
  <cp:revision>15</cp:revision>
  <dcterms:created xsi:type="dcterms:W3CDTF">2012-05-18T06:28:50Z</dcterms:created>
  <dcterms:modified xsi:type="dcterms:W3CDTF">2012-05-18T09:00:54Z</dcterms:modified>
</cp:coreProperties>
</file>