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59" r:id="rId7"/>
    <p:sldId id="260"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978" y="-16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0E34265-670A-4393-9E20-977CD27E6466}" type="datetimeFigureOut">
              <a:rPr lang="cs-CZ" smtClean="0"/>
              <a:pPr/>
              <a:t>18.5.2012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310976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0E34265-670A-4393-9E20-977CD27E6466}" type="datetimeFigureOut">
              <a:rPr lang="cs-CZ" smtClean="0"/>
              <a:pPr/>
              <a:t>18.5.2012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170517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0E34265-670A-4393-9E20-977CD27E6466}" type="datetimeFigureOut">
              <a:rPr lang="cs-CZ" smtClean="0"/>
              <a:pPr/>
              <a:t>18.5.2012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164832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0E34265-670A-4393-9E20-977CD27E6466}" type="datetimeFigureOut">
              <a:rPr lang="cs-CZ" smtClean="0"/>
              <a:pPr/>
              <a:t>18.5.2012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290565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0E34265-670A-4393-9E20-977CD27E6466}" type="datetimeFigureOut">
              <a:rPr lang="cs-CZ" smtClean="0"/>
              <a:pPr/>
              <a:t>18.5.2012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158698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0E34265-670A-4393-9E20-977CD27E6466}" type="datetimeFigureOut">
              <a:rPr lang="cs-CZ" smtClean="0"/>
              <a:pPr/>
              <a:t>18.5.2012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266531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0E34265-670A-4393-9E20-977CD27E6466}" type="datetimeFigureOut">
              <a:rPr lang="cs-CZ" smtClean="0"/>
              <a:pPr/>
              <a:t>18.5.2012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1460576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0E34265-670A-4393-9E20-977CD27E6466}" type="datetimeFigureOut">
              <a:rPr lang="cs-CZ" smtClean="0"/>
              <a:pPr/>
              <a:t>18.5.2012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156042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0E34265-670A-4393-9E20-977CD27E6466}" type="datetimeFigureOut">
              <a:rPr lang="cs-CZ" smtClean="0"/>
              <a:pPr/>
              <a:t>18.5.2012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153812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0E34265-670A-4393-9E20-977CD27E6466}" type="datetimeFigureOut">
              <a:rPr lang="cs-CZ" smtClean="0"/>
              <a:pPr/>
              <a:t>18.5.2012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218922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0E34265-670A-4393-9E20-977CD27E6466}" type="datetimeFigureOut">
              <a:rPr lang="cs-CZ" smtClean="0"/>
              <a:pPr/>
              <a:t>18.5.2012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2043903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34265-670A-4393-9E20-977CD27E6466}" type="datetimeFigureOut">
              <a:rPr lang="cs-CZ" smtClean="0"/>
              <a:pPr/>
              <a:t>18.5.2012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E2D26-B0E5-4EBC-8824-A81B84CA5600}" type="slidenum">
              <a:rPr lang="cs-CZ" smtClean="0"/>
              <a:pPr/>
              <a:t>‹#›</a:t>
            </a:fld>
            <a:endParaRPr lang="cs-CZ"/>
          </a:p>
        </p:txBody>
      </p:sp>
    </p:spTree>
    <p:extLst>
      <p:ext uri="{BB962C8B-B14F-4D97-AF65-F5344CB8AC3E}">
        <p14:creationId xmlns:p14="http://schemas.microsoft.com/office/powerpoint/2010/main" xmlns="" val="224630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image" Target="../media/image3.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hyperlink" Target="http://cs.wikipedia.org/wiki/Soubor:Siemens_mobile_phone_M65.jpg"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4" name="Obrázek 3"/>
          <p:cNvPicPr>
            <a:picLocks noChangeAspect="1"/>
          </p:cNvPicPr>
          <p:nvPr/>
        </p:nvPicPr>
        <p:blipFill rotWithShape="1">
          <a:blip r:embed="rId3" cstate="print">
            <a:extLst>
              <a:ext uri="{BEBA8EAE-BF5A-486C-A8C5-ECC9F3942E4B}">
                <a14:imgProps xmlns:a14="http://schemas.microsoft.com/office/drawing/2010/main" xmlns="">
                  <a14:imgLayer r:embed="rId4">
                    <a14:imgEffect>
                      <a14:sharpenSoften amount="50000"/>
                    </a14:imgEffect>
                  </a14:imgLayer>
                </a14:imgProps>
              </a:ext>
              <a:ext uri="{28A0092B-C50C-407E-A947-70E740481C1C}">
                <a14:useLocalDpi xmlns:a14="http://schemas.microsoft.com/office/drawing/2010/main" xmlns="" val="0"/>
              </a:ext>
            </a:extLst>
          </a:blip>
          <a:srcRect l="6553" t="100" r="84892" b="70120"/>
          <a:stretch/>
        </p:blipFill>
        <p:spPr>
          <a:xfrm>
            <a:off x="0" y="5326766"/>
            <a:ext cx="1068780" cy="1531234"/>
          </a:xfrm>
          <a:prstGeom prst="rect">
            <a:avLst/>
          </a:prstGeom>
          <a:ln>
            <a:noFill/>
          </a:ln>
        </p:spPr>
      </p:pic>
      <p:sp>
        <p:nvSpPr>
          <p:cNvPr id="2" name="Nadpis 1"/>
          <p:cNvSpPr>
            <a:spLocks noGrp="1"/>
          </p:cNvSpPr>
          <p:nvPr>
            <p:ph type="ctrTitle"/>
          </p:nvPr>
        </p:nvSpPr>
        <p:spPr>
          <a:xfrm>
            <a:off x="395536" y="332656"/>
            <a:ext cx="7772400" cy="1470025"/>
          </a:xfr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3"/>
          </a:lnRef>
          <a:fillRef idx="3">
            <a:schemeClr val="accent3"/>
          </a:fillRef>
          <a:effectRef idx="3">
            <a:schemeClr val="accent3"/>
          </a:effectRef>
          <a:fontRef idx="minor">
            <a:schemeClr val="lt1"/>
          </a:fontRef>
        </p:style>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cs-CZ"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JAK OVLIVŇUJE MŮJ ŽIVOT SOUČASNÁ TECHNIKA</a:t>
            </a:r>
            <a:endParaRPr lang="cs-CZ"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Obdélník 5"/>
          <p:cNvSpPr/>
          <p:nvPr/>
        </p:nvSpPr>
        <p:spPr>
          <a:xfrm>
            <a:off x="2231232" y="5934670"/>
            <a:ext cx="6912768" cy="923330"/>
          </a:xfrm>
          <a:prstGeom prst="rect">
            <a:avLst/>
          </a:prstGeom>
        </p:spPr>
        <p:style>
          <a:lnRef idx="1">
            <a:schemeClr val="accent3"/>
          </a:lnRef>
          <a:fillRef idx="3">
            <a:schemeClr val="accent3"/>
          </a:fillRef>
          <a:effectRef idx="2">
            <a:schemeClr val="accent3"/>
          </a:effectRef>
          <a:fontRef idx="minor">
            <a:schemeClr val="lt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cs-CZ"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KRISTINA KELLNEROVÁ</a:t>
            </a:r>
            <a:endParaRPr lang="cs-CZ"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5124" name="Picture 4" descr="http://t3.gstatic.com/images?q=tbn:ANd9GcSmSbxfj93SdOTAj42z5CFUyg8ZSLAndQRdLgi98UshvKxbu94DWA"/>
          <p:cNvPicPr>
            <a:picLocks noChangeAspect="1" noChangeArrowheads="1"/>
          </p:cNvPicPr>
          <p:nvPr/>
        </p:nvPicPr>
        <p:blipFill>
          <a:blip r:embed="rId5" cstate="print"/>
          <a:srcRect/>
          <a:stretch>
            <a:fillRect/>
          </a:stretch>
        </p:blipFill>
        <p:spPr bwMode="auto">
          <a:xfrm>
            <a:off x="7380312" y="1052736"/>
            <a:ext cx="1533525" cy="2971800"/>
          </a:xfrm>
          <a:prstGeom prst="rect">
            <a:avLst/>
          </a:prstGeom>
          <a:noFill/>
        </p:spPr>
      </p:pic>
      <p:sp>
        <p:nvSpPr>
          <p:cNvPr id="5126" name="AutoShape 6" descr="data:image/jpeg;base64,/9j/4AAQSkZJRgABAQAAAQABAAD/2wCEAAkGBhEPEBETEhATEBESEhIQERUQExITEhMXHxQVGBgSEhUXGycfFxkjGhYYHzAgIycpLCwsFR4xNTAtNSg3LCoBCQoKDgwOGg8PGDEcHSQtLDUsNS8sKSksKSkpKS4sKiktKTApKSwpLzEpNTA0LDMpLCk2LCk1NSkuKSkpKSk1Mv/AABEIAKUBMQMBIgACEQEDEQH/xAAcAAEAAQUBAQAAAAAAAAAAAAAABwMEBQYIAgH/xABBEAABAwIDBQYCBggFBQAAAAABAAIDBBEFEiEGBzFBURMiYXGBkTKhFCNCYrHBFVJjcoKSs9EzU3OisiRDo+Hw/8QAFgEBAQEAAAAAAAAAAAAAAAAAAAEC/8QAHREBAQEBAAIDAQAAAAAAAAAAAAERIQIxIkFREv/aAAwDAQACEQMRAD8AnFERAREQEREBERAREQEREBYfC9raSqmkhima+SMkED7VviydQD+GmmqzC533Y0r/ANPxAtcDH2+e4PdtE9pzdO8beZQdEIiICIiAiIgIiICIiAiIgIiICIiAiIgIiICIiAiIgIiICIiAiIgIiICIiAiIgIiIChfdqM20Fafu1Z/87f7qaFDG6cZsarXfs5z7zxoJnREQEREBERAREQEREBERAREQEREBERAREQEREBERAREQEREBERAREQEREBERAREQFDO5sXxOtd+xd85mf2UzFQ5uWH/XVn+kP6gUExoiscYxqGjiMszwxo0HNzj+qwcyqL5W9TiMUXxysYejnAH2UUY1vLqKpxZBeCM6ANP1rv3nDh5D3KtKRp4vddx1Ov4nms6qW2Y7TnhMz3VT9LQf5rPcKF67beGC7YwZnDQhhAYD95/D2usNU7bVz/hdHCOjGBx933/BXTjoiKdr9Wua4fdIP4KouaaTbHEGuD21Dr/fZGPwH5rftmN9Fi2Ovjyg6CeG5A/1I+I8xfyTUSwipUtUyVjXxvbIx4DmuYQ5rh1BHFVVQREQEREBERAREQEREBERAREQEREBERAREQEREBERAREQEREBQ5uY0r6wfsh/UCmNQ3um7mLVrTpaKX5TsUEpbQ4/FQQPmlNmt+ED4nu5Mb4lc/4/tPPiVRnkN7m0cYPdjb+q38zzWU3lY/LWzMfq2mtJ9GB+01r3MdKR1Lmn0WtYXO2MnMDn5acRYHu9b39VPYz1IxsDCSRe13OP4DwWQwjZetxdhdEWw0ofkJkLmufpcmwGo8LjxWc2c3YzVL2yVzXQwt1bDmGd56vI+EfPy4qVKWlZExrI2hjGjK1rRYAdAFRqWz+6yipWntGCqcRYmVrcg/cZwHmblX+K7B0k0RZHE2mfplkgY1rh5gcR1C2NFcEEbS7Fy0QLpx9VmDBK3IWkm5FwBmB0PELT5aWNlyHh7Sbnk4eh/JdO4lhsdTE+KVoex4sQfkQeRB1BUGbV7Jy0EzmuYXwk3iky6OHQkCwd1H5FZswW27zeC7DZgxxc6jkd9Y1wN4zf/GjHzIHEeIXQcUrXtDmkOa4BzS03BBFwQeYsuV66KwPLmD0Pqpf3K7SulgdSPNzC0SwHXWIuLS0dQ14IHgbclYJMREVBERAREQEREBERAREQEREBERAREQEREBERAREQEREBERAUF4ZWfQ8YxM3taDEbeYOcf8VOi553jUT24zNHHe87mtAH2u0Y27fUmylGNlce3p2uJPY08brHUACE1Dh5XLlQpIZqmppo2R/SJGMiayNxsHtY3tDGTppYOCqTiR1RWkZXFgkj4OF80rIAGgHQ2foOl1tm57Du0xSaQjSCJ9vBznBg/wBoeoJZ2b2jir4c8d2uacssbtHxP5scPf8A+0WWWkbZQHDpmYnCLNDmx17G8JIiQ0S2/Xaba+XRbrFIHNDmm7XAEEcCDqCFoekREBa5vGoe3wquZ0gfIPNn1g+bFsaoV1MJYpIzwkY+M+RaR+aDl+CqM1HFE4BzYGYg+PQXvkjk1I1NiCVsu7HGzFWYeZXRwwNZVUzHcC7M4vySEcbSPbYm3xcVrWztO4x2tp/10N+WY0T9P9qzO7zD2VMlBHMwPhkqK6E3vrmpYzYdCNCD115KDo5Fqu7+ukMU9NM4yS0NQ+lznjIwAGN58cpt6LalQREQEREBERAREQEREBERAREQEREBERAREQEREBERAREQFDO9+P6NiNNVBoPdhcAeDnMkJIPoG+6mZQ9vzq7zUkY4tjkkP8TgB/xKlGn7MsBBc63fq4L3Jb3Y2T1Emo1Hws4eC3vcLTkx1sx4vkijv+61zj/UCiGSW3A2INj+NvZSrsPjxw3BoeyY2WrrquSOmjcbBzrtjzO1HdGUdPiAuL3QbzvHxCOHDaoSEXljdDG3m97hZoaOZHHyBWW2fpnRUlNG/wCNkELHeYY0Ee4Wv4HsI7tm1WITmtq26sB0p4DxtDHwuOpHIG19VuCoIiICKlUVTIm5nvaxo4ue4Nb7nRWcW0dG++Wrp3ZeOWaM289UEA7MUn1z22+HFmQcBwkjqo7Xvf7I0svOwuJspYKSokvlgxMl2UOLiHUliGi9ibtA9RqtXxyoDqypkYS1rqieRlrg2Mj3NPnYq52GqwzEqEnRoq4AfV4Gqg6J2DwuWOKeonZ2c9bO6qeznG0gCOM+IaBfzWzoioIiICIiAiIgIiICIiAiIgIiICIiAiIgIiICIiAiIgIiIMDtftWzDoQ8t7SR5yxMvlubXJceTR68QoPxionxKeSV7O1me0ZBGHnsgCPgaL3GW41vxvxUlb5KJzoKeUcI3vY7+IAg+7LeoXndHj9JJRSZIuympmNNW42LpNHHtA7jlOR3d0ta3ioIbjwzR5ddzjYtLSA0a2OYH7t7WPFe6qqnDaZrXkspXPfE0Wa+MueHucCNTqAb30ssTiTy2XO0kEuJHLnfkrmmxTMQ2TQ8GvbpYoNxw/eBOC21TVyFt7l8jvYtvbTx91vWzO82UkNq42ujJs2eHl/qxcR6fMaqGY6h0ch4Bw9GvH5fks5T7QMGt9CLEcD5HoQfYqZ9xqWXldIxyBwDmkOaQCCDcEHgQRxC0jeNvKZhbeyiDZKt7cwDvgibyklt8m8/Ljpezu9j6BHPDK0ygR9rREXs8k2DD0aSbnoWPHMKKMaxaSomfJI8ySSOL5HH7Tv7DgByAV3fSWZxfY1tRNWSF9TNJO4/rGzW+DGDRo8lYx1pF8rjlIsR/cKzbESfHmveU3A4ojZhhnaxQuc4Xk7oefiY65y3PNhtqOXEK1rtkaqCnZVWa6HNkc+Ek9hID8EwsDG650PA3FjqL1aqoINNCDwykjx4D81umwe2UVLPibZxnpnQyzOZYODyx+XKGnQ5mvtr0CzJlxu3fHa3ndXvG/ScZhmFquFgLiOEzeHaAcnXtccNQRxsN/UB7k6PPiskkYLY44ZS8chmcAyO/O3XnlKl7afbakw3L9IkIe/VrGNLnkcM1uQ8SQtsM8ixOzu1NNiMZfTyZw0gPaQWvYeQc08PPgbFZZAREQEREBERAREQEREBERAREQEREBERAREQEREBERBg9t6dj8Pqg+9hE54sLkOb3mn3AXPuzOPGgqathNo6mlqIPC7o3GM/z2b/ABFdNVEDZGOY4Xa9pY4dQRYj2K5b22wV9LOWPBDo3mM3Fszb9148CNb+Kgx57xv6DyXx0YPEXWXbg7SxmSaPMWguY85SD0B4H/0rCogLHFpsSDY2Nx6FUJu+xpv3m90n8FiZ5Tfz4+aykBvdp4OHzWMr4i14+8badVBXjf2kLm/aivIz90kZ2+hs7+dY+NhuXeNh59fT8wr6h7kjXEXaDZw6tOjh6tJC91FC6J5YdcpcAeutr/JZk7jduzVCOKwX2naDICeDeN16mfYePL+6oRguOUcPtFbrDIYfNnqDMfhiDpfRo7g9X5R/ErIvIuST3jZ1uYvex9QPZZIx5YwwCxlyvPhGP8Np/eJL/LIrPFI8uRttT3vyCx492teXJInHcFQRtw+aYEGSWoc2T7oY0ZWH+Yu/jUd72MR7fFqnU2jLIW+GVguP5i73U27udn/oGG00Tm5ZCztZRwOd/eIPiLhv8KjbeXsfHUYxFDTG09W0STB2sbDqA/TUXaxziPC/NaZNwcLjVVTrnI2BrXdLmQFvya73U3rU93uwgwmF7TJ2ssrmukcBlaAAcrWg62FzqeN1tioIiICIiAiIgIiICIiAiIgIiICIiAiIgIiICIiAiIgLQd8OzH0uhMkbM00BBGUXcWX1GmpsbO8LHqt+RBzTDRwvis53ZyhztHXtYtDwHfq/Fa6tpdnpOLSx4sTdrxa3qtq3uYd9HrXPdEck4Ekb28zoHt5ah2vHg4LQZHC9g7Xpz+atmD7XUj4CMzS02zt4G4udRblorbELOAI5ZXjyHH5Fe5Hk8STbQX5KmGZWDS4ANvC9x+BKguIYgV9x+YN7M8ywH/a0H5tKpYW/TKeLTb05Kjin1sjdHOytAsATzJ5eal/VnrFgxrpD+fILKU1K1o1F2NPe5do62kYPzPRviRfxGwD4jlH6rSC8+HMM9dfAqo6ovbgABZrRwaOg9dSTqTxWb8uRqT+e1eUjC9znkF7ibkNbdzj0a0c+QA8ApG3MbNieoqKyaIERdnFAHi4Y/LmcW35tBaL9XFeNz+ybppW1b22giuYrjSSThmHUN11626FSvjeP01BEZKiVsTdbA/E89GNGrneS3mMK2L4rFSQSTyuyxxtLnHn4ADmSbADmSFoe7PD5KuoqcVqG2dM5zIAfst0By+ADWsB+6/qrBkdVtLO1z2vpsLifma06PlI0vfm/iLjRlzxKlKmpmRMaxjQxjGhjGtFg0AWACCqiIgIiICIiAiIgIiICIiAiIgIiICIiAiIgIiICIiAiIgIiILDGsDgrYjFPGJGHUX4tPJzDxa4dQuftvNgpsNkvYvp3O+rlA01v3H2+F9ve1x4dIKlU0zJWOZIxr2OFnNeA5rh0IOhQciObrY3ty1Onjfkq9M6+h1PLxCnjEtyWGzOLmGanvxbFI0s9BI1xHobKvhW5/DKc5i2Scj/PkuPVrA0HyN0EYbC7vJa+bNYx0wsJJOtj8MfV1tPDn0OzbX7jzZ0lFIXAa9jJx8mPJsfI+5Uqvq44GhrGgNaLNawAADoANAFaPx93KneUHLNbRS08jo5I3se02LXMc0j0IWT2ZEHaF1RTvqctskQeY2E9ZiBct+6CL8+ikTbLY6orap80MLmCSxe11yM1gC5tutuHW/VZPZLdzEyxq2SvdyY0ZIvWxzH3Cgt6Laivqy2KICJjQAIaNmUNaOALhq0W6WCy2zW6KMO7eve+qlu4tZI8uYxuYkBxuS88yL5dToVv1BSRRMDYo2xsHBrGho9uquVR5jjDQGtAa0AABoAAHIADgF6REBERAREQEREBERAREQEREBERAREQEREBERAREQEREBERAREQfHC/OytpaIn/ALjgiIKX6L/aOX0YWOb3H2X1EFaOiY3lfz1VYNCIg+2REQEREBERAREQEREBERAREQEREBERAREQf//Z"/>
          <p:cNvSpPr>
            <a:spLocks noChangeAspect="1" noChangeArrowheads="1"/>
          </p:cNvSpPr>
          <p:nvPr/>
        </p:nvSpPr>
        <p:spPr bwMode="auto">
          <a:xfrm>
            <a:off x="63500" y="-766763"/>
            <a:ext cx="2905125" cy="157162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28" name="AutoShape 8" descr="data:image/jpeg;base64,/9j/4AAQSkZJRgABAQAAAQABAAD/2wCEAAkGBhEPEBETEhATEBESEhIQERUQExITEhMXHxQVGBgSEhUXGycfFxkjGhYYHzAgIycpLCwsFR4xNTAtNSg3LCoBCQoKDgwOGg8PGDEcHSQtLDUsNS8sKSksKSkpKS4sKiktKTApKSwpLzEpNTA0LDMpLCk2LCk1NSkuKSkpKSk1Mv/AABEIAKUBMQMBIgACEQEDEQH/xAAcAAEAAQUBAQAAAAAAAAAAAAAABwMEBQYIAgH/xABBEAABAwIDBQYCBggFBQAAAAABAAIDBBEFEiEGBzFBURMiYXGBkTKhFCNCYrHBFVJjcoKSs9EzU3OisiRDo+Hw/8QAFgEBAQEAAAAAAAAAAAAAAAAAAAEC/8QAHREBAQEBAAIDAQAAAAAAAAAAAAERIQIxIkFREv/aAAwDAQACEQMRAD8AnFERAREQEREBERAREQEREBYfC9raSqmkhima+SMkED7VviydQD+GmmqzC533Y0r/ANPxAtcDH2+e4PdtE9pzdO8beZQdEIiICIiAiIgIiICIiAiIgIiICIiAiIgIiICIiAiIgIiICIiAiIgIiICIiAiIgIiIChfdqM20Fafu1Z/87f7qaFDG6cZsarXfs5z7zxoJnREQEREBERAREQEREBERAREQEREBERAREQEREBERAREQEREBERAREQEREBERAREQFDO5sXxOtd+xd85mf2UzFQ5uWH/XVn+kP6gUExoiscYxqGjiMszwxo0HNzj+qwcyqL5W9TiMUXxysYejnAH2UUY1vLqKpxZBeCM6ANP1rv3nDh5D3KtKRp4vddx1Ov4nms6qW2Y7TnhMz3VT9LQf5rPcKF67beGC7YwZnDQhhAYD95/D2usNU7bVz/hdHCOjGBx933/BXTjoiKdr9Wua4fdIP4KouaaTbHEGuD21Dr/fZGPwH5rftmN9Fi2Ovjyg6CeG5A/1I+I8xfyTUSwipUtUyVjXxvbIx4DmuYQ5rh1BHFVVQREQEREBERAREQEREBERAREQEREBERAREQEREBERAREQEREBQ5uY0r6wfsh/UCmNQ3um7mLVrTpaKX5TsUEpbQ4/FQQPmlNmt+ED4nu5Mb4lc/4/tPPiVRnkN7m0cYPdjb+q38zzWU3lY/LWzMfq2mtJ9GB+01r3MdKR1Lmn0WtYXO2MnMDn5acRYHu9b39VPYz1IxsDCSRe13OP4DwWQwjZetxdhdEWw0ofkJkLmufpcmwGo8LjxWc2c3YzVL2yVzXQwt1bDmGd56vI+EfPy4qVKWlZExrI2hjGjK1rRYAdAFRqWz+6yipWntGCqcRYmVrcg/cZwHmblX+K7B0k0RZHE2mfplkgY1rh5gcR1C2NFcEEbS7Fy0QLpx9VmDBK3IWkm5FwBmB0PELT5aWNlyHh7Sbnk4eh/JdO4lhsdTE+KVoex4sQfkQeRB1BUGbV7Jy0EzmuYXwk3iky6OHQkCwd1H5FZswW27zeC7DZgxxc6jkd9Y1wN4zf/GjHzIHEeIXQcUrXtDmkOa4BzS03BBFwQeYsuV66KwPLmD0Pqpf3K7SulgdSPNzC0SwHXWIuLS0dQ14IHgbclYJMREVBERAREQEREBERAREQEREBERAREQEREBERAREQEREBERAUF4ZWfQ8YxM3taDEbeYOcf8VOi553jUT24zNHHe87mtAH2u0Y27fUmylGNlce3p2uJPY08brHUACE1Dh5XLlQpIZqmppo2R/SJGMiayNxsHtY3tDGTppYOCqTiR1RWkZXFgkj4OF80rIAGgHQ2foOl1tm57Du0xSaQjSCJ9vBznBg/wBoeoJZ2b2jir4c8d2uacssbtHxP5scPf8A+0WWWkbZQHDpmYnCLNDmx17G8JIiQ0S2/Xaba+XRbrFIHNDmm7XAEEcCDqCFoekREBa5vGoe3wquZ0gfIPNn1g+bFsaoV1MJYpIzwkY+M+RaR+aDl+CqM1HFE4BzYGYg+PQXvkjk1I1NiCVsu7HGzFWYeZXRwwNZVUzHcC7M4vySEcbSPbYm3xcVrWztO4x2tp/10N+WY0T9P9qzO7zD2VMlBHMwPhkqK6E3vrmpYzYdCNCD115KDo5Fqu7+ukMU9NM4yS0NQ+lznjIwAGN58cpt6LalQREQEREBERAREQEREBERAREQEREBERAREQEREBERAREQFDO9+P6NiNNVBoPdhcAeDnMkJIPoG+6mZQ9vzq7zUkY4tjkkP8TgB/xKlGn7MsBBc63fq4L3Jb3Y2T1Emo1Hws4eC3vcLTkx1sx4vkijv+61zj/UCiGSW3A2INj+NvZSrsPjxw3BoeyY2WrrquSOmjcbBzrtjzO1HdGUdPiAuL3QbzvHxCOHDaoSEXljdDG3m97hZoaOZHHyBWW2fpnRUlNG/wCNkELHeYY0Ee4Wv4HsI7tm1WITmtq26sB0p4DxtDHwuOpHIG19VuCoIiICKlUVTIm5nvaxo4ue4Nb7nRWcW0dG++Wrp3ZeOWaM289UEA7MUn1z22+HFmQcBwkjqo7Xvf7I0svOwuJspYKSokvlgxMl2UOLiHUliGi9ibtA9RqtXxyoDqypkYS1rqieRlrg2Mj3NPnYq52GqwzEqEnRoq4AfV4Gqg6J2DwuWOKeonZ2c9bO6qeznG0gCOM+IaBfzWzoioIiICIiAiIgIiICIiAiIgIiICIiAiIgIiICIiAiIgIiIMDtftWzDoQ8t7SR5yxMvlubXJceTR68QoPxionxKeSV7O1me0ZBGHnsgCPgaL3GW41vxvxUlb5KJzoKeUcI3vY7+IAg+7LeoXndHj9JJRSZIuympmNNW42LpNHHtA7jlOR3d0ta3ioIbjwzR5ddzjYtLSA0a2OYH7t7WPFe6qqnDaZrXkspXPfE0Wa+MueHucCNTqAb30ssTiTy2XO0kEuJHLnfkrmmxTMQ2TQ8GvbpYoNxw/eBOC21TVyFt7l8jvYtvbTx91vWzO82UkNq42ujJs2eHl/qxcR6fMaqGY6h0ch4Bw9GvH5fks5T7QMGt9CLEcD5HoQfYqZ9xqWXldIxyBwDmkOaQCCDcEHgQRxC0jeNvKZhbeyiDZKt7cwDvgibyklt8m8/Ljpezu9j6BHPDK0ygR9rREXs8k2DD0aSbnoWPHMKKMaxaSomfJI8ySSOL5HH7Tv7DgByAV3fSWZxfY1tRNWSF9TNJO4/rGzW+DGDRo8lYx1pF8rjlIsR/cKzbESfHmveU3A4ojZhhnaxQuc4Xk7oefiY65y3PNhtqOXEK1rtkaqCnZVWa6HNkc+Ek9hID8EwsDG650PA3FjqL1aqoINNCDwykjx4D81umwe2UVLPibZxnpnQyzOZYODyx+XKGnQ5mvtr0CzJlxu3fHa3ndXvG/ScZhmFquFgLiOEzeHaAcnXtccNQRxsN/UB7k6PPiskkYLY44ZS8chmcAyO/O3XnlKl7afbakw3L9IkIe/VrGNLnkcM1uQ8SQtsM8ixOzu1NNiMZfTyZw0gPaQWvYeQc08PPgbFZZAREQEREBERAREQEREBERAREQEREBERAREQEREBERBg9t6dj8Pqg+9hE54sLkOb3mn3AXPuzOPGgqathNo6mlqIPC7o3GM/z2b/ABFdNVEDZGOY4Xa9pY4dQRYj2K5b22wV9LOWPBDo3mM3Fszb9148CNb+Kgx57xv6DyXx0YPEXWXbg7SxmSaPMWguY85SD0B4H/0rCogLHFpsSDY2Nx6FUJu+xpv3m90n8FiZ5Tfz4+aykBvdp4OHzWMr4i14+8badVBXjf2kLm/aivIz90kZ2+hs7+dY+NhuXeNh59fT8wr6h7kjXEXaDZw6tOjh6tJC91FC6J5YdcpcAeutr/JZk7jduzVCOKwX2naDICeDeN16mfYePL+6oRguOUcPtFbrDIYfNnqDMfhiDpfRo7g9X5R/ErIvIuST3jZ1uYvex9QPZZIx5YwwCxlyvPhGP8Np/eJL/LIrPFI8uRttT3vyCx492teXJInHcFQRtw+aYEGSWoc2T7oY0ZWH+Yu/jUd72MR7fFqnU2jLIW+GVguP5i73U27udn/oGG00Tm5ZCztZRwOd/eIPiLhv8KjbeXsfHUYxFDTG09W0STB2sbDqA/TUXaxziPC/NaZNwcLjVVTrnI2BrXdLmQFvya73U3rU93uwgwmF7TJ2ssrmukcBlaAAcrWg62FzqeN1tioIiICIiAiIgIiICIiAiIgIiICIiAiIgIiICIiAiIgLQd8OzH0uhMkbM00BBGUXcWX1GmpsbO8LHqt+RBzTDRwvis53ZyhztHXtYtDwHfq/Fa6tpdnpOLSx4sTdrxa3qtq3uYd9HrXPdEck4Ekb28zoHt5ah2vHg4LQZHC9g7Xpz+atmD7XUj4CMzS02zt4G4udRblorbELOAI5ZXjyHH5Fe5Hk8STbQX5KmGZWDS4ANvC9x+BKguIYgV9x+YN7M8ywH/a0H5tKpYW/TKeLTb05Kjin1sjdHOytAsATzJ5eal/VnrFgxrpD+fILKU1K1o1F2NPe5do62kYPzPRviRfxGwD4jlH6rSC8+HMM9dfAqo6ovbgABZrRwaOg9dSTqTxWb8uRqT+e1eUjC9znkF7ibkNbdzj0a0c+QA8ApG3MbNieoqKyaIERdnFAHi4Y/LmcW35tBaL9XFeNz+ybppW1b22giuYrjSSThmHUN11626FSvjeP01BEZKiVsTdbA/E89GNGrneS3mMK2L4rFSQSTyuyxxtLnHn4ADmSbADmSFoe7PD5KuoqcVqG2dM5zIAfst0By+ADWsB+6/qrBkdVtLO1z2vpsLifma06PlI0vfm/iLjRlzxKlKmpmRMaxjQxjGhjGtFg0AWACCqiIgIiICIiAiIgIiICIiAiIgIiICIiAiIgIiICIiAiIgIiILDGsDgrYjFPGJGHUX4tPJzDxa4dQuftvNgpsNkvYvp3O+rlA01v3H2+F9ve1x4dIKlU0zJWOZIxr2OFnNeA5rh0IOhQciObrY3ty1Onjfkq9M6+h1PLxCnjEtyWGzOLmGanvxbFI0s9BI1xHobKvhW5/DKc5i2Scj/PkuPVrA0HyN0EYbC7vJa+bNYx0wsJJOtj8MfV1tPDn0OzbX7jzZ0lFIXAa9jJx8mPJsfI+5Uqvq44GhrGgNaLNawAADoANAFaPx93KneUHLNbRS08jo5I3se02LXMc0j0IWT2ZEHaF1RTvqctskQeY2E9ZiBct+6CL8+ikTbLY6orap80MLmCSxe11yM1gC5tutuHW/VZPZLdzEyxq2SvdyY0ZIvWxzH3Cgt6Laivqy2KICJjQAIaNmUNaOALhq0W6WCy2zW6KMO7eve+qlu4tZI8uYxuYkBxuS88yL5dToVv1BSRRMDYo2xsHBrGho9uquVR5jjDQGtAa0AABoAAHIADgF6REBERAREQEREBERAREQEREBERAREQEREBERAREQEREBERAREQfHC/OytpaIn/ALjgiIKX6L/aOX0YWOb3H2X1EFaOiY3lfz1VYNCIg+2REQEREBERAREQEREBERAREQEREBERAREQf//Z"/>
          <p:cNvSpPr>
            <a:spLocks noChangeAspect="1" noChangeArrowheads="1"/>
          </p:cNvSpPr>
          <p:nvPr/>
        </p:nvSpPr>
        <p:spPr bwMode="auto">
          <a:xfrm>
            <a:off x="63500" y="-766763"/>
            <a:ext cx="2905125" cy="157162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5130" name="AutoShape 10" descr="data:image/jpeg;base64,/9j/4AAQSkZJRgABAQAAAQABAAD/2wCEAAkGBhEPEBETEhATEBESEhIQERUQExITEhMXHxQVGBgSEhUXGycfFxkjGhYYHzAgIycpLCwsFR4xNTAtNSg3LCoBCQoKDgwOGg8PGDEcHSQtLDUsNS8sKSksKSkpKS4sKiktKTApKSwpLzEpNTA0LDMpLCk2LCk1NSkuKSkpKSk1Mv/AABEIAKUBMQMBIgACEQEDEQH/xAAcAAEAAQUBAQAAAAAAAAAAAAAABwMEBQYIAgH/xABBEAABAwIDBQYCBggFBQAAAAABAAIDBBEFEiEGBzFBURMiYXGBkTKhFCNCYrHBFVJjcoKSs9EzU3OisiRDo+Hw/8QAFgEBAQEAAAAAAAAAAAAAAAAAAAEC/8QAHREBAQEBAAIDAQAAAAAAAAAAAAERIQIxIkFREv/aAAwDAQACEQMRAD8AnFERAREQEREBERAREQEREBYfC9raSqmkhima+SMkED7VviydQD+GmmqzC533Y0r/ANPxAtcDH2+e4PdtE9pzdO8beZQdEIiICIiAiIgIiICIiAiIgIiICIiAiIgIiICIiAiIgIiICIiAiIgIiICIiAiIgIiIChfdqM20Fafu1Z/87f7qaFDG6cZsarXfs5z7zxoJnREQEREBERAREQEREBERAREQEREBERAREQEREBERAREQEREBERAREQEREBERAREQFDO5sXxOtd+xd85mf2UzFQ5uWH/XVn+kP6gUExoiscYxqGjiMszwxo0HNzj+qwcyqL5W9TiMUXxysYejnAH2UUY1vLqKpxZBeCM6ANP1rv3nDh5D3KtKRp4vddx1Ov4nms6qW2Y7TnhMz3VT9LQf5rPcKF67beGC7YwZnDQhhAYD95/D2usNU7bVz/hdHCOjGBx933/BXTjoiKdr9Wua4fdIP4KouaaTbHEGuD21Dr/fZGPwH5rftmN9Fi2Ovjyg6CeG5A/1I+I8xfyTUSwipUtUyVjXxvbIx4DmuYQ5rh1BHFVVQREQEREBERAREQEREBERAREQEREBERAREQEREBERAREQEREBQ5uY0r6wfsh/UCmNQ3um7mLVrTpaKX5TsUEpbQ4/FQQPmlNmt+ED4nu5Mb4lc/4/tPPiVRnkN7m0cYPdjb+q38zzWU3lY/LWzMfq2mtJ9GB+01r3MdKR1Lmn0WtYXO2MnMDn5acRYHu9b39VPYz1IxsDCSRe13OP4DwWQwjZetxdhdEWw0ofkJkLmufpcmwGo8LjxWc2c3YzVL2yVzXQwt1bDmGd56vI+EfPy4qVKWlZExrI2hjGjK1rRYAdAFRqWz+6yipWntGCqcRYmVrcg/cZwHmblX+K7B0k0RZHE2mfplkgY1rh5gcR1C2NFcEEbS7Fy0QLpx9VmDBK3IWkm5FwBmB0PELT5aWNlyHh7Sbnk4eh/JdO4lhsdTE+KVoex4sQfkQeRB1BUGbV7Jy0EzmuYXwk3iky6OHQkCwd1H5FZswW27zeC7DZgxxc6jkd9Y1wN4zf/GjHzIHEeIXQcUrXtDmkOa4BzS03BBFwQeYsuV66KwPLmD0Pqpf3K7SulgdSPNzC0SwHXWIuLS0dQ14IHgbclYJMREVBERAREQEREBERAREQEREBERAREQEREBERAREQEREBERAUF4ZWfQ8YxM3taDEbeYOcf8VOi553jUT24zNHHe87mtAH2u0Y27fUmylGNlce3p2uJPY08brHUACE1Dh5XLlQpIZqmppo2R/SJGMiayNxsHtY3tDGTppYOCqTiR1RWkZXFgkj4OF80rIAGgHQ2foOl1tm57Du0xSaQjSCJ9vBznBg/wBoeoJZ2b2jir4c8d2uacssbtHxP5scPf8A+0WWWkbZQHDpmYnCLNDmx17G8JIiQ0S2/Xaba+XRbrFIHNDmm7XAEEcCDqCFoekREBa5vGoe3wquZ0gfIPNn1g+bFsaoV1MJYpIzwkY+M+RaR+aDl+CqM1HFE4BzYGYg+PQXvkjk1I1NiCVsu7HGzFWYeZXRwwNZVUzHcC7M4vySEcbSPbYm3xcVrWztO4x2tp/10N+WY0T9P9qzO7zD2VMlBHMwPhkqK6E3vrmpYzYdCNCD115KDo5Fqu7+ukMU9NM4yS0NQ+lznjIwAGN58cpt6LalQREQEREBERAREQEREBERAREQEREBERAREQEREBERAREQFDO9+P6NiNNVBoPdhcAeDnMkJIPoG+6mZQ9vzq7zUkY4tjkkP8TgB/xKlGn7MsBBc63fq4L3Jb3Y2T1Emo1Hws4eC3vcLTkx1sx4vkijv+61zj/UCiGSW3A2INj+NvZSrsPjxw3BoeyY2WrrquSOmjcbBzrtjzO1HdGUdPiAuL3QbzvHxCOHDaoSEXljdDG3m97hZoaOZHHyBWW2fpnRUlNG/wCNkELHeYY0Ee4Wv4HsI7tm1WITmtq26sB0p4DxtDHwuOpHIG19VuCoIiICKlUVTIm5nvaxo4ue4Nb7nRWcW0dG++Wrp3ZeOWaM289UEA7MUn1z22+HFmQcBwkjqo7Xvf7I0svOwuJspYKSokvlgxMl2UOLiHUliGi9ibtA9RqtXxyoDqypkYS1rqieRlrg2Mj3NPnYq52GqwzEqEnRoq4AfV4Gqg6J2DwuWOKeonZ2c9bO6qeznG0gCOM+IaBfzWzoioIiICIiAiIgIiICIiAiIgIiICIiAiIgIiICIiAiIgIiIMDtftWzDoQ8t7SR5yxMvlubXJceTR68QoPxionxKeSV7O1me0ZBGHnsgCPgaL3GW41vxvxUlb5KJzoKeUcI3vY7+IAg+7LeoXndHj9JJRSZIuympmNNW42LpNHHtA7jlOR3d0ta3ioIbjwzR5ddzjYtLSA0a2OYH7t7WPFe6qqnDaZrXkspXPfE0Wa+MueHucCNTqAb30ssTiTy2XO0kEuJHLnfkrmmxTMQ2TQ8GvbpYoNxw/eBOC21TVyFt7l8jvYtvbTx91vWzO82UkNq42ujJs2eHl/qxcR6fMaqGY6h0ch4Bw9GvH5fks5T7QMGt9CLEcD5HoQfYqZ9xqWXldIxyBwDmkOaQCCDcEHgQRxC0jeNvKZhbeyiDZKt7cwDvgibyklt8m8/Ljpezu9j6BHPDK0ygR9rREXs8k2DD0aSbnoWPHMKKMaxaSomfJI8ySSOL5HH7Tv7DgByAV3fSWZxfY1tRNWSF9TNJO4/rGzW+DGDRo8lYx1pF8rjlIsR/cKzbESfHmveU3A4ojZhhnaxQuc4Xk7oefiY65y3PNhtqOXEK1rtkaqCnZVWa6HNkc+Ek9hID8EwsDG650PA3FjqL1aqoINNCDwykjx4D81umwe2UVLPibZxnpnQyzOZYODyx+XKGnQ5mvtr0CzJlxu3fHa3ndXvG/ScZhmFquFgLiOEzeHaAcnXtccNQRxsN/UB7k6PPiskkYLY44ZS8chmcAyO/O3XnlKl7afbakw3L9IkIe/VrGNLnkcM1uQ8SQtsM8ixOzu1NNiMZfTyZw0gPaQWvYeQc08PPgbFZZAREQEREBERAREQEREBERAREQEREBERAREQEREBERBg9t6dj8Pqg+9hE54sLkOb3mn3AXPuzOPGgqathNo6mlqIPC7o3GM/z2b/ABFdNVEDZGOY4Xa9pY4dQRYj2K5b22wV9LOWPBDo3mM3Fszb9148CNb+Kgx57xv6DyXx0YPEXWXbg7SxmSaPMWguY85SD0B4H/0rCogLHFpsSDY2Nx6FUJu+xpv3m90n8FiZ5Tfz4+aykBvdp4OHzWMr4i14+8badVBXjf2kLm/aivIz90kZ2+hs7+dY+NhuXeNh59fT8wr6h7kjXEXaDZw6tOjh6tJC91FC6J5YdcpcAeutr/JZk7jduzVCOKwX2naDICeDeN16mfYePL+6oRguOUcPtFbrDIYfNnqDMfhiDpfRo7g9X5R/ErIvIuST3jZ1uYvex9QPZZIx5YwwCxlyvPhGP8Np/eJL/LIrPFI8uRttT3vyCx492teXJInHcFQRtw+aYEGSWoc2T7oY0ZWH+Yu/jUd72MR7fFqnU2jLIW+GVguP5i73U27udn/oGG00Tm5ZCztZRwOd/eIPiLhv8KjbeXsfHUYxFDTG09W0STB2sbDqA/TUXaxziPC/NaZNwcLjVVTrnI2BrXdLmQFvya73U3rU93uwgwmF7TJ2ssrmukcBlaAAcrWg62FzqeN1tioIiICIiAiIgIiICIiAiIgIiICIiAiIgIiICIiAiIgLQd8OzH0uhMkbM00BBGUXcWX1GmpsbO8LHqt+RBzTDRwvis53ZyhztHXtYtDwHfq/Fa6tpdnpOLSx4sTdrxa3qtq3uYd9HrXPdEck4Ekb28zoHt5ah2vHg4LQZHC9g7Xpz+atmD7XUj4CMzS02zt4G4udRblorbELOAI5ZXjyHH5Fe5Hk8STbQX5KmGZWDS4ANvC9x+BKguIYgV9x+YN7M8ywH/a0H5tKpYW/TKeLTb05Kjin1sjdHOytAsATzJ5eal/VnrFgxrpD+fILKU1K1o1F2NPe5do62kYPzPRviRfxGwD4jlH6rSC8+HMM9dfAqo6ovbgABZrRwaOg9dSTqTxWb8uRqT+e1eUjC9znkF7ibkNbdzj0a0c+QA8ApG3MbNieoqKyaIERdnFAHi4Y/LmcW35tBaL9XFeNz+ybppW1b22giuYrjSSThmHUN11626FSvjeP01BEZKiVsTdbA/E89GNGrneS3mMK2L4rFSQSTyuyxxtLnHn4ADmSbADmSFoe7PD5KuoqcVqG2dM5zIAfst0By+ADWsB+6/qrBkdVtLO1z2vpsLifma06PlI0vfm/iLjRlzxKlKmpmRMaxjQxjGhjGtFg0AWACCqiIgIiICIiAiIgIiICIiAiIgIiICIiAiIgIiICIiAiIgIiILDGsDgrYjFPGJGHUX4tPJzDxa4dQuftvNgpsNkvYvp3O+rlA01v3H2+F9ve1x4dIKlU0zJWOZIxr2OFnNeA5rh0IOhQciObrY3ty1Onjfkq9M6+h1PLxCnjEtyWGzOLmGanvxbFI0s9BI1xHobKvhW5/DKc5i2Scj/PkuPVrA0HyN0EYbC7vJa+bNYx0wsJJOtj8MfV1tPDn0OzbX7jzZ0lFIXAa9jJx8mPJsfI+5Uqvq44GhrGgNaLNawAADoANAFaPx93KneUHLNbRS08jo5I3se02LXMc0j0IWT2ZEHaF1RTvqctskQeY2E9ZiBct+6CL8+ikTbLY6orap80MLmCSxe11yM1gC5tutuHW/VZPZLdzEyxq2SvdyY0ZIvWxzH3Cgt6Laivqy2KICJjQAIaNmUNaOALhq0W6WCy2zW6KMO7eve+qlu4tZI8uYxuYkBxuS88yL5dToVv1BSRRMDYo2xsHBrGho9uquVR5jjDQGtAa0AABoAAHIADgF6REBERAREQEREBERAREQEREBERAREQEREBERAREQEREBERAREQfHC/OytpaIn/ALjgiIKX6L/aOX0YWOb3H2X1EFaOiY3lfz1VYNCIg+2REQEREBERAREQEREBERAREQEREBERAREQf//Z"/>
          <p:cNvSpPr>
            <a:spLocks noChangeAspect="1" noChangeArrowheads="1"/>
          </p:cNvSpPr>
          <p:nvPr/>
        </p:nvSpPr>
        <p:spPr bwMode="auto">
          <a:xfrm>
            <a:off x="63500" y="-766763"/>
            <a:ext cx="2905125" cy="1571626"/>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5134" name="Picture 14" descr="http://t3.gstatic.com/images?q=tbn:ANd9GcRSyfra6JKJfjo13EyOzn8vAlJBEGWynYPOfoj99tyXzOW_uzPdXQ">
            <a:hlinkClick r:id="rId6" action="ppaction://hlinksldjump"/>
          </p:cNvPr>
          <p:cNvPicPr>
            <a:picLocks noChangeAspect="1" noChangeArrowheads="1"/>
          </p:cNvPicPr>
          <p:nvPr/>
        </p:nvPicPr>
        <p:blipFill>
          <a:blip r:embed="rId7" cstate="print"/>
          <a:srcRect/>
          <a:stretch>
            <a:fillRect/>
          </a:stretch>
        </p:blipFill>
        <p:spPr bwMode="auto">
          <a:xfrm>
            <a:off x="3203848" y="2564904"/>
            <a:ext cx="2047875" cy="2238376"/>
          </a:xfrm>
          <a:prstGeom prst="rect">
            <a:avLst/>
          </a:prstGeom>
          <a:noFill/>
        </p:spPr>
      </p:pic>
    </p:spTree>
    <p:extLst>
      <p:ext uri="{BB962C8B-B14F-4D97-AF65-F5344CB8AC3E}">
        <p14:creationId xmlns:p14="http://schemas.microsoft.com/office/powerpoint/2010/main" xmlns="" val="12816269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32" presetClass="emph" presetSubtype="0" fill="hold" nodeType="withEffect">
                                  <p:stCondLst>
                                    <p:cond delay="0"/>
                                  </p:stCondLst>
                                  <p:childTnLst>
                                    <p:animRot by="120000">
                                      <p:cBhvr>
                                        <p:cTn id="22" dur="100" fill="hold">
                                          <p:stCondLst>
                                            <p:cond delay="0"/>
                                          </p:stCondLst>
                                        </p:cTn>
                                        <p:tgtEl>
                                          <p:spTgt spid="4"/>
                                        </p:tgtEl>
                                        <p:attrNameLst>
                                          <p:attrName>r</p:attrName>
                                        </p:attrNameLst>
                                      </p:cBhvr>
                                    </p:animRot>
                                    <p:animRot by="-240000">
                                      <p:cBhvr>
                                        <p:cTn id="23" dur="200" fill="hold">
                                          <p:stCondLst>
                                            <p:cond delay="200"/>
                                          </p:stCondLst>
                                        </p:cTn>
                                        <p:tgtEl>
                                          <p:spTgt spid="4"/>
                                        </p:tgtEl>
                                        <p:attrNameLst>
                                          <p:attrName>r</p:attrName>
                                        </p:attrNameLst>
                                      </p:cBhvr>
                                    </p:animRot>
                                    <p:animRot by="240000">
                                      <p:cBhvr>
                                        <p:cTn id="24" dur="200" fill="hold">
                                          <p:stCondLst>
                                            <p:cond delay="400"/>
                                          </p:stCondLst>
                                        </p:cTn>
                                        <p:tgtEl>
                                          <p:spTgt spid="4"/>
                                        </p:tgtEl>
                                        <p:attrNameLst>
                                          <p:attrName>r</p:attrName>
                                        </p:attrNameLst>
                                      </p:cBhvr>
                                    </p:animRot>
                                    <p:animRot by="-240000">
                                      <p:cBhvr>
                                        <p:cTn id="25" dur="200" fill="hold">
                                          <p:stCondLst>
                                            <p:cond delay="600"/>
                                          </p:stCondLst>
                                        </p:cTn>
                                        <p:tgtEl>
                                          <p:spTgt spid="4"/>
                                        </p:tgtEl>
                                        <p:attrNameLst>
                                          <p:attrName>r</p:attrName>
                                        </p:attrNameLst>
                                      </p:cBhvr>
                                    </p:animRot>
                                    <p:animRot by="120000">
                                      <p:cBhvr>
                                        <p:cTn id="26" dur="200" fill="hold">
                                          <p:stCondLst>
                                            <p:cond delay="800"/>
                                          </p:stCondLst>
                                        </p:cTn>
                                        <p:tgtEl>
                                          <p:spTgt spid="4"/>
                                        </p:tgtEl>
                                        <p:attrNameLst>
                                          <p:attrName>r</p:attrName>
                                        </p:attrNameLst>
                                      </p:cBhvr>
                                    </p:animRot>
                                  </p:childTnLst>
                                </p:cTn>
                              </p:par>
                              <p:par>
                                <p:cTn id="27" presetID="26"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down)">
                                      <p:cBhvr>
                                        <p:cTn id="29" dur="580">
                                          <p:stCondLst>
                                            <p:cond delay="0"/>
                                          </p:stCondLst>
                                        </p:cTn>
                                        <p:tgtEl>
                                          <p:spTgt spid="6"/>
                                        </p:tgtEl>
                                      </p:cBhvr>
                                    </p:animEffect>
                                    <p:anim calcmode="lin" valueType="num">
                                      <p:cBhvr>
                                        <p:cTn id="3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5" dur="26">
                                          <p:stCondLst>
                                            <p:cond delay="650"/>
                                          </p:stCondLst>
                                        </p:cTn>
                                        <p:tgtEl>
                                          <p:spTgt spid="6"/>
                                        </p:tgtEl>
                                      </p:cBhvr>
                                      <p:to x="100000" y="60000"/>
                                    </p:animScale>
                                    <p:animScale>
                                      <p:cBhvr>
                                        <p:cTn id="36" dur="166" decel="50000">
                                          <p:stCondLst>
                                            <p:cond delay="676"/>
                                          </p:stCondLst>
                                        </p:cTn>
                                        <p:tgtEl>
                                          <p:spTgt spid="6"/>
                                        </p:tgtEl>
                                      </p:cBhvr>
                                      <p:to x="100000" y="100000"/>
                                    </p:animScale>
                                    <p:animScale>
                                      <p:cBhvr>
                                        <p:cTn id="37" dur="26">
                                          <p:stCondLst>
                                            <p:cond delay="1312"/>
                                          </p:stCondLst>
                                        </p:cTn>
                                        <p:tgtEl>
                                          <p:spTgt spid="6"/>
                                        </p:tgtEl>
                                      </p:cBhvr>
                                      <p:to x="100000" y="80000"/>
                                    </p:animScale>
                                    <p:animScale>
                                      <p:cBhvr>
                                        <p:cTn id="38" dur="166" decel="50000">
                                          <p:stCondLst>
                                            <p:cond delay="1338"/>
                                          </p:stCondLst>
                                        </p:cTn>
                                        <p:tgtEl>
                                          <p:spTgt spid="6"/>
                                        </p:tgtEl>
                                      </p:cBhvr>
                                      <p:to x="100000" y="100000"/>
                                    </p:animScale>
                                    <p:animScale>
                                      <p:cBhvr>
                                        <p:cTn id="39" dur="26">
                                          <p:stCondLst>
                                            <p:cond delay="1642"/>
                                          </p:stCondLst>
                                        </p:cTn>
                                        <p:tgtEl>
                                          <p:spTgt spid="6"/>
                                        </p:tgtEl>
                                      </p:cBhvr>
                                      <p:to x="100000" y="90000"/>
                                    </p:animScale>
                                    <p:animScale>
                                      <p:cBhvr>
                                        <p:cTn id="40" dur="166" decel="50000">
                                          <p:stCondLst>
                                            <p:cond delay="1668"/>
                                          </p:stCondLst>
                                        </p:cTn>
                                        <p:tgtEl>
                                          <p:spTgt spid="6"/>
                                        </p:tgtEl>
                                      </p:cBhvr>
                                      <p:to x="100000" y="100000"/>
                                    </p:animScale>
                                    <p:animScale>
                                      <p:cBhvr>
                                        <p:cTn id="41" dur="26">
                                          <p:stCondLst>
                                            <p:cond delay="1808"/>
                                          </p:stCondLst>
                                        </p:cTn>
                                        <p:tgtEl>
                                          <p:spTgt spid="6"/>
                                        </p:tgtEl>
                                      </p:cBhvr>
                                      <p:to x="100000" y="95000"/>
                                    </p:animScale>
                                    <p:animScale>
                                      <p:cBhvr>
                                        <p:cTn id="42" dur="166" decel="50000">
                                          <p:stCondLst>
                                            <p:cond delay="1834"/>
                                          </p:stCondLst>
                                        </p:cTn>
                                        <p:tgtEl>
                                          <p:spTgt spid="6"/>
                                        </p:tgtEl>
                                      </p:cBhvr>
                                      <p:to x="100000" y="100000"/>
                                    </p:animScale>
                                  </p:childTnLst>
                                </p:cTn>
                              </p:par>
                              <p:par>
                                <p:cTn id="43" presetID="5" presetClass="entr" presetSubtype="10" fill="hold" nodeType="withEffect">
                                  <p:stCondLst>
                                    <p:cond delay="0"/>
                                  </p:stCondLst>
                                  <p:childTnLst>
                                    <p:set>
                                      <p:cBhvr>
                                        <p:cTn id="44" dur="1" fill="hold">
                                          <p:stCondLst>
                                            <p:cond delay="0"/>
                                          </p:stCondLst>
                                        </p:cTn>
                                        <p:tgtEl>
                                          <p:spTgt spid="5124"/>
                                        </p:tgtEl>
                                        <p:attrNameLst>
                                          <p:attrName>style.visibility</p:attrName>
                                        </p:attrNameLst>
                                      </p:cBhvr>
                                      <p:to>
                                        <p:strVal val="visible"/>
                                      </p:to>
                                    </p:set>
                                    <p:animEffect transition="in" filter="checkerboard(across)">
                                      <p:cBhvr>
                                        <p:cTn id="45" dur="500"/>
                                        <p:tgtEl>
                                          <p:spTgt spid="5124"/>
                                        </p:tgtEl>
                                      </p:cBhvr>
                                    </p:animEffect>
                                  </p:childTnLst>
                                </p:cTn>
                              </p:par>
                              <p:par>
                                <p:cTn id="46" presetID="34" presetClass="entr" presetSubtype="0" fill="hold" nodeType="withEffect">
                                  <p:stCondLst>
                                    <p:cond delay="0"/>
                                  </p:stCondLst>
                                  <p:childTnLst>
                                    <p:set>
                                      <p:cBhvr>
                                        <p:cTn id="47" dur="1" fill="hold">
                                          <p:stCondLst>
                                            <p:cond delay="0"/>
                                          </p:stCondLst>
                                        </p:cTn>
                                        <p:tgtEl>
                                          <p:spTgt spid="5134"/>
                                        </p:tgtEl>
                                        <p:attrNameLst>
                                          <p:attrName>style.visibility</p:attrName>
                                        </p:attrNameLst>
                                      </p:cBhvr>
                                      <p:to>
                                        <p:strVal val="visible"/>
                                      </p:to>
                                    </p:set>
                                    <p:anim from="(-#ppt_w/2)" to="(#ppt_x)" calcmode="lin" valueType="num">
                                      <p:cBhvr>
                                        <p:cTn id="48" dur="600" fill="hold">
                                          <p:stCondLst>
                                            <p:cond delay="0"/>
                                          </p:stCondLst>
                                        </p:cTn>
                                        <p:tgtEl>
                                          <p:spTgt spid="5134"/>
                                        </p:tgtEl>
                                        <p:attrNameLst>
                                          <p:attrName>ppt_x</p:attrName>
                                        </p:attrNameLst>
                                      </p:cBhvr>
                                    </p:anim>
                                    <p:anim from="0" to="-1.0" calcmode="lin" valueType="num">
                                      <p:cBhvr>
                                        <p:cTn id="49" dur="200" decel="50000" autoRev="1" fill="hold">
                                          <p:stCondLst>
                                            <p:cond delay="600"/>
                                          </p:stCondLst>
                                        </p:cTn>
                                        <p:tgtEl>
                                          <p:spTgt spid="5134"/>
                                        </p:tgtEl>
                                        <p:attrNameLst>
                                          <p:attrName>xshear</p:attrName>
                                        </p:attrNameLst>
                                      </p:cBhvr>
                                    </p:anim>
                                    <p:animScale>
                                      <p:cBhvr>
                                        <p:cTn id="50" dur="200" decel="100000" autoRev="1" fill="hold">
                                          <p:stCondLst>
                                            <p:cond delay="600"/>
                                          </p:stCondLst>
                                        </p:cTn>
                                        <p:tgtEl>
                                          <p:spTgt spid="5134"/>
                                        </p:tgtEl>
                                      </p:cBhvr>
                                      <p:from x="100000" y="100000"/>
                                      <p:to x="80000" y="100000"/>
                                    </p:animScale>
                                    <p:anim by="(#ppt_h/3+#ppt_w*0.1)" calcmode="lin" valueType="num">
                                      <p:cBhvr additive="sum">
                                        <p:cTn id="51" dur="200" decel="100000" autoRev="1" fill="hold">
                                          <p:stCondLst>
                                            <p:cond delay="600"/>
                                          </p:stCondLst>
                                        </p:cTn>
                                        <p:tgtEl>
                                          <p:spTgt spid="513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Obdélník 2"/>
          <p:cNvSpPr/>
          <p:nvPr/>
        </p:nvSpPr>
        <p:spPr>
          <a:xfrm>
            <a:off x="1043608" y="548680"/>
            <a:ext cx="6625104" cy="923330"/>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cs-CZ"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CO JE TO TECHNIKA</a:t>
            </a:r>
            <a:endParaRPr lang="cs-CZ"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Obdélník 3"/>
          <p:cNvSpPr/>
          <p:nvPr/>
        </p:nvSpPr>
        <p:spPr>
          <a:xfrm>
            <a:off x="1331640" y="2060848"/>
            <a:ext cx="6246440" cy="646331"/>
          </a:xfrm>
          <a:prstGeom prst="rect">
            <a:avLst/>
          </a:prstGeom>
        </p:spPr>
        <p:txBody>
          <a:bodyPr wrap="square">
            <a:spAutoFit/>
          </a:bodyPr>
          <a:lstStyle/>
          <a:p>
            <a:r>
              <a:rPr lang="cs-CZ" dirty="0" smtClean="0"/>
              <a:t>Technologie je široká představa, která se zabývá použitím živočišného druhu a znalost nástrojů a </a:t>
            </a:r>
            <a:r>
              <a:rPr lang="cs-CZ" dirty="0" smtClean="0"/>
              <a:t>řemesel. </a:t>
            </a:r>
            <a:endParaRPr lang="cs-CZ" dirty="0"/>
          </a:p>
        </p:txBody>
      </p:sp>
      <p:sp>
        <p:nvSpPr>
          <p:cNvPr id="5" name="Obdélník 4"/>
          <p:cNvSpPr/>
          <p:nvPr/>
        </p:nvSpPr>
        <p:spPr>
          <a:xfrm>
            <a:off x="1475656" y="3284984"/>
            <a:ext cx="4572000" cy="2862322"/>
          </a:xfrm>
          <a:prstGeom prst="rect">
            <a:avLst/>
          </a:prstGeom>
        </p:spPr>
        <p:txBody>
          <a:bodyPr>
            <a:spAutoFit/>
          </a:bodyPr>
          <a:lstStyle/>
          <a:p>
            <a:r>
              <a:rPr lang="cs-CZ" dirty="0" smtClean="0"/>
              <a:t>Nicméně, přísná definice je nepolapitelná; “technologie” může odkazovat se na materiální předměty k užitku pro lidstvo, takový jako stroje, hardware nebo nástroje, ale moci také zahrnovat širší témata, obsahující systémy, metody organizace a techniky. Termín může jeden být aplikován obecně nebo ke specifickým oblastem: příklady zahrnují “stavební techniku”, “lékařskou techniku” nebo “současnou techniku”.</a:t>
            </a:r>
            <a:endParaRPr lang="cs-CZ" dirty="0"/>
          </a:p>
        </p:txBody>
      </p:sp>
    </p:spTree>
    <p:extLst>
      <p:ext uri="{BB962C8B-B14F-4D97-AF65-F5344CB8AC3E}">
        <p14:creationId xmlns:p14="http://schemas.microsoft.com/office/powerpoint/2010/main" xmlns="" val="1637572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iterate type="lt">
                                    <p:tmPct val="0"/>
                                  </p:iterate>
                                  <p:childTnLst>
                                    <p:set>
                                      <p:cBhvr>
                                        <p:cTn id="6" dur="1" fill="hold">
                                          <p:stCondLst>
                                            <p:cond delay="0"/>
                                          </p:stCondLst>
                                        </p:cTn>
                                        <p:tgtEl>
                                          <p:spTgt spid="3"/>
                                        </p:tgtEl>
                                        <p:attrNameLst>
                                          <p:attrName>style.visibility</p:attrName>
                                        </p:attrNameLst>
                                      </p:cBhvr>
                                      <p:to>
                                        <p:strVal val="visible"/>
                                      </p:to>
                                    </p:set>
                                    <p:animScale>
                                      <p:cBhvr>
                                        <p:cTn id="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gtEl>
                                        <p:attrNameLst>
                                          <p:attrName>ppt_x</p:attrName>
                                          <p:attrName>ppt_y</p:attrName>
                                        </p:attrNameLst>
                                      </p:cBhvr>
                                    </p:animMotion>
                                    <p:animEffect transition="in" filter="fade">
                                      <p:cBhvr>
                                        <p:cTn id="9" dur="1000"/>
                                        <p:tgtEl>
                                          <p:spTgt spid="3"/>
                                        </p:tgtEl>
                                      </p:cBhvr>
                                    </p:animEffect>
                                  </p:childTnLst>
                                </p:cTn>
                              </p:par>
                              <p:par>
                                <p:cTn id="10" presetID="41" presetClass="entr" presetSubtype="0" fill="hold" grpId="1" nodeType="withEffect">
                                  <p:stCondLst>
                                    <p:cond delay="0"/>
                                  </p:stCondLst>
                                  <p:iterate type="lt">
                                    <p:tmPct val="10000"/>
                                  </p:iterate>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gtEl>
                                        <p:attrNameLst>
                                          <p:attrName>ppt_y</p:attrName>
                                        </p:attrNameLst>
                                      </p:cBhvr>
                                      <p:tavLst>
                                        <p:tav tm="0">
                                          <p:val>
                                            <p:strVal val="#ppt_y"/>
                                          </p:val>
                                        </p:tav>
                                        <p:tav tm="100000">
                                          <p:val>
                                            <p:strVal val="#ppt_y"/>
                                          </p:val>
                                        </p:tav>
                                      </p:tavLst>
                                    </p:anim>
                                    <p:anim calcmode="lin" valueType="num">
                                      <p:cBhvr>
                                        <p:cTn id="14"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gtEl>
                                      </p:cBhvr>
                                    </p:animEffect>
                                  </p:childTnLst>
                                </p:cTn>
                              </p:par>
                              <p:par>
                                <p:cTn id="17" presetID="35"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anim calcmode="lin" valueType="num">
                                      <p:cBhvr>
                                        <p:cTn id="20" dur="2000" fill="hold"/>
                                        <p:tgtEl>
                                          <p:spTgt spid="4"/>
                                        </p:tgtEl>
                                        <p:attrNameLst>
                                          <p:attrName>style.rotation</p:attrName>
                                        </p:attrNameLst>
                                      </p:cBhvr>
                                      <p:tavLst>
                                        <p:tav tm="0">
                                          <p:val>
                                            <p:fltVal val="720"/>
                                          </p:val>
                                        </p:tav>
                                        <p:tav tm="100000">
                                          <p:val>
                                            <p:fltVal val="0"/>
                                          </p:val>
                                        </p:tav>
                                      </p:tavLst>
                                    </p:anim>
                                    <p:anim calcmode="lin" valueType="num">
                                      <p:cBhvr>
                                        <p:cTn id="21" dur="2000" fill="hold"/>
                                        <p:tgtEl>
                                          <p:spTgt spid="4"/>
                                        </p:tgtEl>
                                        <p:attrNameLst>
                                          <p:attrName>ppt_h</p:attrName>
                                        </p:attrNameLst>
                                      </p:cBhvr>
                                      <p:tavLst>
                                        <p:tav tm="0">
                                          <p:val>
                                            <p:fltVal val="0"/>
                                          </p:val>
                                        </p:tav>
                                        <p:tav tm="100000">
                                          <p:val>
                                            <p:strVal val="#ppt_h"/>
                                          </p:val>
                                        </p:tav>
                                      </p:tavLst>
                                    </p:anim>
                                    <p:anim calcmode="lin" valueType="num">
                                      <p:cBhvr>
                                        <p:cTn id="22" dur="2000" fill="hold"/>
                                        <p:tgtEl>
                                          <p:spTgt spid="4"/>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anim calcmode="lin" valueType="num">
                                      <p:cBhvr>
                                        <p:cTn id="26" dur="2000" fill="hold"/>
                                        <p:tgtEl>
                                          <p:spTgt spid="5"/>
                                        </p:tgtEl>
                                        <p:attrNameLst>
                                          <p:attrName>style.rotation</p:attrName>
                                        </p:attrNameLst>
                                      </p:cBhvr>
                                      <p:tavLst>
                                        <p:tav tm="0">
                                          <p:val>
                                            <p:fltVal val="720"/>
                                          </p:val>
                                        </p:tav>
                                        <p:tav tm="100000">
                                          <p:val>
                                            <p:fltVal val="0"/>
                                          </p:val>
                                        </p:tav>
                                      </p:tavLst>
                                    </p:anim>
                                    <p:anim calcmode="lin" valueType="num">
                                      <p:cBhvr>
                                        <p:cTn id="27" dur="2000" fill="hold"/>
                                        <p:tgtEl>
                                          <p:spTgt spid="5"/>
                                        </p:tgtEl>
                                        <p:attrNameLst>
                                          <p:attrName>ppt_h</p:attrName>
                                        </p:attrNameLst>
                                      </p:cBhvr>
                                      <p:tavLst>
                                        <p:tav tm="0">
                                          <p:val>
                                            <p:fltVal val="0"/>
                                          </p:val>
                                        </p:tav>
                                        <p:tav tm="100000">
                                          <p:val>
                                            <p:strVal val="#ppt_h"/>
                                          </p:val>
                                        </p:tav>
                                      </p:tavLst>
                                    </p:anim>
                                    <p:anim calcmode="lin" valueType="num">
                                      <p:cBhvr>
                                        <p:cTn id="28"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3074" name="Picture 2" descr="http://t3.gstatic.com/images?q=tbn:ANd9GcSQjcE3eSu5x53l-wGu4DlGuvGm_2TqiBFO1utI35ezepcg8yME"/>
          <p:cNvPicPr>
            <a:picLocks noChangeAspect="1" noChangeArrowheads="1"/>
          </p:cNvPicPr>
          <p:nvPr/>
        </p:nvPicPr>
        <p:blipFill>
          <a:blip r:embed="rId3" cstate="print"/>
          <a:srcRect/>
          <a:stretch>
            <a:fillRect/>
          </a:stretch>
        </p:blipFill>
        <p:spPr bwMode="auto">
          <a:xfrm>
            <a:off x="1619672" y="260648"/>
            <a:ext cx="1438275" cy="3181350"/>
          </a:xfrm>
          <a:prstGeom prst="rect">
            <a:avLst/>
          </a:prstGeom>
          <a:noFill/>
        </p:spPr>
      </p:pic>
      <p:sp>
        <p:nvSpPr>
          <p:cNvPr id="3076" name="AutoShape 4" descr="data:image/jpeg;base64,/9j/4AAQSkZJRgABAQAAAQABAAD/2wBDAAkGBwgHBgkIBwgKCgkLDRYPDQwMDRsUFRAWIB0iIiAdHx8kKDQsJCYxJx8fLT0tMTU3Ojo6Iys/RD84QzQ5Ojf/2wBDAQoKCg0MDRoPDxo3JR8lNzc3Nzc3Nzc3Nzc3Nzc3Nzc3Nzc3Nzc3Nzc3Nzc3Nzc3Nzc3Nzc3Nzc3Nzc3Nzc3Nzf/wAARCACLALoDASIAAhEBAxEB/8QAHAAAAQUBAQEAAAAAAAAAAAAAAAEDBAUGAgcI/8QAOxAAAQMDAQYDBAgGAgMAAAAAAQACAwQFESEGEjFBUWETInEygZGxFDNCUqHB0fAHFUNTYnOy4TSC8f/EABsBAAEFAQEAAAAAAAAAAAAAAAACAwQFBgEH/8QALREAAgIBAwIFAgYDAAAAAAAAAAECAwQRITEFEhMiMkFRYZEGFCNCUoGh0fD/2gAMAwEAAhEDEQA/APcUIQgAQhIgAKTRM1VVHTR78rsDpzPoqCrutRUndgzGzsdT71XZvUqMT1PV/A9XTKzjgvaitp6f62ZrT0zr8FCffKYHyMlk7gYH4lUjYHOOTnJ4lSI6Q9Cs7Z+IcictK0kvuSli1xXmZPN/jB/8eTHYhdsv9KfrIpWerQfkVA+iHouHUZPJJj1rN13af9HfApZfU9wpak4hmYT0zg/BSsjqsfNRdvTsinudfbnakzw82POo9CrbG60pbXR0+qG54m2sGbFKoFtudPcYi6B3nb7cbtHN9Qp2VeQnGce6L2IbTT0YqEISzgIQhAAhCEACEIQAIQhAAhCQoAFGratlLEXO1d9lvMp+R7WMc5xwAMlZypmdV1BeT5fsjoFUdX6ksOrSHrfH+x6mvvlvwMzOkqpTJK4knlyCehp+34JyKNS2MAWDk52y7pPVsnOfatENshA5J5sYXQC7aFLoo1YxKTORGF14IPJPMZlObivqOndy7mhlzZBkpweQUGoowQdFdFiakjBGMJu7CcdxcLWjHVdPLSTCopHGOVmocP3qFpdn70y6xObJiOqj+si/MdkxW0odnRZerE1srGV1JnxYznHDeHMHsV3By5409H6WSZ1q+G3J6OEqiWyuhuFFFVQO3mSDOOYPMH0OilrVxkpLVFa1owQhCUcBCEIAEIQgAQhCABIUqQoAq71UbkbYW8X8fRVsLcAJLjKZrjJ0ad0e5P07dAvPOq3/AJjLlL2Wy/osYR7K0PRtUgBcNCcamaqxpsUJyNuqGNyn42YV5hYcptP2GpSO2NwExVVUdPuh+S55wxjRkuKemeI43O+6MrPGeQx1VcSS95ENPk6jPYd/ktQoqEUkIhHu3L6GVs0e80EakEEaghDmpugpRS07I2nOG+bueqdeo2VBdpxc7EWZu8FnrtBkO0WikVbcI99hWQy5qMiZRLSRRbI3E266utsxAgqSXRZ5SdPePl3W9BXll5p3fWREtkY7eY4cQRwK32zd1Zd7VDUjAk9mVo+y8aFaLo2X4tfhy5RzNp7X3rhlshCFdkEEIQgAQhCABCEIAEjkqR3Arj4AyIO9UvJ4lx+asaceVVw8tQ8dHH5qxpzloXmck3Y9fllpZtFEpgT7GZTcQUqMK76fjxm9yHKR0xmF2dATyQq24VBMngNYZG7wa4AcSdQD0HMrWQhCqOwzvJiVfi18JEL/AAoP7h+13HZMUELJ3wCAZpKbO4939R/3vclnL7nVGkjy2liI8Z4+2fuhW7GMijDGNAaBgAckvb1Mcb7Y6HRTD3a4TjndFGmO804ODyI5KtzL49ugmKOZColTqwpyObxWnOj2nDwOR/eq4m9krFZkvOyTBaGWukfHTKgbL3T+R30Ryu3aOscI354MfwafyPqOit7mNCsvcqfxWOYdQVL6fe6bFJFr4auqcWewtOV0sfsNtH/MKZtur5ALhA3GXaeMwcHDuNM/Hmte06cVu6rI2QU4+5n5wcJOLFQhCcEghCEACEIQAJClSFAGTrm+DcJWH72R6FTaRwwudpISySGpbwJ3Hduij0co0WAzMd05Uov51+5Zp+JUmXUSlM4KFC8EBSmOVv06aiQ5oWqnbT08kz+DG5IVPG+WnidDvZuFYd889wcM+gCtK2J09PuMAJ3mnB4HBBwm6KldHNJUT4Msh4g53R91aNNPTUTFpIdoqYUsDWNJPXTGT1Txch7sJgyDOpCh5OR2LRHEm3qwmcA0gux6KEyoJcW405KTIQ4EFRH07Dwdg8QQqS/Jqs/Tb0HoJJbjdS2RkzaiFu8dGyMH2m/qP1Q6eKQhjXguLchvPHpxUgSOZ4bDuuk4nI4NVZXUwfIKgOcZd7IeMZA7BQr+npx9W/8A3I5B6vcgXBvEFUdRGCrSsqHuc4SsyBgGRjdNeoGca+5V8+mc8QoKhOt6Mt6OCkqoHMmZNTvdFNG7fjkYcFpHNbLZPbUVU0duve5FVuw2KfOGTHp2d25/gs1LjB7rP32SOniG9kSOPk3Tr6q46fl2Vy7VwdycSN0dfc9+BylWa/h/en3zZumqJ3B1THmGc9XN0z7xg+9aVa6MlJaozcouMnFghCF0SCEIQAJEqEAR62mZV00kL+D2kZ6HqsbG99JUOp5huysOCOvdbk8FS7QWn6bEJ4CBUxDy8g8fdP5dFU9TwFkR74+pf5JOPaovtlwxujqA4DVWMb1j6OtMb3RygskYd1zXcQeivaSsaRqSs9VOVctGP21/Bc76Xe0UNszTjVOeIFYxz3oyM4Dj3Jh+672gD6hDn5TZeFVZWZKT2YuMRqSnY4+V0jD/AIyED4JvwZmasqXO/wAZGgj8MFPGQdU2ZR1VZK+THVF6EQVrH18kEjhGWtwBkZfzOOfMKBeaosrWEHMjR5Rw3CdBx9eXZSq8U8vmkja54GGux5h6HiFWW2eSlrsSkVDd3DXv9oDv8FZ05cZ1qL20H669PMkSLZC5tFKKhpdqNzOMHqNPfzVPdWGKV4hG80HPD5/9a+qu6y5Rv+qc1+7oP2VXY+kPcGnU8QdCFFnc3Y5PglUd0fNIoZ5gyF8zuDWlxA6DmOoVTRWoV9DU7R3mXwKBkbnxYGTjHtDprw01P47pljMzgX6Ru4kDUnp/2sZt9VyXW7UWxlpcHAPaanB4Y1az0xknsFYYMnbNQrXPL+F7nb8tKOkGcfwx2ludubWyspYX0FTLvtjeS1zMANbh2vIDTHHJ5r2WzXSK52+nqhusdM3Ph72SDzC86vlkg2ftlFb6Mk1U43G47e05UdBUPt9wo54cFzXl8e8dNxvFx7Faiu2Slo+CnnBSWvue5IWS2b2vZcvpRuAgpRFuuYd/i0jnnmtVHI2VjXxkOY4Za4HIIUuMk+CO00doQhKOAhCEACQhKhAFNerDT3PzjehqQMNmZ8iOYWSqfp9ldi4xERg6Ts1jPv5e/C9GXL2B7S1wBaRgg8CoGT0+q/fhj9V8obcow9LeA4DDsqwZdG885Umt2PtNQ8yQxyUkp4upnloPq32fwVTPsdcY8/RLtG9vITwnPxB/JU1vSLl6dySr6Zc7E03Jv7Kbfcm44/iqqXZvaOP2G0Uw6tmcPm1RZrTtFGfPa3Sf65mH5kKus6TkfxHouh/uRcOuQ4ghMPuWc64VDUQ3iD66z3Ef64fE/wCOVDfWzRjM1LXQf76SSP8A5NCZfTro8wf2JEVV7NGgmqi7i4lQnyHOhOeyqY7oyUnclDgOhUhlTnUuTXgyhyiZCK02Fm343l8DwxwzgH2T+ny7J6gurxIDLBuyNdhzTpnv+8quudfFS0z5nEYA0zzKpthKiGpu1be7vWblPRR7wgJPY77uXp1J6BTq8d20ynJcfd/QLpRhDdHom2+0tPsrs46qB3quVu5TRni55HE9gvJdg7nNb7jJd6pwdVVDy5z39zqUVdVV7dX91xqt6OgiyKaJ32W/qeJXFdbXhz6aA7rQ3ekPJjO/cq6xMeNFfY9pPTX6fQoXzquD0Smu0N3NRcaiRrX1IcyMj+hTM9p3q7gPVRaijaad1bVjwo5m+M5g/o0zThjPVxwPeVg2VclLUw0MbSYwWunaOjTkNPv/ADWupNoobhcGxXFwfFGRLUsaPrZBpHE0dAdPf6KbpoI11I9RFPS08s0wcx274sje7tGM+C12wG0twnq6S21bmGma0xMxGASWt688cPiqWoIu9XOwTMdBRvL6iQnyy1Th7OfusbjPQNKhWK7UtPfaOoY8RU0crGNc8/ZJxk9znJ9U5DVPYTJJo9xHBKkCVSxgEIQgAQhCABCEIAEYQhACYSoQgBMBIWgrpCAKa77MWe7tzW0UZkA8s0fkkb6Obr7lgr1sNebc58toeLjBnSJxDJm9s6Nd66e/n6skTFuNVatJIfqyLKn5WfN+0Vu2jna2E2K6N14NpHu9NQMKjqKK7NjisstDWUtPv+NUOlgfH47v/Yey3gPefT6swo9dRQV1O+CqibJG4YIckwxo1x0gO25s7dpHhlEyGitscUDMEDdawcXuPD4lc1MBpA4aSzZDpAP6kp9lo7DQ/Bbu6bCRUMNRXQ1UjhA0yRRCPJGBw46nPNYxsNVTTtlnpXscPqTK3GrtS8/NQfDnCXmFqcZLYraqjZSs3IWiSqzul39yY8cdm/p0VJLFJY4ZJQ4Gre8tY4a+fgSPQfjnotKxniSNma8DIc2nOdQPty+p/PuoMtOyrk+luYTTwsIij/x/Vx59ApNbfuMyXwUr7pNSWf8AlzJHDxjvSdwdST3dz7eqzV0uEsjfADzgYJweY4fqp97kfCXTPID3k7o/fRO/w62Tn2x2liozvCkjPi1koB8sYPDPV3Ae88lKhFcjLbPqbZ24su1it9xjLi2pp2SAuGDqFYpunijggjhhY1kbGhrWtGA0DgAnE4IBCEIAEIQgAQhCABCEIAEIQgAQhCABCEIAEIQgBCMqnv2z1JfPBFW+YMiLjuRuADsjmrlC44p8nU2jxi+7J3aj+lx0FDNJT+IGmYkZ3OQAGuOuElNs5eJ4Y6ekt87mNGr3N8ME8z5iP/i9nwOiABhNeCtRfiM8Uf8AwTrrpOai63qGDIO7DTwl250GSRnvovSNhdj6LY6yigpHGaR7t+eocMOkd+QA0AWjwlwnktBsEIQgD//Z"/>
          <p:cNvSpPr>
            <a:spLocks noChangeAspect="1" noChangeArrowheads="1"/>
          </p:cNvSpPr>
          <p:nvPr/>
        </p:nvSpPr>
        <p:spPr bwMode="auto">
          <a:xfrm>
            <a:off x="63500" y="-584200"/>
            <a:ext cx="1590675" cy="1190625"/>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078" name="AutoShape 6" descr="data:image/jpeg;base64,/9j/4AAQSkZJRgABAQAAAQABAAD/2wBDAAkGBwgHBgkIBwgKCgkLDRYPDQwMDRsUFRAWIB0iIiAdHx8kKDQsJCYxJx8fLT0tMTU3Ojo6Iys/RD84QzQ5Ojf/2wBDAQoKCg0MDRoPDxo3JR8lNzc3Nzc3Nzc3Nzc3Nzc3Nzc3Nzc3Nzc3Nzc3Nzc3Nzc3Nzc3Nzc3Nzc3Nzc3Nzc3Nzf/wAARCACLALoDASIAAhEBAxEB/8QAHAAAAQUBAQEAAAAAAAAAAAAAAAEDBAUGAgcI/8QAOxAAAQMDAQYDBAgGAgMAAAAAAQACAwQFESEGEjFBUWETInEygZGxFDNCUqHB0fAHFUNTYnOy4TSC8f/EABsBAAEFAQEAAAAAAAAAAAAAAAACAwQFBgEH/8QALREAAgIBAwIFAgYDAAAAAAAAAAECAwQRITEFEhMiMkFRYZEGFCNCUoGh0fD/2gAMAwEAAhEDEQA/APcUIQgAQhIgAKTRM1VVHTR78rsDpzPoqCrutRUndgzGzsdT71XZvUqMT1PV/A9XTKzjgvaitp6f62ZrT0zr8FCffKYHyMlk7gYH4lUjYHOOTnJ4lSI6Q9Cs7Z+IcictK0kvuSli1xXmZPN/jB/8eTHYhdsv9KfrIpWerQfkVA+iHouHUZPJJj1rN13af9HfApZfU9wpak4hmYT0zg/BSsjqsfNRdvTsinudfbnakzw82POo9CrbG60pbXR0+qG54m2sGbFKoFtudPcYi6B3nb7cbtHN9Qp2VeQnGce6L2IbTT0YqEISzgIQhAAhCEACEIQAIQhAAhCQoAFGratlLEXO1d9lvMp+R7WMc5xwAMlZypmdV1BeT5fsjoFUdX6ksOrSHrfH+x6mvvlvwMzOkqpTJK4knlyCehp+34JyKNS2MAWDk52y7pPVsnOfatENshA5J5sYXQC7aFLoo1YxKTORGF14IPJPMZlObivqOndy7mhlzZBkpweQUGoowQdFdFiakjBGMJu7CcdxcLWjHVdPLSTCopHGOVmocP3qFpdn70y6xObJiOqj+si/MdkxW0odnRZerE1srGV1JnxYznHDeHMHsV3By5409H6WSZ1q+G3J6OEqiWyuhuFFFVQO3mSDOOYPMH0OilrVxkpLVFa1owQhCUcBCEIAEIQgAQhCABIUqQoAq71UbkbYW8X8fRVsLcAJLjKZrjJ0ad0e5P07dAvPOq3/AJjLlL2Wy/osYR7K0PRtUgBcNCcamaqxpsUJyNuqGNyn42YV5hYcptP2GpSO2NwExVVUdPuh+S55wxjRkuKemeI43O+6MrPGeQx1VcSS95ENPk6jPYd/ktQoqEUkIhHu3L6GVs0e80EakEEaghDmpugpRS07I2nOG+bueqdeo2VBdpxc7EWZu8FnrtBkO0WikVbcI99hWQy5qMiZRLSRRbI3E266utsxAgqSXRZ5SdPePl3W9BXll5p3fWREtkY7eY4cQRwK32zd1Zd7VDUjAk9mVo+y8aFaLo2X4tfhy5RzNp7X3rhlshCFdkEEIQgAQhCABCEIAEjkqR3Arj4AyIO9UvJ4lx+asaceVVw8tQ8dHH5qxpzloXmck3Y9fllpZtFEpgT7GZTcQUqMK76fjxm9yHKR0xmF2dATyQq24VBMngNYZG7wa4AcSdQD0HMrWQhCqOwzvJiVfi18JEL/AAoP7h+13HZMUELJ3wCAZpKbO4939R/3vclnL7nVGkjy2liI8Z4+2fuhW7GMijDGNAaBgAckvb1Mcb7Y6HRTD3a4TjndFGmO804ODyI5KtzL49ugmKOZColTqwpyObxWnOj2nDwOR/eq4m9krFZkvOyTBaGWukfHTKgbL3T+R30Ryu3aOscI354MfwafyPqOit7mNCsvcqfxWOYdQVL6fe6bFJFr4auqcWewtOV0sfsNtH/MKZtur5ALhA3GXaeMwcHDuNM/Hmte06cVu6rI2QU4+5n5wcJOLFQhCcEghCEACEIQAJClSFAGTrm+DcJWH72R6FTaRwwudpISySGpbwJ3Hduij0co0WAzMd05Uov51+5Zp+JUmXUSlM4KFC8EBSmOVv06aiQ5oWqnbT08kz+DG5IVPG+WnidDvZuFYd889wcM+gCtK2J09PuMAJ3mnB4HBBwm6KldHNJUT4Msh4g53R91aNNPTUTFpIdoqYUsDWNJPXTGT1Txch7sJgyDOpCh5OR2LRHEm3qwmcA0gux6KEyoJcW405KTIQ4EFRH07Dwdg8QQqS/Jqs/Tb0HoJJbjdS2RkzaiFu8dGyMH2m/qP1Q6eKQhjXguLchvPHpxUgSOZ4bDuuk4nI4NVZXUwfIKgOcZd7IeMZA7BQr+npx9W/8A3I5B6vcgXBvEFUdRGCrSsqHuc4SsyBgGRjdNeoGca+5V8+mc8QoKhOt6Mt6OCkqoHMmZNTvdFNG7fjkYcFpHNbLZPbUVU0duve5FVuw2KfOGTHp2d25/gs1LjB7rP32SOniG9kSOPk3Tr6q46fl2Vy7VwdycSN0dfc9+BylWa/h/en3zZumqJ3B1THmGc9XN0z7xg+9aVa6MlJaozcouMnFghCF0SCEIQAJEqEAR62mZV00kL+D2kZ6HqsbG99JUOp5huysOCOvdbk8FS7QWn6bEJ4CBUxDy8g8fdP5dFU9TwFkR74+pf5JOPaovtlwxujqA4DVWMb1j6OtMb3RygskYd1zXcQeivaSsaRqSs9VOVctGP21/Bc76Xe0UNszTjVOeIFYxz3oyM4Dj3Jh+672gD6hDn5TZeFVZWZKT2YuMRqSnY4+V0jD/AIyED4JvwZmasqXO/wAZGgj8MFPGQdU2ZR1VZK+THVF6EQVrH18kEjhGWtwBkZfzOOfMKBeaosrWEHMjR5Rw3CdBx9eXZSq8U8vmkja54GGux5h6HiFWW2eSlrsSkVDd3DXv9oDv8FZ05cZ1qL20H669PMkSLZC5tFKKhpdqNzOMHqNPfzVPdWGKV4hG80HPD5/9a+qu6y5Rv+qc1+7oP2VXY+kPcGnU8QdCFFnc3Y5PglUd0fNIoZ5gyF8zuDWlxA6DmOoVTRWoV9DU7R3mXwKBkbnxYGTjHtDprw01P47pljMzgX6Ru4kDUnp/2sZt9VyXW7UWxlpcHAPaanB4Y1az0xknsFYYMnbNQrXPL+F7nb8tKOkGcfwx2ludubWyspYX0FTLvtjeS1zMANbh2vIDTHHJ5r2WzXSK52+nqhusdM3Ph72SDzC86vlkg2ftlFb6Mk1U43G47e05UdBUPt9wo54cFzXl8e8dNxvFx7Faiu2Slo+CnnBSWvue5IWS2b2vZcvpRuAgpRFuuYd/i0jnnmtVHI2VjXxkOY4Za4HIIUuMk+CO00doQhKOAhCEACQhKhAFNerDT3PzjehqQMNmZ8iOYWSqfp9ldi4xERg6Ts1jPv5e/C9GXL2B7S1wBaRgg8CoGT0+q/fhj9V8obcow9LeA4DDsqwZdG885Umt2PtNQ8yQxyUkp4upnloPq32fwVTPsdcY8/RLtG9vITwnPxB/JU1vSLl6dySr6Zc7E03Jv7Kbfcm44/iqqXZvaOP2G0Uw6tmcPm1RZrTtFGfPa3Sf65mH5kKus6TkfxHouh/uRcOuQ4ghMPuWc64VDUQ3iD66z3Ef64fE/wCOVDfWzRjM1LXQf76SSP8A5NCZfTro8wf2JEVV7NGgmqi7i4lQnyHOhOeyqY7oyUnclDgOhUhlTnUuTXgyhyiZCK02Fm343l8DwxwzgH2T+ny7J6gurxIDLBuyNdhzTpnv+8quudfFS0z5nEYA0zzKpthKiGpu1be7vWblPRR7wgJPY77uXp1J6BTq8d20ynJcfd/QLpRhDdHom2+0tPsrs46qB3quVu5TRni55HE9gvJdg7nNb7jJd6pwdVVDy5z39zqUVdVV7dX91xqt6OgiyKaJ32W/qeJXFdbXhz6aA7rQ3ekPJjO/cq6xMeNFfY9pPTX6fQoXzquD0Smu0N3NRcaiRrX1IcyMj+hTM9p3q7gPVRaijaad1bVjwo5m+M5g/o0zThjPVxwPeVg2VclLUw0MbSYwWunaOjTkNPv/ADWupNoobhcGxXFwfFGRLUsaPrZBpHE0dAdPf6KbpoI11I9RFPS08s0wcx274sje7tGM+C12wG0twnq6S21bmGma0xMxGASWt688cPiqWoIu9XOwTMdBRvL6iQnyy1Th7OfusbjPQNKhWK7UtPfaOoY8RU0crGNc8/ZJxk9znJ9U5DVPYTJJo9xHBKkCVSxgEIQgAQhCABCEIAEYQhACYSoQgBMBIWgrpCAKa77MWe7tzW0UZkA8s0fkkb6Obr7lgr1sNebc58toeLjBnSJxDJm9s6Nd66e/n6skTFuNVatJIfqyLKn5WfN+0Vu2jna2E2K6N14NpHu9NQMKjqKK7NjisstDWUtPv+NUOlgfH47v/Yey3gPefT6swo9dRQV1O+CqibJG4YIckwxo1x0gO25s7dpHhlEyGitscUDMEDdawcXuPD4lc1MBpA4aSzZDpAP6kp9lo7DQ/Bbu6bCRUMNRXQ1UjhA0yRRCPJGBw46nPNYxsNVTTtlnpXscPqTK3GrtS8/NQfDnCXmFqcZLYraqjZSs3IWiSqzul39yY8cdm/p0VJLFJY4ZJQ4Gre8tY4a+fgSPQfjnotKxniSNma8DIc2nOdQPty+p/PuoMtOyrk+luYTTwsIij/x/Vx59ApNbfuMyXwUr7pNSWf8AlzJHDxjvSdwdST3dz7eqzV0uEsjfADzgYJweY4fqp97kfCXTPID3k7o/fRO/w62Tn2x2liozvCkjPi1koB8sYPDPV3Ae88lKhFcjLbPqbZ24su1it9xjLi2pp2SAuGDqFYpunijggjhhY1kbGhrWtGA0DgAnE4IBCEIAEIQgAQhCABCEIAEIQgAQhCABCEIAEIQgBCMqnv2z1JfPBFW+YMiLjuRuADsjmrlC44p8nU2jxi+7J3aj+lx0FDNJT+IGmYkZ3OQAGuOuElNs5eJ4Y6ekt87mNGr3N8ME8z5iP/i9nwOiABhNeCtRfiM8Uf8AwTrrpOai63qGDIO7DTwl250GSRnvovSNhdj6LY6yigpHGaR7t+eocMOkd+QA0AWjwlwnktBsEIQgD//Z"/>
          <p:cNvSpPr>
            <a:spLocks noChangeAspect="1" noChangeArrowheads="1"/>
          </p:cNvSpPr>
          <p:nvPr/>
        </p:nvSpPr>
        <p:spPr bwMode="auto">
          <a:xfrm>
            <a:off x="63500" y="-584200"/>
            <a:ext cx="1590675" cy="1190625"/>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080" name="AutoShape 8" descr="data:image/jpeg;base64,/9j/4AAQSkZJRgABAQAAAQABAAD/2wCEAAkGBhAQEA8QDxAPEA8QDw8QDxAPDw8PDQ4PFBAVFBQQFRIXHCYeFxkjGRQUHy8gIycpLCwsFR4xNTAqNSYrLCkBCQoKDgwOGg8PFykcHB8pKSksKSksKSkpKSkpKSwpLCksLCkpLCksKSksKSwpKSkpKSksLCwsLSwpLCk1LCkpLP/AABEIALcBEwMBIgACEQEDEQH/xAAbAAACAwEBAQAAAAAAAAAAAAABAgADBAUGB//EADkQAAIBAgQEAwYFAgYDAAAAAAABAgMRBCExQQUSUWETcYEGIjKRocEUQrHR8CNSYnKCkuHxBzNj/8QAGgEAAwEBAQEAAAAAAAAAAAAAAAECAwQFBv/EACsRAAICAQMDAgUFAQAAAAAAAAABAhEDEiExBEFREyIUYaGx8CMyQnHRBf/aAAwDAQACEQMRAD8A2hIE+HPpiEsQIgJYKRAoAJYKQQiAFg2CQQiWJYhAAJCEEBCEIAEIQgAAA1iWGApA2JYAFAM0CwAKQNgDAAA2AMAAYwoxisDGYrGAoGFgYwAQBBgaAgCQAUFAQRCCEARAEIAiAJCEACBJYIgAQNg2AAEDYlgECwbBsGwgFsCw/KaaHDpz2su4WDaRksCx26fBUvizL1w6C2CzP1EedsLY9K8FDoiqfDoPZBYLIjz1gNHXr8JS0MFXCyj3HZakmZrAHaFZRQjAxmhWMAMVjMDGAjFHYrKAUgSDGXIIEMiACg2AhiREsQNiWACBIQQBCAggGQUBDIAJYNgpBsSIWwbBsGwALYsoUHN2QaVFydkdvC4VQX6ibJlKivC8OjHN5s3wsu/ZGedUSOIa+HXqOK33Od2zfiISSu7RX1OdLE9wtznq2/0AsC9015mzV7pCikuQeOaKDbTatl8yn8MJKm1o2TXlFbMeVVN9CqpSuZqkCUa70M3Hui6KMTgt0c+cGnmd5STyZjxeFv8AYaZakcpoVotnCwjRZoVNCstaEaKARisZoVlAKQhBgaEFACZgMhkIFMQDBFuG4gGDYCGQgBYlhrEsAESGSBYKEIZBsRIZIkAWCojcp0MBg7+8/QVkt0WYDD8qu9S+rVHquxjnISMedx45mzC4BzdtO7M9CJ1sFh5SyWR14ceppVZnklSNVCVCgtU5b7u/2MXEceqjvFWVrd2asbwiMYqSb5r533MccKejneWK9FpJfI54aH77swTqBw8lKSi93a5rq4IwVaNjzmnF7nSmpLYt4tglTlZSvdXONNWZqrX6mWepE5Ju0qNYJpbuyxVC9T5lYyBUrEUVRXi6G/QxNHUlK5z6sLNgVFlLQjRYxGUiypoRljEZaAQAWQoC8gAogAhuKEQDBQEMkIApjJipDpCAZDJCoeJDAnKMojJDJE2IVRHURlE0YfD3zehLYm6GwWD5nnoddQUVYzU66jki/wDEJLrJ79ASvk5pttmas7so5DQ1cso0bmiQ7obCYZu1up6TDUVSjd5yevXyRRg8OqUeaXxbLoaaa5vel6LZI9/o8Xpb/wA39F5Z5+bJr/ow1puctfJdDVh8IrDVaK1SsPRqZG2LGllfq7mcpbbCVsMrM4OJwj/U9HVmc7EUbmHXwhftNMM2jztfDsw1qLR6SphG9jBicE+h4kotHfDImcZIEkap4ewng3FFm1lVNmfFxNf4dp5lWMp5F0Ce5z2iuRbIrkSjQqkxJMaZUzRDA2ABChGlBAFEDCFICGEAUMhUOkSwChkBIZCEQeIo8SWBYh4K4iY8aqtln379CasTNNOmty5Sv5GWErmmmzN7EMsUTbgcG6jtolm29EjHDM6GEpvYrG0pe5WZTdIur4SKaUG31b3ZvwODUEpy1/KvuWYXBaNo1Sj10Pd6fpmv1XGvC8fM8+eW/bZnqpyzf0Go1FFWdxK9a2UdeqKqVGVk3K+dnG2fmXcoyc4u5E1a3NMq1xoQK4xLoBgnLLK5kPbgbkElSL0iM9aXTRlHcz1FUaSM+LopxZp5rFFd3PO6qWOGJpcmkbs89WwxVDD5rzOxUolUaGaPmoPc71k2OfjaOcTn42ndHaxVP3jnYiF/kdUnSZpB8HBqUShwOrXpGNwMIyOtMxTplMqZ0KkDNOJrGQzLykLbELsQEwoUKEMdBuKEQDIsiJEZEsBxkKha9VQ10Vr9hVYizmQasuX5Xt26mPE4qLlFXspr3WtpLXzMuNxU42v8UHfL80Hrb9S442xNnSjxRfDs/K1+4eEzTqulJ+7N2i+ktvX9jn1sJ4lPxqWitzpbX0lbo/ozVw/C1Kso53as15/dmqUUjN7ndpYOfP4dm5dEte5fGg02mmmtU8mehpUMqVa16lNWn/jjazfn90Lx2iuSNaMldWu7e7KOquEej143O919mc/xFyS/LOdhsHJtWTfod/DYBRSctlmZ8Nxqm6cXFcrto9EzFW4i6i+JxtLVaNHbjx9N0+797+hzy9TI64R2q+OjHJZvZIqhzTTby7HKo4izStfl1k/zLa5rhibtuGez/tHl/wChcv1OPBHpaeCylO+1ti1wd007WK4osUjy4dQtdpiZakWRRXFh5z1cWWMd2ZNFykRyKVXDKsmd3x+PT+4nSwzZTILmK2eJ1OZZDRKiuUStotkZqszhiqdmq3M9aV7swVFqa6kjJVYZZVGvJ1QRhxCObN5m/EzMDzZEODsiCRmqGiozNNm0SiogGQ0AQZASChgFDIAYiAeKGFTFrz5Y3bslm29EiQLW1lC9m9+jOXxDFunOLlt7lRbOL0kdPD0VVtKLTUrWad89mjZxD2clWpuLjatCHPGyzq0vzJdWtS4SSlTM5M89xDANQjODbpTfu/8AzqL8t/J/JnW4Pw/8dh5pL+tR06p/2vs7O3ddzo+xWDVSlicDiY+9TUWnrenLOE15PNPu0dDhHC3gsVTbaSqf0KzSahNvOlV7c1uX/Ml1OlRuk+G9mjCWTlLlHF9jKTp154asn4dWMuS+0o5Tpv56f5Xsd6nwr8NXcX8Es4O2qvmvNfc1+1eGjTj+IhaM4yjUi7ZeNFe432krwfaS6GXEcdp4/CurRup07S5X8UHbOL+TX+kWWCSkpfuTXHDM1Nyaa4f0PT4WrG1jgcYpz8Rwcv6TirLZRZxsNxqaSf8A0dKrjo4ikpPOVGSUkmlenLK/pl8iHlkoKMu3H+EwxaJXyjC4PCrxJXq0uZJxT96Lbsn3Vzo4bGRqqrKLgopLm5r2TelktTi8QjOMYwbTp1J3lTveUYx0fP52yQaOJjFcq06LQzc4upS3aOjRas7mDndZ2ldfFnmulnsdCjOxwaPEYpdAz4vtFXOHO5ZZXREsTZ6ZVEVVsYkcbD1ak9XZHTo4ZLUxqtmzB41Hkajj7vQ1qoVKiixQNIt9jOVdgSmLGqWeESNJXN4Y22K0NG7GcbamhTjFZGevJvPY9XL0mPFC9WqXhcGSbbKakzHVkW1ZGSrUPOlS3Z0wRXUkYq9Qsq1TnYjEHK25ys64RKcRUKooL6gm8jVHQU1GUyWRZJCOJqhlNiF3IAqwKEgpEAMBwpCJjNiAY8t7X8b5V4UHn+a3X/g9OpHE4x7G/i6tKdFxg5TUK3NlFJ6Vf365HV0qj6nuMs16djm/+P8Aj8qVaNOo70pSVm/ySb/Rn3rEYbmpQqU0uenapT75Zw8mro8Jw/2WweClKVSMfBlTjSjz25pSafiVGurWnS3c9D7Ee0Ea1Fw5m3SlKCclaTgn7smu8bM7W8UcjnJUpKr8Ps/zucGRS0prt9jhe2UXh50sbhqjhaCvFaOnJvmXo3e3Zm3jmPeJwFPEQtnHlqqLvk8pW8pJSXTIHtXQU6dWms3F+NTXZ/8Ash9WzzXspiuSM8K5Nxmppwf5ZW92S7Si7ecDzozUsTa7dvl+cHQlel9zq8C47PFYerhMS+aolJ057VIp52fnZ/6jg8Eq/hsQ1eV5ztNfllB/Ff8AxKSjL/cPQjOliFn7sJN2WjbXLzeq+xr4nRXiRqLSWr+45TSk12kjaOI1Y2q4vkslHWNujG4ViOWdn8M4uEvJmbEzcoJvWOT/AJ/NDPTq2MG3ONM1WNAxmKlCcoSbvFuPy0KY417FnGafNUjJfngr+ay/YTD4N7mi06bYtzXRcnudzAUkldnLw9NI30a1jlyb7IUjtUZpGunXOHTxHc1Uq/mc7xs5pQO1GsWxqnLp1i+NYcVXcwcDoKYHIyKsSVc2U0u5noN1KaBiK6tmcyeJfUzzxZ0/GaYaUUsLbsvr1zBiK4lWs3oUzo9WcMpObtnXGCRmrV29Clw3ZodO2ws+iKRujM5ZCJF0o7CtFlFUoiSiWvIpnNZ3+ZSAUIlnsQsZnSsFCJjcxoAyRGIpFrYgAi7D1HGWV8+mpQ5ATeu60Kg9LsTVo4XHvbbERqTp/DUg3FVM207fHGOibW7u8yn2C9opU8Y1OcpfiLqUpSbbqaptvcxe2uDbrRqRi/fhaVk7Xi/2f0OFhIzp1Kc0neM4y+TPXcI5cLXlHE04yPteMxHvX9V918jz9TCqnW5o5XXu/rY11MTdJ76lGMldJrWNn6HhY047HeohxslJxqfMLzg1008iq6lGS9UYKnFoU8pySdtOvQ1jBvZdiuDfCv7rv097zRnVXI4nEeIy5rQkuVpN+bM8sdOVk3ktkdEcDqyHNI9Q8Upcmayv9i2NeKPP4KT6M61CnOWiZnPGok3ZtWK6FkcR3FpcPk9cjdh8BFaq5zylFBsLSxDNtCUnomWUaCWisXxyOaUl4IbHpqZohCXUpjVG8cxMnZrjB9SSiupnVcWdYEjPSyycEI7LYrlUK3NtdCqLUR5u5mqT6knV23Kqr0KSNEgTkyh1Oqy6jSaab7sqc8vTO6+xqkaIk8+pS6m38sFPbftv5FXMpXt/OxaRQ8p6/ToUu2+vQMr+jXqivle3rfoWkBHVfcBXJ5581/IJekZUMitK2d8th6TzfXa25Qxmuoyf0FpzWm/0DHLTTQkBrWd+oziFLpbJEbJAWLurMH4OGvLBu984LP1LGt7eRamkrBdcAZatGV8ll2D4beT/ALbGlP006WaNEIp7K9rZx1Jc6Ks8LjuOVaVWVOEYyStd66rQx1YVcRNzULaK3Q92+FUk78kb90iLCRXwxUe1jsj1MYr2x3MnFvlnksFwSUvjujr4P2fjF3tfzO2qdloiyNzKfUSkOkjNSwKWatY2QpLyDCfXckZ27r7HK22BfBblkanXQz89mln5XI6i2foyNJNGpVPQbxDL426X3D4n06i0io1qp5fsNGRkjUvZlsZXDSS0X84squhVUnbL9Ch1s+g1EEjS6uv0FdXIyeN+wir2+qHpK0mmdVNq2ttNkU1audv00v0KHV+S+bYXXv8Af9i6HQb5bPNvy7WKZ1Lv0T6sWU/i6aPqVuOe6+/YtIosdXfr6N7ZFd45u1k7aa/IWd0vL+WK6cr8ztkvncpIC6SzWbs89mVSk09Vd72un5oWb6b+oj79SkMVx7v5sI3M+wCrArh0X/F+hZTi8++S7EIJjCrbrTV6jRlp33IQQDpWT6+ZE3bql03VwkJAPiWfXp2XUEKt+bdBIOgHu3o9F9TVTdld69uvUhDKQBcrp6vUSnLK/fToyEEICef1HemZCABIS0z2yuroN9raWIQQhlMEsmu4SAAkna48Z9ehCAA0Z/QvoSu8ttyEESyurWzdv+zN4l7vbYhC0hlcqt8gx/QBBtDKnG+b0Wg3Na30IQYFalswN3IQoAMRWRCDQwS0/QR/CQg0AFJEIQqhn//Z"/>
          <p:cNvSpPr>
            <a:spLocks noChangeAspect="1" noChangeArrowheads="1"/>
          </p:cNvSpPr>
          <p:nvPr/>
        </p:nvSpPr>
        <p:spPr bwMode="auto">
          <a:xfrm>
            <a:off x="63500" y="-8429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082" name="AutoShape 10" descr="data:image/jpeg;base64,/9j/4AAQSkZJRgABAQAAAQABAAD/2wCEAAkGBhAQEA8QDxAPEA8QDw8QDxAPDw8PDQ4PFBAVFBQQFRIXHCYeFxkjGRQUHy8gIycpLCwsFR4xNTAqNSYrLCkBCQoKDgwOGg8PFykcHB8pKSksKSksKSkpKSkpKSwpLCksLCkpLCksKSksKSwpKSkpKSksLCwsLSwpLCk1LCkpLP/AABEIALcBEwMBIgACEQEDEQH/xAAbAAACAwEBAQAAAAAAAAAAAAABAgADBAUGB//EADkQAAIBAgQEAwYFAgYDAAAAAAABAgMRBCExQQUSUWETcYEGIjKRocEUQrHR8CNSYnKCkuHxBzNj/8QAGgEAAwEBAQEAAAAAAAAAAAAAAAECAwQFBv/EACsRAAICAQMDAgUFAQAAAAAAAAABAhEDEiExBEFREyIUYaGx8CMyQnHRBf/aAAwDAQACEQMRAD8A2hIE+HPpiEsQIgJYKRAoAJYKQQiAFg2CQQiWJYhAAJCEEBCEIAEIQgAAA1iWGApA2JYAFAM0CwAKQNgDAAA2AMAAYwoxisDGYrGAoGFgYwAQBBgaAgCQAUFAQRCCEARAEIAiAJCEACBJYIgAQNg2AAEDYlgECwbBsGwgFsCw/KaaHDpz2su4WDaRksCx26fBUvizL1w6C2CzP1EedsLY9K8FDoiqfDoPZBYLIjz1gNHXr8JS0MFXCyj3HZakmZrAHaFZRQjAxmhWMAMVjMDGAjFHYrKAUgSDGXIIEMiACg2AhiREsQNiWACBIQQBCAggGQUBDIAJYNgpBsSIWwbBsGwALYsoUHN2QaVFydkdvC4VQX6ibJlKivC8OjHN5s3wsu/ZGedUSOIa+HXqOK33Od2zfiISSu7RX1OdLE9wtznq2/0AsC9015mzV7pCikuQeOaKDbTatl8yn8MJKm1o2TXlFbMeVVN9CqpSuZqkCUa70M3Hui6KMTgt0c+cGnmd5STyZjxeFv8AYaZakcpoVotnCwjRZoVNCstaEaKARisZoVlAKQhBgaEFACZgMhkIFMQDBFuG4gGDYCGQgBYlhrEsAESGSBYKEIZBsRIZIkAWCojcp0MBg7+8/QVkt0WYDD8qu9S+rVHquxjnISMedx45mzC4BzdtO7M9CJ1sFh5SyWR14ceppVZnklSNVCVCgtU5b7u/2MXEceqjvFWVrd2asbwiMYqSb5r533MccKejneWK9FpJfI54aH77swTqBw8lKSi93a5rq4IwVaNjzmnF7nSmpLYt4tglTlZSvdXONNWZqrX6mWepE5Ju0qNYJpbuyxVC9T5lYyBUrEUVRXi6G/QxNHUlK5z6sLNgVFlLQjRYxGUiypoRljEZaAQAWQoC8gAogAhuKEQDBQEMkIApjJipDpCAZDJCoeJDAnKMojJDJE2IVRHURlE0YfD3zehLYm6GwWD5nnoddQUVYzU66jki/wDEJLrJ79ASvk5pttmas7so5DQ1cso0bmiQ7obCYZu1up6TDUVSjd5yevXyRRg8OqUeaXxbLoaaa5vel6LZI9/o8Xpb/wA39F5Z5+bJr/ow1puctfJdDVh8IrDVaK1SsPRqZG2LGllfq7mcpbbCVsMrM4OJwj/U9HVmc7EUbmHXwhftNMM2jztfDsw1qLR6SphG9jBicE+h4kotHfDImcZIEkap4ewng3FFm1lVNmfFxNf4dp5lWMp5F0Ce5z2iuRbIrkSjQqkxJMaZUzRDA2ABChGlBAFEDCFICGEAUMhUOkSwChkBIZCEQeIo8SWBYh4K4iY8aqtln379CasTNNOmty5Sv5GWErmmmzN7EMsUTbgcG6jtolm29EjHDM6GEpvYrG0pe5WZTdIur4SKaUG31b3ZvwODUEpy1/KvuWYXBaNo1Sj10Pd6fpmv1XGvC8fM8+eW/bZnqpyzf0Go1FFWdxK9a2UdeqKqVGVk3K+dnG2fmXcoyc4u5E1a3NMq1xoQK4xLoBgnLLK5kPbgbkElSL0iM9aXTRlHcz1FUaSM+LopxZp5rFFd3PO6qWOGJpcmkbs89WwxVDD5rzOxUolUaGaPmoPc71k2OfjaOcTn42ndHaxVP3jnYiF/kdUnSZpB8HBqUShwOrXpGNwMIyOtMxTplMqZ0KkDNOJrGQzLykLbELsQEwoUKEMdBuKEQDIsiJEZEsBxkKha9VQ10Vr9hVYizmQasuX5Xt26mPE4qLlFXspr3WtpLXzMuNxU42v8UHfL80Hrb9S442xNnSjxRfDs/K1+4eEzTqulJ+7N2i+ktvX9jn1sJ4lPxqWitzpbX0lbo/ozVw/C1Kso53as15/dmqUUjN7ndpYOfP4dm5dEte5fGg02mmmtU8mehpUMqVa16lNWn/jjazfn90Lx2iuSNaMldWu7e7KOquEej143O919mc/xFyS/LOdhsHJtWTfod/DYBRSctlmZ8Nxqm6cXFcrto9EzFW4i6i+JxtLVaNHbjx9N0+797+hzy9TI64R2q+OjHJZvZIqhzTTby7HKo4izStfl1k/zLa5rhibtuGez/tHl/wChcv1OPBHpaeCylO+1ti1wd007WK4osUjy4dQtdpiZakWRRXFh5z1cWWMd2ZNFykRyKVXDKsmd3x+PT+4nSwzZTILmK2eJ1OZZDRKiuUStotkZqszhiqdmq3M9aV7swVFqa6kjJVYZZVGvJ1QRhxCObN5m/EzMDzZEODsiCRmqGiozNNm0SiogGQ0AQZASChgFDIAYiAeKGFTFrz5Y3bslm29EiQLW1lC9m9+jOXxDFunOLlt7lRbOL0kdPD0VVtKLTUrWad89mjZxD2clWpuLjatCHPGyzq0vzJdWtS4SSlTM5M89xDANQjODbpTfu/8AzqL8t/J/JnW4Pw/8dh5pL+tR06p/2vs7O3ddzo+xWDVSlicDiY+9TUWnrenLOE15PNPu0dDhHC3gsVTbaSqf0KzSahNvOlV7c1uX/Ml1OlRuk+G9mjCWTlLlHF9jKTp154asn4dWMuS+0o5Tpv56f5Xsd6nwr8NXcX8Es4O2qvmvNfc1+1eGjTj+IhaM4yjUi7ZeNFe432krwfaS6GXEcdp4/CurRup07S5X8UHbOL+TX+kWWCSkpfuTXHDM1Nyaa4f0PT4WrG1jgcYpz8Rwcv6TirLZRZxsNxqaSf8A0dKrjo4ikpPOVGSUkmlenLK/pl8iHlkoKMu3H+EwxaJXyjC4PCrxJXq0uZJxT96Lbsn3Vzo4bGRqqrKLgopLm5r2TelktTi8QjOMYwbTp1J3lTveUYx0fP52yQaOJjFcq06LQzc4upS3aOjRas7mDndZ2ldfFnmulnsdCjOxwaPEYpdAz4vtFXOHO5ZZXREsTZ6ZVEVVsYkcbD1ak9XZHTo4ZLUxqtmzB41Hkajj7vQ1qoVKiixQNIt9jOVdgSmLGqWeESNJXN4Y22K0NG7GcbamhTjFZGevJvPY9XL0mPFC9WqXhcGSbbKakzHVkW1ZGSrUPOlS3Z0wRXUkYq9Qsq1TnYjEHK25ys64RKcRUKooL6gm8jVHQU1GUyWRZJCOJqhlNiF3IAqwKEgpEAMBwpCJjNiAY8t7X8b5V4UHn+a3X/g9OpHE4x7G/i6tKdFxg5TUK3NlFJ6Vf365HV0qj6nuMs16djm/+P8Aj8qVaNOo70pSVm/ySb/Rn3rEYbmpQqU0uenapT75Zw8mro8Jw/2WweClKVSMfBlTjSjz25pSafiVGurWnS3c9D7Ee0Ea1Fw5m3SlKCclaTgn7smu8bM7W8UcjnJUpKr8Ps/zucGRS0prt9jhe2UXh50sbhqjhaCvFaOnJvmXo3e3Zm3jmPeJwFPEQtnHlqqLvk8pW8pJSXTIHtXQU6dWms3F+NTXZ/8Ash9WzzXspiuSM8K5Nxmppwf5ZW92S7Si7ecDzozUsTa7dvl+cHQlel9zq8C47PFYerhMS+aolJ057VIp52fnZ/6jg8Eq/hsQ1eV5ztNfllB/Ff8AxKSjL/cPQjOliFn7sJN2WjbXLzeq+xr4nRXiRqLSWr+45TSk12kjaOI1Y2q4vkslHWNujG4ViOWdn8M4uEvJmbEzcoJvWOT/AJ/NDPTq2MG3ONM1WNAxmKlCcoSbvFuPy0KY417FnGafNUjJfngr+ay/YTD4N7mi06bYtzXRcnudzAUkldnLw9NI30a1jlyb7IUjtUZpGunXOHTxHc1Uq/mc7xs5pQO1GsWxqnLp1i+NYcVXcwcDoKYHIyKsSVc2U0u5noN1KaBiK6tmcyeJfUzzxZ0/GaYaUUsLbsvr1zBiK4lWs3oUzo9WcMpObtnXGCRmrV29Clw3ZodO2ws+iKRujM5ZCJF0o7CtFlFUoiSiWvIpnNZ3+ZSAUIlnsQsZnSsFCJjcxoAyRGIpFrYgAi7D1HGWV8+mpQ5ATeu60Kg9LsTVo4XHvbbERqTp/DUg3FVM207fHGOibW7u8yn2C9opU8Y1OcpfiLqUpSbbqaptvcxe2uDbrRqRi/fhaVk7Xi/2f0OFhIzp1Kc0neM4y+TPXcI5cLXlHE04yPteMxHvX9V918jz9TCqnW5o5XXu/rY11MTdJ76lGMldJrWNn6HhY047HeohxslJxqfMLzg1008iq6lGS9UYKnFoU8pySdtOvQ1jBvZdiuDfCv7rv097zRnVXI4nEeIy5rQkuVpN+bM8sdOVk3ktkdEcDqyHNI9Q8Upcmayv9i2NeKPP4KT6M61CnOWiZnPGok3ZtWK6FkcR3FpcPk9cjdh8BFaq5zylFBsLSxDNtCUnomWUaCWisXxyOaUl4IbHpqZohCXUpjVG8cxMnZrjB9SSiupnVcWdYEjPSyycEI7LYrlUK3NtdCqLUR5u5mqT6knV23Kqr0KSNEgTkyh1Oqy6jSaab7sqc8vTO6+xqkaIk8+pS6m38sFPbftv5FXMpXt/OxaRQ8p6/ToUu2+vQMr+jXqivle3rfoWkBHVfcBXJ5581/IJekZUMitK2d8th6TzfXa25Qxmuoyf0FpzWm/0DHLTTQkBrWd+oziFLpbJEbJAWLurMH4OGvLBu984LP1LGt7eRamkrBdcAZatGV8ll2D4beT/ALbGlP006WaNEIp7K9rZx1Jc6Ks8LjuOVaVWVOEYyStd66rQx1YVcRNzULaK3Q92+FUk78kb90iLCRXwxUe1jsj1MYr2x3MnFvlnksFwSUvjujr4P2fjF3tfzO2qdloiyNzKfUSkOkjNSwKWatY2QpLyDCfXckZ27r7HK22BfBblkanXQz89mln5XI6i2foyNJNGpVPQbxDL426X3D4n06i0io1qp5fsNGRkjUvZlsZXDSS0X84squhVUnbL9Ch1s+g1EEjS6uv0FdXIyeN+wir2+qHpK0mmdVNq2ttNkU1audv00v0KHV+S+bYXXv8Af9i6HQb5bPNvy7WKZ1Lv0T6sWU/i6aPqVuOe6+/YtIosdXfr6N7ZFd45u1k7aa/IWd0vL+WK6cr8ztkvncpIC6SzWbs89mVSk09Vd72un5oWb6b+oj79SkMVx7v5sI3M+wCrArh0X/F+hZTi8++S7EIJjCrbrTV6jRlp33IQQDpWT6+ZE3bql03VwkJAPiWfXp2XUEKt+bdBIOgHu3o9F9TVTdld69uvUhDKQBcrp6vUSnLK/fToyEEICef1HemZCABIS0z2yuroN9raWIQQhlMEsmu4SAAkna48Z9ehCAA0Z/QvoSu8ttyEESyurWzdv+zN4l7vbYhC0hlcqt8gx/QBBtDKnG+b0Wg3Na30IQYFalswN3IQoAMRWRCDQwS0/QR/CQg0AFJEIQqhn//Z"/>
          <p:cNvSpPr>
            <a:spLocks noChangeAspect="1" noChangeArrowheads="1"/>
          </p:cNvSpPr>
          <p:nvPr/>
        </p:nvSpPr>
        <p:spPr bwMode="auto">
          <a:xfrm>
            <a:off x="63500" y="-8429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084" name="AutoShape 12" descr="data:image/jpeg;base64,/9j/4AAQSkZJRgABAQAAAQABAAD/2wCEAAkGBhAQEA8QDxAPEA8QDw8QDxAPDw8PDQ4PFBAVFBQQFRIXHCYeFxkjGRQUHy8gIycpLCwsFR4xNTAqNSYrLCkBCQoKDgwOGg8PFykcHB8pKSksKSksKSkpKSkpKSwpLCksLCkpLCksKSksKSwpKSkpKSksLCwsLSwpLCk1LCkpLP/AABEIALcBEwMBIgACEQEDEQH/xAAbAAACAwEBAQAAAAAAAAAAAAABAgADBAUGB//EADkQAAIBAgQEAwYFAgYDAAAAAAABAgMRBCExQQUSUWETcYEGIjKRocEUQrHR8CNSYnKCkuHxBzNj/8QAGgEAAwEBAQEAAAAAAAAAAAAAAAECAwQFBv/EACsRAAICAQMDAgUFAQAAAAAAAAABAhEDEiExBEFREyIUYaGx8CMyQnHRBf/aAAwDAQACEQMRAD8A2hIE+HPpiEsQIgJYKRAoAJYKQQiAFg2CQQiWJYhAAJCEEBCEIAEIQgAAA1iWGApA2JYAFAM0CwAKQNgDAAA2AMAAYwoxisDGYrGAoGFgYwAQBBgaAgCQAUFAQRCCEARAEIAiAJCEACBJYIgAQNg2AAEDYlgECwbBsGwgFsCw/KaaHDpz2su4WDaRksCx26fBUvizL1w6C2CzP1EedsLY9K8FDoiqfDoPZBYLIjz1gNHXr8JS0MFXCyj3HZakmZrAHaFZRQjAxmhWMAMVjMDGAjFHYrKAUgSDGXIIEMiACg2AhiREsQNiWACBIQQBCAggGQUBDIAJYNgpBsSIWwbBsGwALYsoUHN2QaVFydkdvC4VQX6ibJlKivC8OjHN5s3wsu/ZGedUSOIa+HXqOK33Od2zfiISSu7RX1OdLE9wtznq2/0AsC9015mzV7pCikuQeOaKDbTatl8yn8MJKm1o2TXlFbMeVVN9CqpSuZqkCUa70M3Hui6KMTgt0c+cGnmd5STyZjxeFv8AYaZakcpoVotnCwjRZoVNCstaEaKARisZoVlAKQhBgaEFACZgMhkIFMQDBFuG4gGDYCGQgBYlhrEsAESGSBYKEIZBsRIZIkAWCojcp0MBg7+8/QVkt0WYDD8qu9S+rVHquxjnISMedx45mzC4BzdtO7M9CJ1sFh5SyWR14ceppVZnklSNVCVCgtU5b7u/2MXEceqjvFWVrd2asbwiMYqSb5r533MccKejneWK9FpJfI54aH77swTqBw8lKSi93a5rq4IwVaNjzmnF7nSmpLYt4tglTlZSvdXONNWZqrX6mWepE5Ju0qNYJpbuyxVC9T5lYyBUrEUVRXi6G/QxNHUlK5z6sLNgVFlLQjRYxGUiypoRljEZaAQAWQoC8gAogAhuKEQDBQEMkIApjJipDpCAZDJCoeJDAnKMojJDJE2IVRHURlE0YfD3zehLYm6GwWD5nnoddQUVYzU66jki/wDEJLrJ79ASvk5pttmas7so5DQ1cso0bmiQ7obCYZu1up6TDUVSjd5yevXyRRg8OqUeaXxbLoaaa5vel6LZI9/o8Xpb/wA39F5Z5+bJr/ow1puctfJdDVh8IrDVaK1SsPRqZG2LGllfq7mcpbbCVsMrM4OJwj/U9HVmc7EUbmHXwhftNMM2jztfDsw1qLR6SphG9jBicE+h4kotHfDImcZIEkap4ewng3FFm1lVNmfFxNf4dp5lWMp5F0Ce5z2iuRbIrkSjQqkxJMaZUzRDA2ABChGlBAFEDCFICGEAUMhUOkSwChkBIZCEQeIo8SWBYh4K4iY8aqtln379CasTNNOmty5Sv5GWErmmmzN7EMsUTbgcG6jtolm29EjHDM6GEpvYrG0pe5WZTdIur4SKaUG31b3ZvwODUEpy1/KvuWYXBaNo1Sj10Pd6fpmv1XGvC8fM8+eW/bZnqpyzf0Go1FFWdxK9a2UdeqKqVGVk3K+dnG2fmXcoyc4u5E1a3NMq1xoQK4xLoBgnLLK5kPbgbkElSL0iM9aXTRlHcz1FUaSM+LopxZp5rFFd3PO6qWOGJpcmkbs89WwxVDD5rzOxUolUaGaPmoPc71k2OfjaOcTn42ndHaxVP3jnYiF/kdUnSZpB8HBqUShwOrXpGNwMIyOtMxTplMqZ0KkDNOJrGQzLykLbELsQEwoUKEMdBuKEQDIsiJEZEsBxkKha9VQ10Vr9hVYizmQasuX5Xt26mPE4qLlFXspr3WtpLXzMuNxU42v8UHfL80Hrb9S442xNnSjxRfDs/K1+4eEzTqulJ+7N2i+ktvX9jn1sJ4lPxqWitzpbX0lbo/ozVw/C1Kso53as15/dmqUUjN7ndpYOfP4dm5dEte5fGg02mmmtU8mehpUMqVa16lNWn/jjazfn90Lx2iuSNaMldWu7e7KOquEej143O919mc/xFyS/LOdhsHJtWTfod/DYBRSctlmZ8Nxqm6cXFcrto9EzFW4i6i+JxtLVaNHbjx9N0+797+hzy9TI64R2q+OjHJZvZIqhzTTby7HKo4izStfl1k/zLa5rhibtuGez/tHl/wChcv1OPBHpaeCylO+1ti1wd007WK4osUjy4dQtdpiZakWRRXFh5z1cWWMd2ZNFykRyKVXDKsmd3x+PT+4nSwzZTILmK2eJ1OZZDRKiuUStotkZqszhiqdmq3M9aV7swVFqa6kjJVYZZVGvJ1QRhxCObN5m/EzMDzZEODsiCRmqGiozNNm0SiogGQ0AQZASChgFDIAYiAeKGFTFrz5Y3bslm29EiQLW1lC9m9+jOXxDFunOLlt7lRbOL0kdPD0VVtKLTUrWad89mjZxD2clWpuLjatCHPGyzq0vzJdWtS4SSlTM5M89xDANQjODbpTfu/8AzqL8t/J/JnW4Pw/8dh5pL+tR06p/2vs7O3ddzo+xWDVSlicDiY+9TUWnrenLOE15PNPu0dDhHC3gsVTbaSqf0KzSahNvOlV7c1uX/Ml1OlRuk+G9mjCWTlLlHF9jKTp154asn4dWMuS+0o5Tpv56f5Xsd6nwr8NXcX8Es4O2qvmvNfc1+1eGjTj+IhaM4yjUi7ZeNFe432krwfaS6GXEcdp4/CurRup07S5X8UHbOL+TX+kWWCSkpfuTXHDM1Nyaa4f0PT4WrG1jgcYpz8Rwcv6TirLZRZxsNxqaSf8A0dKrjo4ikpPOVGSUkmlenLK/pl8iHlkoKMu3H+EwxaJXyjC4PCrxJXq0uZJxT96Lbsn3Vzo4bGRqqrKLgopLm5r2TelktTi8QjOMYwbTp1J3lTveUYx0fP52yQaOJjFcq06LQzc4upS3aOjRas7mDndZ2ldfFnmulnsdCjOxwaPEYpdAz4vtFXOHO5ZZXREsTZ6ZVEVVsYkcbD1ak9XZHTo4ZLUxqtmzB41Hkajj7vQ1qoVKiixQNIt9jOVdgSmLGqWeESNJXN4Y22K0NG7GcbamhTjFZGevJvPY9XL0mPFC9WqXhcGSbbKakzHVkW1ZGSrUPOlS3Z0wRXUkYq9Qsq1TnYjEHK25ys64RKcRUKooL6gm8jVHQU1GUyWRZJCOJqhlNiF3IAqwKEgpEAMBwpCJjNiAY8t7X8b5V4UHn+a3X/g9OpHE4x7G/i6tKdFxg5TUK3NlFJ6Vf365HV0qj6nuMs16djm/+P8Aj8qVaNOo70pSVm/ySb/Rn3rEYbmpQqU0uenapT75Zw8mro8Jw/2WweClKVSMfBlTjSjz25pSafiVGurWnS3c9D7Ee0Ea1Fw5m3SlKCclaTgn7smu8bM7W8UcjnJUpKr8Ps/zucGRS0prt9jhe2UXh50sbhqjhaCvFaOnJvmXo3e3Zm3jmPeJwFPEQtnHlqqLvk8pW8pJSXTIHtXQU6dWms3F+NTXZ/8Ash9WzzXspiuSM8K5Nxmppwf5ZW92S7Si7ecDzozUsTa7dvl+cHQlel9zq8C47PFYerhMS+aolJ057VIp52fnZ/6jg8Eq/hsQ1eV5ztNfllB/Ff8AxKSjL/cPQjOliFn7sJN2WjbXLzeq+xr4nRXiRqLSWr+45TSk12kjaOI1Y2q4vkslHWNujG4ViOWdn8M4uEvJmbEzcoJvWOT/AJ/NDPTq2MG3ONM1WNAxmKlCcoSbvFuPy0KY417FnGafNUjJfngr+ay/YTD4N7mi06bYtzXRcnudzAUkldnLw9NI30a1jlyb7IUjtUZpGunXOHTxHc1Uq/mc7xs5pQO1GsWxqnLp1i+NYcVXcwcDoKYHIyKsSVc2U0u5noN1KaBiK6tmcyeJfUzzxZ0/GaYaUUsLbsvr1zBiK4lWs3oUzo9WcMpObtnXGCRmrV29Clw3ZodO2ws+iKRujM5ZCJF0o7CtFlFUoiSiWvIpnNZ3+ZSAUIlnsQsZnSsFCJjcxoAyRGIpFrYgAi7D1HGWV8+mpQ5ATeu60Kg9LsTVo4XHvbbERqTp/DUg3FVM207fHGOibW7u8yn2C9opU8Y1OcpfiLqUpSbbqaptvcxe2uDbrRqRi/fhaVk7Xi/2f0OFhIzp1Kc0neM4y+TPXcI5cLXlHE04yPteMxHvX9V918jz9TCqnW5o5XXu/rY11MTdJ76lGMldJrWNn6HhY047HeohxslJxqfMLzg1008iq6lGS9UYKnFoU8pySdtOvQ1jBvZdiuDfCv7rv097zRnVXI4nEeIy5rQkuVpN+bM8sdOVk3ktkdEcDqyHNI9Q8Upcmayv9i2NeKPP4KT6M61CnOWiZnPGok3ZtWK6FkcR3FpcPk9cjdh8BFaq5zylFBsLSxDNtCUnomWUaCWisXxyOaUl4IbHpqZohCXUpjVG8cxMnZrjB9SSiupnVcWdYEjPSyycEI7LYrlUK3NtdCqLUR5u5mqT6knV23Kqr0KSNEgTkyh1Oqy6jSaab7sqc8vTO6+xqkaIk8+pS6m38sFPbftv5FXMpXt/OxaRQ8p6/ToUu2+vQMr+jXqivle3rfoWkBHVfcBXJ5581/IJekZUMitK2d8th6TzfXa25Qxmuoyf0FpzWm/0DHLTTQkBrWd+oziFLpbJEbJAWLurMH4OGvLBu984LP1LGt7eRamkrBdcAZatGV8ll2D4beT/ALbGlP006WaNEIp7K9rZx1Jc6Ks8LjuOVaVWVOEYyStd66rQx1YVcRNzULaK3Q92+FUk78kb90iLCRXwxUe1jsj1MYr2x3MnFvlnksFwSUvjujr4P2fjF3tfzO2qdloiyNzKfUSkOkjNSwKWatY2QpLyDCfXckZ27r7HK22BfBblkanXQz89mln5XI6i2foyNJNGpVPQbxDL426X3D4n06i0io1qp5fsNGRkjUvZlsZXDSS0X84squhVUnbL9Ch1s+g1EEjS6uv0FdXIyeN+wir2+qHpK0mmdVNq2ttNkU1audv00v0KHV+S+bYXXv8Af9i6HQb5bPNvy7WKZ1Lv0T6sWU/i6aPqVuOe6+/YtIosdXfr6N7ZFd45u1k7aa/IWd0vL+WK6cr8ztkvncpIC6SzWbs89mVSk09Vd72un5oWb6b+oj79SkMVx7v5sI3M+wCrArh0X/F+hZTi8++S7EIJjCrbrTV6jRlp33IQQDpWT6+ZE3bql03VwkJAPiWfXp2XUEKt+bdBIOgHu3o9F9TVTdld69uvUhDKQBcrp6vUSnLK/fToyEEICef1HemZCABIS0z2yuroN9raWIQQhlMEsmu4SAAkna48Z9ehCAA0Z/QvoSu8ttyEESyurWzdv+zN4l7vbYhC0hlcqt8gx/QBBtDKnG+b0Wg3Na30IQYFalswN3IQoAMRWRCDQwS0/QR/CQg0AFJEIQqhn//Z"/>
          <p:cNvSpPr>
            <a:spLocks noChangeAspect="1" noChangeArrowheads="1"/>
          </p:cNvSpPr>
          <p:nvPr/>
        </p:nvSpPr>
        <p:spPr bwMode="auto">
          <a:xfrm>
            <a:off x="63500" y="-8429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3086" name="Picture 14" descr="http://t1.gstatic.com/images?q=tbn:ANd9GcRJw8Z5RRxEgJyBgfe18fLnjwKeJ3kCXWSeCLnMcvbjsCE8BOxf"/>
          <p:cNvPicPr>
            <a:picLocks noChangeAspect="1" noChangeArrowheads="1"/>
          </p:cNvPicPr>
          <p:nvPr/>
        </p:nvPicPr>
        <p:blipFill>
          <a:blip r:embed="rId4" cstate="print"/>
          <a:srcRect/>
          <a:stretch>
            <a:fillRect/>
          </a:stretch>
        </p:blipFill>
        <p:spPr bwMode="auto">
          <a:xfrm>
            <a:off x="5292080" y="620688"/>
            <a:ext cx="1895475" cy="2419350"/>
          </a:xfrm>
          <a:prstGeom prst="rect">
            <a:avLst/>
          </a:prstGeom>
          <a:noFill/>
        </p:spPr>
      </p:pic>
      <p:sp>
        <p:nvSpPr>
          <p:cNvPr id="9" name="TextovéPole 8"/>
          <p:cNvSpPr txBox="1"/>
          <p:nvPr/>
        </p:nvSpPr>
        <p:spPr>
          <a:xfrm>
            <a:off x="827584" y="4869160"/>
            <a:ext cx="7632848" cy="1200329"/>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cs-CZ"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KDYSI SE POUŽÍVALI PETROLEJOVÉ LAMPY  DNES UŽ MÁME ŽÁROVKY</a:t>
            </a:r>
            <a:endParaRPr lang="cs-CZ"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xmlns="" val="1862494536"/>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par>
                                <p:cTn id="8" presetID="22" presetClass="entr" presetSubtype="4" fill="hold" nodeType="withEffect">
                                  <p:stCondLst>
                                    <p:cond delay="0"/>
                                  </p:stCondLst>
                                  <p:childTnLst>
                                    <p:set>
                                      <p:cBhvr>
                                        <p:cTn id="9" dur="1" fill="hold">
                                          <p:stCondLst>
                                            <p:cond delay="0"/>
                                          </p:stCondLst>
                                        </p:cTn>
                                        <p:tgtEl>
                                          <p:spTgt spid="3086"/>
                                        </p:tgtEl>
                                        <p:attrNameLst>
                                          <p:attrName>style.visibility</p:attrName>
                                        </p:attrNameLst>
                                      </p:cBhvr>
                                      <p:to>
                                        <p:strVal val="visible"/>
                                      </p:to>
                                    </p:set>
                                    <p:animEffect transition="in" filter="wipe(down)">
                                      <p:cBhvr>
                                        <p:cTn id="10" dur="500"/>
                                        <p:tgtEl>
                                          <p:spTgt spid="308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linds(horizontal)">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extovéPole 1"/>
          <p:cNvSpPr txBox="1"/>
          <p:nvPr/>
        </p:nvSpPr>
        <p:spPr>
          <a:xfrm>
            <a:off x="1043608" y="476672"/>
            <a:ext cx="6840760" cy="1015663"/>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cs-CZ"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MOBILNÍ TELEFONY</a:t>
            </a:r>
            <a:endParaRPr lang="cs-CZ"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Obdélník 2"/>
          <p:cNvSpPr/>
          <p:nvPr/>
        </p:nvSpPr>
        <p:spPr>
          <a:xfrm>
            <a:off x="1187624" y="1916832"/>
            <a:ext cx="4572000" cy="2585323"/>
          </a:xfrm>
          <a:prstGeom prst="rect">
            <a:avLst/>
          </a:prstGeom>
        </p:spPr>
        <p:txBody>
          <a:bodyPr>
            <a:spAutoFit/>
          </a:bodyPr>
          <a:lstStyle/>
          <a:p>
            <a:r>
              <a:rPr lang="cs-CZ" dirty="0" smtClean="0"/>
              <a:t>Od dob, kdy byl zkonstruován první mobilní telefon na světě s označením </a:t>
            </a:r>
            <a:r>
              <a:rPr lang="cs-CZ" dirty="0" err="1" smtClean="0"/>
              <a:t>DynaTAC</a:t>
            </a:r>
            <a:r>
              <a:rPr lang="cs-CZ" dirty="0" smtClean="0"/>
              <a:t>, kterému se přezdívalo jak jinak než cihla, uplynulo již 33 let. Za tu dobu se mobilní telefony staly nedílnou součástí života více jak dvěma miliardám lidí. Současné mobilní telefony již neslouží výhradně k přenosu hlasu, ale vyvinuly se v užitečné přístroje s nejrůznějšími funkcemi.</a:t>
            </a:r>
            <a:endParaRPr lang="cs-CZ" dirty="0"/>
          </a:p>
        </p:txBody>
      </p:sp>
      <p:pic>
        <p:nvPicPr>
          <p:cNvPr id="18438" name="Picture 6" descr="http://upload.wikimedia.org/wikipedia/commons/thumb/2/28/Siemens_mobile_phone_M65.jpg/220px-Siemens_mobile_phone_M65.jpg">
            <a:hlinkClick r:id="rId3"/>
          </p:cNvPr>
          <p:cNvPicPr>
            <a:picLocks noChangeAspect="1" noChangeArrowheads="1"/>
          </p:cNvPicPr>
          <p:nvPr/>
        </p:nvPicPr>
        <p:blipFill>
          <a:blip r:embed="rId4" cstate="print"/>
          <a:srcRect/>
          <a:stretch>
            <a:fillRect/>
          </a:stretch>
        </p:blipFill>
        <p:spPr bwMode="auto">
          <a:xfrm>
            <a:off x="6300192" y="4509120"/>
            <a:ext cx="2095500" cy="1657351"/>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700"/>
                            </p:stCondLst>
                            <p:childTnLst>
                              <p:par>
                                <p:cTn id="12" presetID="25" presetClass="entr" presetSubtype="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7" dur="1000" fill="hold"/>
                                        <p:tgtEl>
                                          <p:spTgt spid="3"/>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3"/>
                                        </p:tgtEl>
                                      </p:cBhvr>
                                    </p:animEffect>
                                  </p:childTnLst>
                                </p:cTn>
                              </p:par>
                              <p:par>
                                <p:cTn id="22" presetID="3" presetClass="entr" presetSubtype="10" fill="hold" nodeType="withEffect">
                                  <p:stCondLst>
                                    <p:cond delay="0"/>
                                  </p:stCondLst>
                                  <p:childTnLst>
                                    <p:set>
                                      <p:cBhvr>
                                        <p:cTn id="23" dur="1" fill="hold">
                                          <p:stCondLst>
                                            <p:cond delay="0"/>
                                          </p:stCondLst>
                                        </p:cTn>
                                        <p:tgtEl>
                                          <p:spTgt spid="18438"/>
                                        </p:tgtEl>
                                        <p:attrNameLst>
                                          <p:attrName>style.visibility</p:attrName>
                                        </p:attrNameLst>
                                      </p:cBhvr>
                                      <p:to>
                                        <p:strVal val="visible"/>
                                      </p:to>
                                    </p:set>
                                    <p:animEffect transition="in" filter="blinds(horizontal)">
                                      <p:cBhvr>
                                        <p:cTn id="24"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2" name="Picture 2" descr="http://t3.gstatic.com/images?q=tbn:ANd9GcTZwlY3sHMD8gDVSvxQ1d5VYiES0hejo0fG1idFlC_iyzGHjo9Y"/>
          <p:cNvPicPr>
            <a:picLocks noChangeAspect="1" noChangeArrowheads="1"/>
          </p:cNvPicPr>
          <p:nvPr/>
        </p:nvPicPr>
        <p:blipFill>
          <a:blip r:embed="rId3" cstate="print"/>
          <a:srcRect/>
          <a:stretch>
            <a:fillRect/>
          </a:stretch>
        </p:blipFill>
        <p:spPr bwMode="auto">
          <a:xfrm>
            <a:off x="1547664" y="764704"/>
            <a:ext cx="2143125" cy="2143125"/>
          </a:xfrm>
          <a:prstGeom prst="rect">
            <a:avLst/>
          </a:prstGeom>
          <a:noFill/>
        </p:spPr>
      </p:pic>
      <p:sp>
        <p:nvSpPr>
          <p:cNvPr id="19458" name="AutoShape 2" descr="data:image/jpeg;base64,/9j/4AAQSkZJRgABAQAAAQABAAD/2wBDAAkGBwgHBgkIBwgKCgkLDRYPDQwMDRsUFRAWIB0iIiAdHx8kKDQsJCYxJx8fLT0tMTU3Ojo6Iys/RD84QzQ5Ojf/2wBDAQoKCg0MDRoPDxo3JR8lNzc3Nzc3Nzc3Nzc3Nzc3Nzc3Nzc3Nzc3Nzc3Nzc3Nzc3Nzc3Nzc3Nzc3Nzc3Nzc3Nzf/wAARCACJAL0DASIAAhEBAxEB/8QAHAAAAQQDAQAAAAAAAAAAAAAABwMEBQYAAQgC/8QAVhAAAQMDAQMHBgkHCAQPAAAAAQIDBAAFERIGITEHE0FRcYGRFCIyYaGxCBU2QlJys8HRIzM1Q3WCkhZTVWKE0+HwFySywjRERWNlc3SDk5Sio8PS8f/EABoBAAIDAQEAAAAAAAAAAAAAAAMEAQIFAAb/xAAuEQACAgIBAgUCBAcAAAAAAAAAAQIRAwQhEjETMjNBUSJhcZGh8AUUI1KBweH/2gAMAwEAAhEDEQA/ADgSAKrd3252dtLq2pFxSt5BwpuOkuqB6jp4d9V7li2hkWu2RbZBeU09OUrnFpOFBpI3gHoySBnqzQgbaAQABgdQ3UKeTpdIe1dRZV1SfAZV8rNgT6MW5r7GUD3rrweVuxgZ8gup9XNtf3lBxQxWkIW4tLbaFLWshKUpGSongAKp4shx6OFd7DD/AKXrJ/Rd3/gZ/vK2OV6yfOtt2H/dtf3lCl+3tRml+U3SAzISrSY6nDqB6icYB9WajCvUDg+2p65ruCjr60nUXYaF8sezjaFLdiXRKRxyyg+5def9Mmzb0cqhsXF584CGeY0lR7c4FA94nB++nFpKGI7skJCnCvmmx1DGT93+TVlNsHLWxxdvsEmbymbSvOExmrXCaPBCkqeWO05A7sUwVyg7V5/SbIHUmEgffVKXIkK4uafUkD768c46eLy/Z+Fd0y+Sni667RL4jbfa9xAUi4ApPAiM0K8u7c7WtAFy4kAnA/1drjVLRNmoSEIny0JHBKHlJA7hT4xLhIjtvLuxUhSOdCXZKsowFHp6cIVw6qt0v5KeNj/t/T/pZ/5b7Xj/AI+cf9napNzlE2pZVpXPQFYzgxUH3VTr/IutobdQ5cZvOpSMHn3MDfjp49tVZy+3N5Wp6Wt1XDLm847ajpfySs2K+Y/oFgcp+1LZB8oiODqXFG/wUKn7DywJLiGdoYQZSo4MiNnSPWUE5A7CaAwvM0frAe1Ip1Gu5fUGpaE4Vu1jdioqaLqetP6WqOw477UhlDzLiXG1gKStJyCDwIry7MjMKSl6Q02pXALWAT40JeT3al23cmU9TjhU7b3ywwVb8a8FPcCTQ2dzcJTrrw515xRUpS/OUrPWTXSyUrIxaTySabqjqlKgeFeqonI7dDN2WEJ1R5+3OlhSVHeEcUd2Djuq90SLtWKZIOE3F+xlZWVlSUMrKysrjgH8t7uvauAzn83CCv4lqH+7VRH5sVaOWz5bRv2c39o5VWz+RHZSuTzG/o8YhNZQRuCgfWRg+ylbbLXAmolND8q2lXNn6KikgHuzTatHfuqqdchJQTi18kJeuccUzES24uQs50AEqUeA3cT01YWbezZpsOJPCTzTbZmNpOrQsglSTjiRkZFOmr7d2IpisXF9tggDSkJzj1KxqHcailDAO87zlRJ4npJ9dFeS1wI4tN423Jnm7qjrmvqhgJjqUdACdO7s6K8NpWzBSgpysOunSOk4R+NIv+iakWhqkMp65Kx9nUw5ZXZ+nG0RImyf6NkZ/wCrV+FKJduKhlNnmkeplX4VeorEby5gFsEl1AOe0UTLzf4ttucGCbc6kSpiIyX1MYayrfgK6TgHwNEttmPGcpHPg+NTwsVw/wDAX+FZpuo/5CuA/s6/wrob4zXLuFzi2uJHV8XFKHVO5/KOFOrQnHDAIyfXULerxFuVjtN0hNhCJSVqwU70nA3HsOarOU4xtEzcoqwNMW2VNiyBMtc5lttBUlsRHSp1WPNSMDdv6abyLC2m3ocZs12XMIGtoxXEpHXvxXRca4Kk3N612yPGLkSO24848DgFYOlAx07iT2im0Xa2LP8AiaPBispl3Jb6NLoOlosfnM444PDrrvrdMurfLAEbDC88qtd1T5pKcxnd534Ho9lML7bYcSGhyJFnNrC8LU8ytKQO0gdOPA0fr7d25lvnR3YzTcq3T0x3CgZSrU3rBHTvBoacoCg5s3IUAPNcb3jtpeeeccqg1wxiGOEoN3yRFoXL/kzPDSj5KZiOeSE/OLa9BJ6BkEdpFM4L3NSkq6DV15LLV8dbL7WQUpSXVttKa1DIDiQopPiBVCCsKCgCPUeIoklwaGPJU/w/2gpcms9Fs208mKtLN1Y0jqLiMkewqozA1zsl8t2S23mGk+U2+SFOAHfkEKT2AgKH7tdA2+U1OhMS46gpl9tLiFDgQRkH21fF2oV3UnJTXvx+Q5rKysookZWVlZXHAJ5bPltH/Z7f2jlVb9SOyrHy6rUjbaLp/o5v7RyomDGaftJfcSSvHHNK5Fcjd1ZqGJWRVSFrltRo8wP29ma24hAIceLejCgcjG89WARTJSRSajVVwGlUlRLtvW9LyyqxtOIdb5xKFTnMNjT0EesZwd+/GeFaY8ndjrcasEd0KKjrVPUNG/ckJ1DGB0nOevoqFKiKQcWrpNWsE8fHd/v/ACJyOBqQZOJLBHESV/8Ax1DSXV6Fb+ip2AjnLjDRx1zCnxLYomPmSE9z05EtDlJNzZBVj/WUg/xCihtp5El/Z7yhKl6r0wlvzj5qyleD76EMlCol1LpCsNStW7pwvOKuj20uzb7jbjrElSkSEykFbXBweir0ujPto7hTMTDJK7LTs27DTedqWQSh5mclx0a95SppJSo9QIGO41V5KmTsZY3Y+ptt0vuISSfRKsg7+sVkifs/fpRWuLNeeUjQsNIWkuIHzVhKvOTvO45G+rFOsse5W2I248qK20n8kwloAoSQABjo3DhQss4443MY6fEVRHuywio2p2gaTqbeW3EeUrUcrToKQfEEVWLC3Cusm02xTbkdmRJuE5mQ08tDo0ulIDawQRqCiTg8KdbQfEqpLarm3ILyUFKHmCpsrR9ElKgSPUd1JzZVik26Kw7DkJixggxlsI5ss53DSpCgU9W49tTGcWrRNU6YlefJLZFu9riqK0xp7Li33FlS3FONk4cUd6lDA3noxVJ2qWl/Y+5LBzoeY9pNWq+IitWYW61wZDfOSQ64tzBK1aSMqUSSo7xvJ4CqhtAhTOx95bdGlYej7uPzjWfnd5418oYx8Qf4MunwfN6L6P6zPuVVZ5WLImzbYSFsthuNNSJDSUJwArGFj+IZ/eqz/B69G+fWZ9yqmuXG0mXs8xc2k5cgPefgcW1DB8DpPjT9XEL1Vnr5Btse6JTE+2rGryhnKE9a0ZUB3jUP3qLHJDdDL2XMBxWXra6Y5z9Dik9mDjuoGWOauBdI77fFpwK7cHNE7YaW3Z+UN2KggRbuzqaPWQNaP/So99Ui6YbNHrg/z/LhhfrK0OFbo5mGVlZWVxwAeXj5bxP2a39o5TG1/oE0+5ePltE/Zrf2jlMbX+gT2UtLzM2MPoxIhXE0iqlldNIqqrGoiSqQcpdVIOcDUFhk8MgjoqesLvPXC2O4xqng4H1m6gnqlLGvR5AvPoyVK8Cij4Vc0jP3F/Rky03NSmJUpJVKZcL68aGCQUn146aZuPFxPNqlyVIUk/qTuPRkAcMVOPyi+rOTitRkayc8K9AtFVdnl5Z3H2GFomKtLxk291wuEaCFtkZST/hV1gXtE7Qt6TzbyRwdB3Hie2oUR0rSdIwacxI+lorWeHAUptfw+GSPMqHNTPJvhExPuUV+KYlxDLqHUFTa20FRQfXgbuiqrEisBpnypDm/VkttrJ3jACh4nI9Q66scPJwE5PZUinUkedkdtZG1JYY0jVx6zly2DxCHecbKoTqG95KUoXjODx/z01H7WNKb2UvKubWltUhgIUpsoCsKPDNFc6iOmqRysEjY+QD/ADzf+1WHj23PYjBr3QxLXUMcnfsPvg9ejfPrM+5VFS+25u72ebbniQiUwtokcRkYyPWONCv4Pfo3z6zPuVRir0MfKI53WVs5HeadiS3WHwA6y4UOJH0gcGrg5PX8UWm7RvOlWx0ZTq3kJIUnuIKh3VnK7aDa9spD6E4YnpD6e3GFDxGf3qiNnnUrS5GXwcSUml3wzWglkUZfv7nTECW1Ogx5kdQUy+0lxtQ6UqAI9hpxVE5ILoZmzBgOn8tbHlRyP6vFJ8DjuNXoUynasxckeibibrKysqSgAeXj5bRP2a39o5TC1/oE0/5ePltE/Zrf2jlMLX+gTS0vMzYw+jEiVdNIqpZfTSKqqxqIkqkHOBpdVIOcDUFhm9UhaziNFP8Azy/9yo57jT+CdMFhXU64f9ij4PUQht+jItjL+Rxp9DdOvHQaaWSHGmwg+9JdbUVlOhtAVuHTvNP7tGZsshltD63kuJUrK0BJGDjrNeqeaN9HuedhhjOVS7D9p9CAU586nMdeRgnNerNblT0BxLSy2pJwvGAT2ndu6qbyEOW+4uRn04KRlJxxGcZHq3Vn580aY7rYIxyVEmrW6gFQOAroqSeQVISRx44qJtrUach1syNMlKdSG0jfjrPgaTttxSpbzKHwsNqKc9lef3Iyceprg1ceXHKbhCXKJshSEbwcVQ+VtYOyb+D+tb99Why/25pp7yye1H0K0YdwCcAEkZO/0h+FUvlX0t2F9pL6XgVNKStIwCDgjd2GseGrlhsQm1xaOeaM4TjfNE38Hr0b59Zn3KoxUHfg9+jfPrM+5VGOvQx7CGx6jBry4WbyzZ1i5tpy7Ac849ba8A+0JPcaC9seLMxBzjfXUd9tzV2s023PehJZU2T1ZG49xrlV9p2JLdZeGHWHChYHQQcH2ihZVyPaOT6a+ApcnNy+Ldtkx1kiPdmNI6udQCoeI1eyjMK5sYmusQotyjZMiC6l5IzxAO8d/CujIEpubDYlMKCmn20uIUOkEZFWxO1QLfx1NS+RxWVlZRRAAPLx8ton7Ob+0cpha/0EeypbluSFbbxdQzi3N/aOVVtKQwAEgDqxS03Ujb1oOeJHhZ40guvRSn6KfCvOhP0U+FUGVFoTVSDnTTooR9FPgK8LbRj0E+AriGRbvGnjG62Nn+s97kV4eQnf5qfClGUlVubSkZJW6AAOO5FGw+dCG16TJC2yb3ayhTUdTjaklSUFaVIyekjO/rxXuXOu7pS9dfKVhIwHHlJOBnqB6/VUPHtFzJSC3zY63HAke/Psp+xY5DuOeuTHmoO7UpzAG/pA3VtSzKL6rRjqJcNnNtpsK3CFFtrctLCslS3gk5USQADTK87TuXSeuY+0GHGkBCkJXqxjfx76gmrXGChmetZP0WePiaeNQIEcLS8h9akqwrUjTpPUcKHtpDLJSba9xvBkjjl1MlYF4kR5Lc1MJTi0AAL1gZB68Hfx6aVTdGYpW5IbdaWsLeJON+MZIwT1iq/5JC1EofcAzkJUykger0qcMstLUpLUtkYSSQqOUjHcaRzY5TVB8eTFDI8kaTf2Jx64xZaUJfsDMoBwLS45kq14A46x6s4qubf3n4xgOhyOI6l6ChtKcJwk6d289VJyYzq8c0qE4EjcAsJPgoAe2oW/tykQFF6MW0FQGoAEeIzQ1jk5JSvglygoyaq2gs/B79C+/WZ9yqMQ4UHfg9/m759Zn3KoxDhTcewtseo/37GHhXPHK9aPirbJ95CcMzk+UJx9Lgv2jPfXQ5obcuNn8s2eYubafysF3CiBv5tZAPt0momrRfVn05OezBVs66FocjL4KGk0ZuSG5GVsyqA8fy1teMff0o9JB8DjuoC2uRzMpKsnroncnVx+LttUsEgR7qwU7/51HnJ8Rq9lBg6kaO1HxMN/AZaytA1umTFATy2fLeN+zm/tHKq36kdlWnls+W0Y/wDRzY/9xyqtj8kBSmTzG/pekN61WyKzA6SBVQ7PNeF8DShSOgg14UnduUKkpJjN7gaXjKLcVlSANSXnSAeGRopB7ppWP/wNvdu550Z/h/A0WHcR2fTYpGkymZReVoWDnKc/fg+6knXJq3luh1KNZO4HgDSu7HGtDjv4UcyhsETAQUvgEHcRxBpG53mazL1KfDS1jUpLCcJJOATgk7zp99SBCejOfXVZvi9VwUPopA+/7644dPX2W+jS7JcUnOcEcDSaLs83kpdXvGDuqKpRfN6U6CvVjzgQMd1ccTcXaJ5hiQ1obc55GnU4jJR5wOR4e3PRTSVdnH4bkY4KXFBROOGO+owcd/ClFhBUA10jh0g1xwfPg9/m759Zn3KowjhQd+D3wvo6dTPuVRjqsOwbY9RmUwvduau1omW98ZbksqbV3jjT+sqwFOnZyQ4lyBLW0+NLsZxTbgxwKSQrd3VYIc9aYzM+AdTsRxMhn14O9PZ0d9P+Vy0C1baSHm0gNT0CQnq1cF+0Z76ruzLim+caWk82heAegpP+c0CSNbDktpezOooUpqZDYlMK1NPNhxB6wRkU4qi8kdxMnZpdvdJLttfUxk9KPSR4A47qvVGTtWZmSDhNxYFOXWOpu+2qZg6XI62ycbspVkb/AN4+FUZD6S2KP+3eybO1tmMNbvMSGl85HexnQvBG8dIIOCPwoAXvZfaWwPlqfapKkD0X46FOtK/eA3d+DQZwt2aGptKEOliS3U1451PXUSqWUqKV5SocQrcR3VoSwfnDxqnQNePZLlxNJKcTio1by1AFCynrwAc1pT5HE47TU9JV57HL7gI9dWWyQWpeyzvOJyrylShjiD/+VSnHxg5UB31PWK4LEcpZeIzvUgHIPaKntyDi/El0C7kJaCQhwED6Y3+ykvJ3upH8X+FO1SVnihJ7yKT58/zY8a7xGQ9OD5oblpwfNH8QqDnWeW9Kccy0ApWRlfRVjL4/m1ez8a8pdbdJiSUoSy66gpeU1qLfQeHq4VKyMo9OCV8lX+IZvU3/ABf4VsWGX0raA+sfwqyjLWtskO6VFIWngoA7iK8lWeCPHFd4jJWlj+5AJsDnz30DsBNKm3tREBWVLc6z0VMK1EYwB680g4ylRws6vUN1Q8jYSGtijzQUvg9pOm9rxgEsj2K/GjFQ55D7cuLsxImrTpE2QVN5GPMSAkHsyDiiMKNBVEzdiXVlbMrKysqwEGfLpakyNnI91SBzkB8JUcfMcISR/FoPdQctLgDxbPBQ6a6hvNuau1ql2+SMtSWVNK7CMVyzOhyrLcXocxsokxXSheRjVg4yPURvHbQ5od1clcBF5Lbt5FtoYritLdwj82oHpdTvSe8BQ8KN1ctGeth+NNiO828ytLjax0EHI7usdNdJbO3hi+2aNcoqhoeTkpznQrgpJ9YORUY3xR27G59a9yUO+tEDqrdaNFEhu9AiPjD0VhwdS2waYvbMbPvnL9jtjh/rxEH3ipasqCU2iDOxuy547OWg/wBhb/8ArXpOyGzKCCjZ60pI6RCb/CpqsruDup/JHtWK0MkFm1wm8fRjoH3VE7W7FWzaWEltaREktb2JLKAFN+ojpSeke476s9eeuupHKTTtMBN15NtqYKj5NHYubefSjuJbV2lKyPYTUK5sttM2cL2duP7rYUPYTXR44jsrKp4URuO9lXDOaHLJemvzlkuQ/sqz91Iqtl1HGz3P/wAo5+FdPjhW6jwkW/n5/BzCi0XdY82z3I9sRY+6lUbO7QOfmrDclf2cj310weFbrvCRz3snwc4MbE7WySEt2CSjJxl5bbYHr3qz4Crfs5yQvrfQ9tNLa5kbzEjZOrqBWcbvUB30XxXn547DVljSBT2sklVnmPHajMoYYQltptIShCRgJA4AUrWq3VxYysrKyuONGqZt9yfwtrGxIbdES5IASmQEagtI+asdI44PEZ7qudaVwqKsmMnF2jmy5cm+1cB9TYtjkloHzXIykrSR2ZBHhRV5JNn7zYbHIRdcs8+9zjcdZClNjGCTg4GccPvOBfhwrVQopMLLM5Kmf//Z"/>
          <p:cNvSpPr>
            <a:spLocks noChangeAspect="1" noChangeArrowheads="1"/>
          </p:cNvSpPr>
          <p:nvPr/>
        </p:nvSpPr>
        <p:spPr bwMode="auto">
          <a:xfrm>
            <a:off x="63500" y="-531813"/>
            <a:ext cx="1495425" cy="108585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9460" name="AutoShape 4" descr="data:image/jpeg;base64,/9j/4AAQSkZJRgABAQAAAQABAAD/2wBDAAkGBwgHBgkIBwgKCgkLDRYPDQwMDRsUFRAWIB0iIiAdHx8kKDQsJCYxJx8fLT0tMTU3Ojo6Iys/RD84QzQ5Ojf/2wBDAQoKCg0MDRoPDxo3JR8lNzc3Nzc3Nzc3Nzc3Nzc3Nzc3Nzc3Nzc3Nzc3Nzc3Nzc3Nzc3Nzc3Nzc3Nzc3Nzc3Nzf/wAARCACJAL0DASIAAhEBAxEB/8QAHAAAAQQDAQAAAAAAAAAAAAAABwMEBQYAAQgC/8QAVhAAAQMDAQMHBgkHCAQPAAAAAQIDBAAFERIGITEHE0FRcYGRFCIyYaGxCBU2QlJys8HRIzM1Q3WCkhZTVWKE0+HwFySywjRERWNlc3SDk5Sio8PS8f/EABoBAAIDAQEAAAAAAAAAAAAAAAMEAQIFAAb/xAAuEQACAgIBAgUCBAcAAAAAAAAAAQIRAwQhEjETMjNBUSJhcZGh8AUUI1KBweH/2gAMAwEAAhEDEQA/ADgSAKrd3252dtLq2pFxSt5BwpuOkuqB6jp4d9V7li2hkWu2RbZBeU09OUrnFpOFBpI3gHoySBnqzQgbaAQABgdQ3UKeTpdIe1dRZV1SfAZV8rNgT6MW5r7GUD3rrweVuxgZ8gup9XNtf3lBxQxWkIW4tLbaFLWshKUpGSongAKp4shx6OFd7DD/AKXrJ/Rd3/gZ/vK2OV6yfOtt2H/dtf3lCl+3tRml+U3SAzISrSY6nDqB6icYB9WajCvUDg+2p65ruCjr60nUXYaF8sezjaFLdiXRKRxyyg+5def9Mmzb0cqhsXF584CGeY0lR7c4FA94nB++nFpKGI7skJCnCvmmx1DGT93+TVlNsHLWxxdvsEmbymbSvOExmrXCaPBCkqeWO05A7sUwVyg7V5/SbIHUmEgffVKXIkK4uafUkD768c46eLy/Z+Fd0y+Sni667RL4jbfa9xAUi4ApPAiM0K8u7c7WtAFy4kAnA/1drjVLRNmoSEIny0JHBKHlJA7hT4xLhIjtvLuxUhSOdCXZKsowFHp6cIVw6qt0v5KeNj/t/T/pZ/5b7Xj/AI+cf9napNzlE2pZVpXPQFYzgxUH3VTr/IutobdQ5cZvOpSMHn3MDfjp49tVZy+3N5Wp6Wt1XDLm847ajpfySs2K+Y/oFgcp+1LZB8oiODqXFG/wUKn7DywJLiGdoYQZSo4MiNnSPWUE5A7CaAwvM0frAe1Ip1Gu5fUGpaE4Vu1jdioqaLqetP6WqOw477UhlDzLiXG1gKStJyCDwIry7MjMKSl6Q02pXALWAT40JeT3al23cmU9TjhU7b3ywwVb8a8FPcCTQ2dzcJTrrw515xRUpS/OUrPWTXSyUrIxaTySabqjqlKgeFeqonI7dDN2WEJ1R5+3OlhSVHeEcUd2Djuq90SLtWKZIOE3F+xlZWVlSUMrKysrjgH8t7uvauAzn83CCv4lqH+7VRH5sVaOWz5bRv2c39o5VWz+RHZSuTzG/o8YhNZQRuCgfWRg+ylbbLXAmolND8q2lXNn6KikgHuzTatHfuqqdchJQTi18kJeuccUzES24uQs50AEqUeA3cT01YWbezZpsOJPCTzTbZmNpOrQsglSTjiRkZFOmr7d2IpisXF9tggDSkJzj1KxqHcailDAO87zlRJ4npJ9dFeS1wI4tN423Jnm7qjrmvqhgJjqUdACdO7s6K8NpWzBSgpysOunSOk4R+NIv+iakWhqkMp65Kx9nUw5ZXZ+nG0RImyf6NkZ/wCrV+FKJduKhlNnmkeplX4VeorEby5gFsEl1AOe0UTLzf4ttucGCbc6kSpiIyX1MYayrfgK6TgHwNEttmPGcpHPg+NTwsVw/wDAX+FZpuo/5CuA/s6/wrob4zXLuFzi2uJHV8XFKHVO5/KOFOrQnHDAIyfXULerxFuVjtN0hNhCJSVqwU70nA3HsOarOU4xtEzcoqwNMW2VNiyBMtc5lttBUlsRHSp1WPNSMDdv6abyLC2m3ocZs12XMIGtoxXEpHXvxXRca4Kk3N612yPGLkSO24848DgFYOlAx07iT2im0Xa2LP8AiaPBispl3Jb6NLoOlosfnM444PDrrvrdMurfLAEbDC88qtd1T5pKcxnd534Ho9lML7bYcSGhyJFnNrC8LU8ytKQO0gdOPA0fr7d25lvnR3YzTcq3T0x3CgZSrU3rBHTvBoacoCg5s3IUAPNcb3jtpeeeccqg1wxiGOEoN3yRFoXL/kzPDSj5KZiOeSE/OLa9BJ6BkEdpFM4L3NSkq6DV15LLV8dbL7WQUpSXVttKa1DIDiQopPiBVCCsKCgCPUeIoklwaGPJU/w/2gpcms9Fs208mKtLN1Y0jqLiMkewqozA1zsl8t2S23mGk+U2+SFOAHfkEKT2AgKH7tdA2+U1OhMS46gpl9tLiFDgQRkH21fF2oV3UnJTXvx+Q5rKysookZWVlZXHAJ5bPltH/Z7f2jlVb9SOyrHy6rUjbaLp/o5v7RyomDGaftJfcSSvHHNK5Fcjd1ZqGJWRVSFrltRo8wP29ma24hAIceLejCgcjG89WARTJSRSajVVwGlUlRLtvW9LyyqxtOIdb5xKFTnMNjT0EesZwd+/GeFaY8ndjrcasEd0KKjrVPUNG/ckJ1DGB0nOevoqFKiKQcWrpNWsE8fHd/v/ACJyOBqQZOJLBHESV/8Ax1DSXV6Fb+ip2AjnLjDRx1zCnxLYomPmSE9z05EtDlJNzZBVj/WUg/xCihtp5El/Z7yhKl6r0wlvzj5qyleD76EMlCol1LpCsNStW7pwvOKuj20uzb7jbjrElSkSEykFbXBweir0ujPto7hTMTDJK7LTs27DTedqWQSh5mclx0a95SppJSo9QIGO41V5KmTsZY3Y+ptt0vuISSfRKsg7+sVkifs/fpRWuLNeeUjQsNIWkuIHzVhKvOTvO45G+rFOsse5W2I248qK20n8kwloAoSQABjo3DhQss4443MY6fEVRHuywio2p2gaTqbeW3EeUrUcrToKQfEEVWLC3Cusm02xTbkdmRJuE5mQ08tDo0ulIDawQRqCiTg8KdbQfEqpLarm3ILyUFKHmCpsrR9ElKgSPUd1JzZVik26Kw7DkJixggxlsI5ss53DSpCgU9W49tTGcWrRNU6YlefJLZFu9riqK0xp7Li33FlS3FONk4cUd6lDA3noxVJ2qWl/Y+5LBzoeY9pNWq+IitWYW61wZDfOSQ64tzBK1aSMqUSSo7xvJ4CqhtAhTOx95bdGlYej7uPzjWfnd5418oYx8Qf4MunwfN6L6P6zPuVVZ5WLImzbYSFsthuNNSJDSUJwArGFj+IZ/eqz/B69G+fWZ9yqmuXG0mXs8xc2k5cgPefgcW1DB8DpPjT9XEL1Vnr5Btse6JTE+2rGryhnKE9a0ZUB3jUP3qLHJDdDL2XMBxWXra6Y5z9Dik9mDjuoGWOauBdI77fFpwK7cHNE7YaW3Z+UN2KggRbuzqaPWQNaP/So99Ui6YbNHrg/z/LhhfrK0OFbo5mGVlZWVxwAeXj5bxP2a39o5TG1/oE0+5ePltE/Zrf2jlMbX+gT2UtLzM2MPoxIhXE0iqlldNIqqrGoiSqQcpdVIOcDUFhk8MgjoqesLvPXC2O4xqng4H1m6gnqlLGvR5AvPoyVK8Cij4Vc0jP3F/Rky03NSmJUpJVKZcL68aGCQUn146aZuPFxPNqlyVIUk/qTuPRkAcMVOPyi+rOTitRkayc8K9AtFVdnl5Z3H2GFomKtLxk291wuEaCFtkZST/hV1gXtE7Qt6TzbyRwdB3Hie2oUR0rSdIwacxI+lorWeHAUptfw+GSPMqHNTPJvhExPuUV+KYlxDLqHUFTa20FRQfXgbuiqrEisBpnypDm/VkttrJ3jACh4nI9Q66scPJwE5PZUinUkedkdtZG1JYY0jVx6zly2DxCHecbKoTqG95KUoXjODx/z01H7WNKb2UvKubWltUhgIUpsoCsKPDNFc6iOmqRysEjY+QD/ADzf+1WHj23PYjBr3QxLXUMcnfsPvg9ejfPrM+5VFS+25u72ebbniQiUwtokcRkYyPWONCv4Pfo3z6zPuVRir0MfKI53WVs5HeadiS3WHwA6y4UOJH0gcGrg5PX8UWm7RvOlWx0ZTq3kJIUnuIKh3VnK7aDa9spD6E4YnpD6e3GFDxGf3qiNnnUrS5GXwcSUml3wzWglkUZfv7nTECW1Ogx5kdQUy+0lxtQ6UqAI9hpxVE5ILoZmzBgOn8tbHlRyP6vFJ8DjuNXoUynasxckeibibrKysqSgAeXj5bRP2a39o5TC1/oE0/5ePltE/Zrf2jlMLX+gTS0vMzYw+jEiVdNIqpZfTSKqqxqIkqkHOBpdVIOcDUFhm9UhaziNFP8Azy/9yo57jT+CdMFhXU64f9ij4PUQht+jItjL+Rxp9DdOvHQaaWSHGmwg+9JdbUVlOhtAVuHTvNP7tGZsshltD63kuJUrK0BJGDjrNeqeaN9HuedhhjOVS7D9p9CAU586nMdeRgnNerNblT0BxLSy2pJwvGAT2ndu6qbyEOW+4uRn04KRlJxxGcZHq3Vn580aY7rYIxyVEmrW6gFQOAroqSeQVISRx44qJtrUach1syNMlKdSG0jfjrPgaTttxSpbzKHwsNqKc9lef3Iyceprg1ceXHKbhCXKJshSEbwcVQ+VtYOyb+D+tb99Why/25pp7yye1H0K0YdwCcAEkZO/0h+FUvlX0t2F9pL6XgVNKStIwCDgjd2GseGrlhsQm1xaOeaM4TjfNE38Hr0b59Zn3KoxUHfg9+jfPrM+5VGOvQx7CGx6jBry4WbyzZ1i5tpy7Ac849ba8A+0JPcaC9seLMxBzjfXUd9tzV2s023PehJZU2T1ZG49xrlV9p2JLdZeGHWHChYHQQcH2ihZVyPaOT6a+ApcnNy+Ldtkx1kiPdmNI6udQCoeI1eyjMK5sYmusQotyjZMiC6l5IzxAO8d/CujIEpubDYlMKCmn20uIUOkEZFWxO1QLfx1NS+RxWVlZRRAAPLx8ton7Ob+0cpha/0EeypbluSFbbxdQzi3N/aOVVtKQwAEgDqxS03Ujb1oOeJHhZ40guvRSn6KfCvOhP0U+FUGVFoTVSDnTTooR9FPgK8LbRj0E+AriGRbvGnjG62Nn+s97kV4eQnf5qfClGUlVubSkZJW6AAOO5FGw+dCG16TJC2yb3ayhTUdTjaklSUFaVIyekjO/rxXuXOu7pS9dfKVhIwHHlJOBnqB6/VUPHtFzJSC3zY63HAke/Psp+xY5DuOeuTHmoO7UpzAG/pA3VtSzKL6rRjqJcNnNtpsK3CFFtrctLCslS3gk5USQADTK87TuXSeuY+0GHGkBCkJXqxjfx76gmrXGChmetZP0WePiaeNQIEcLS8h9akqwrUjTpPUcKHtpDLJSba9xvBkjjl1MlYF4kR5Lc1MJTi0AAL1gZB68Hfx6aVTdGYpW5IbdaWsLeJON+MZIwT1iq/5JC1EofcAzkJUykger0qcMstLUpLUtkYSSQqOUjHcaRzY5TVB8eTFDI8kaTf2Jx64xZaUJfsDMoBwLS45kq14A46x6s4qubf3n4xgOhyOI6l6ChtKcJwk6d289VJyYzq8c0qE4EjcAsJPgoAe2oW/tykQFF6MW0FQGoAEeIzQ1jk5JSvglygoyaq2gs/B79C+/WZ9yqMQ4UHfg9/m759Zn3KoxDhTcewtseo/37GHhXPHK9aPirbJ95CcMzk+UJx9Lgv2jPfXQ5obcuNn8s2eYubafysF3CiBv5tZAPt0momrRfVn05OezBVs66FocjL4KGk0ZuSG5GVsyqA8fy1teMff0o9JB8DjuoC2uRzMpKsnroncnVx+LttUsEgR7qwU7/51HnJ8Rq9lBg6kaO1HxMN/AZaytA1umTFATy2fLeN+zm/tHKq36kdlWnls+W0Y/wDRzY/9xyqtj8kBSmTzG/pekN61WyKzA6SBVQ7PNeF8DShSOgg14UnduUKkpJjN7gaXjKLcVlSANSXnSAeGRopB7ppWP/wNvdu550Z/h/A0WHcR2fTYpGkymZReVoWDnKc/fg+6knXJq3luh1KNZO4HgDSu7HGtDjv4UcyhsETAQUvgEHcRxBpG53mazL1KfDS1jUpLCcJJOATgk7zp99SBCejOfXVZvi9VwUPopA+/7644dPX2W+jS7JcUnOcEcDSaLs83kpdXvGDuqKpRfN6U6CvVjzgQMd1ccTcXaJ5hiQ1obc55GnU4jJR5wOR4e3PRTSVdnH4bkY4KXFBROOGO+owcd/ClFhBUA10jh0g1xwfPg9/m759Zn3KowjhQd+D3wvo6dTPuVRjqsOwbY9RmUwvduau1omW98ZbksqbV3jjT+sqwFOnZyQ4lyBLW0+NLsZxTbgxwKSQrd3VYIc9aYzM+AdTsRxMhn14O9PZ0d9P+Vy0C1baSHm0gNT0CQnq1cF+0Z76ruzLim+caWk82heAegpP+c0CSNbDktpezOooUpqZDYlMK1NPNhxB6wRkU4qi8kdxMnZpdvdJLttfUxk9KPSR4A47qvVGTtWZmSDhNxYFOXWOpu+2qZg6XI62ycbspVkb/AN4+FUZD6S2KP+3eybO1tmMNbvMSGl85HexnQvBG8dIIOCPwoAXvZfaWwPlqfapKkD0X46FOtK/eA3d+DQZwt2aGptKEOliS3U1451PXUSqWUqKV5SocQrcR3VoSwfnDxqnQNePZLlxNJKcTio1by1AFCynrwAc1pT5HE47TU9JV57HL7gI9dWWyQWpeyzvOJyrylShjiD/+VSnHxg5UB31PWK4LEcpZeIzvUgHIPaKntyDi/El0C7kJaCQhwED6Y3+ykvJ3upH8X+FO1SVnihJ7yKT58/zY8a7xGQ9OD5oblpwfNH8QqDnWeW9Kccy0ApWRlfRVjL4/m1ez8a8pdbdJiSUoSy66gpeU1qLfQeHq4VKyMo9OCV8lX+IZvU3/ABf4VsWGX0raA+sfwqyjLWtskO6VFIWngoA7iK8lWeCPHFd4jJWlj+5AJsDnz30DsBNKm3tREBWVLc6z0VMK1EYwB680g4ylRws6vUN1Q8jYSGtijzQUvg9pOm9rxgEsj2K/GjFQ55D7cuLsxImrTpE2QVN5GPMSAkHsyDiiMKNBVEzdiXVlbMrKysqwEGfLpakyNnI91SBzkB8JUcfMcISR/FoPdQctLgDxbPBQ6a6hvNuau1ql2+SMtSWVNK7CMVyzOhyrLcXocxsokxXSheRjVg4yPURvHbQ5od1clcBF5Lbt5FtoYritLdwj82oHpdTvSe8BQ8KN1ctGeth+NNiO828ytLjax0EHI7usdNdJbO3hi+2aNcoqhoeTkpznQrgpJ9YORUY3xR27G59a9yUO+tEDqrdaNFEhu9AiPjD0VhwdS2waYvbMbPvnL9jtjh/rxEH3ipasqCU2iDOxuy547OWg/wBhb/8ArXpOyGzKCCjZ60pI6RCb/CpqsruDup/JHtWK0MkFm1wm8fRjoH3VE7W7FWzaWEltaREktb2JLKAFN+ojpSeke476s9eeuupHKTTtMBN15NtqYKj5NHYubefSjuJbV2lKyPYTUK5sttM2cL2duP7rYUPYTXR44jsrKp4URuO9lXDOaHLJemvzlkuQ/sqz91Iqtl1HGz3P/wAo5+FdPjhW6jwkW/n5/BzCi0XdY82z3I9sRY+6lUbO7QOfmrDclf2cj310weFbrvCRz3snwc4MbE7WySEt2CSjJxl5bbYHr3qz4Crfs5yQvrfQ9tNLa5kbzEjZOrqBWcbvUB30XxXn547DVljSBT2sklVnmPHajMoYYQltptIShCRgJA4AUrWq3VxYysrKyuONGqZt9yfwtrGxIbdES5IASmQEagtI+asdI44PEZ7qudaVwqKsmMnF2jmy5cm+1cB9TYtjkloHzXIykrSR2ZBHhRV5JNn7zYbHIRdcs8+9zjcdZClNjGCTg4GccPvOBfhwrVQopMLLM5Kmf//Z"/>
          <p:cNvSpPr>
            <a:spLocks noChangeAspect="1" noChangeArrowheads="1"/>
          </p:cNvSpPr>
          <p:nvPr/>
        </p:nvSpPr>
        <p:spPr bwMode="auto">
          <a:xfrm>
            <a:off x="63500" y="-531813"/>
            <a:ext cx="1495425" cy="108585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19462" name="Picture 6" descr="http://t1.gstatic.com/images?q=tbn:ANd9GcT9S04T7XyQzxOXdi8iiU6sfne1gGUWPChZcRKGowEYOBx9EtWT"/>
          <p:cNvPicPr>
            <a:picLocks noChangeAspect="1" noChangeArrowheads="1"/>
          </p:cNvPicPr>
          <p:nvPr/>
        </p:nvPicPr>
        <p:blipFill>
          <a:blip r:embed="rId4" cstate="print"/>
          <a:srcRect/>
          <a:stretch>
            <a:fillRect/>
          </a:stretch>
        </p:blipFill>
        <p:spPr bwMode="auto">
          <a:xfrm>
            <a:off x="5220072" y="836712"/>
            <a:ext cx="2009775" cy="2276476"/>
          </a:xfrm>
          <a:prstGeom prst="rect">
            <a:avLst/>
          </a:prstGeom>
          <a:noFill/>
        </p:spPr>
      </p:pic>
      <p:sp>
        <p:nvSpPr>
          <p:cNvPr id="6" name="TextovéPole 5"/>
          <p:cNvSpPr txBox="1"/>
          <p:nvPr/>
        </p:nvSpPr>
        <p:spPr>
          <a:xfrm>
            <a:off x="1259632" y="3573016"/>
            <a:ext cx="2448272" cy="129266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cs-CZ"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KDYSI:</a:t>
            </a:r>
          </a:p>
          <a:p>
            <a:endParaRPr lang="cs-CZ"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ovéPole 6"/>
          <p:cNvSpPr txBox="1"/>
          <p:nvPr/>
        </p:nvSpPr>
        <p:spPr>
          <a:xfrm>
            <a:off x="5436096" y="3717032"/>
            <a:ext cx="2016224" cy="1015663"/>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cs-CZ"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TEĎ:</a:t>
            </a:r>
            <a:endParaRPr lang="cs-CZ"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25" presetClass="entr" presetSubtype="0" fill="hold" nodeType="withEffect">
                                  <p:stCondLst>
                                    <p:cond delay="0"/>
                                  </p:stCondLst>
                                  <p:childTnLst>
                                    <p:set>
                                      <p:cBhvr>
                                        <p:cTn id="16" dur="1" fill="hold">
                                          <p:stCondLst>
                                            <p:cond delay="0"/>
                                          </p:stCondLst>
                                        </p:cTn>
                                        <p:tgtEl>
                                          <p:spTgt spid="19462"/>
                                        </p:tgtEl>
                                        <p:attrNameLst>
                                          <p:attrName>style.visibility</p:attrName>
                                        </p:attrNameLst>
                                      </p:cBhvr>
                                      <p:to>
                                        <p:strVal val="visible"/>
                                      </p:to>
                                    </p:set>
                                    <p:anim calcmode="lin" valueType="num">
                                      <p:cBhvr>
                                        <p:cTn id="17" dur="500" decel="50000" fill="hold">
                                          <p:stCondLst>
                                            <p:cond delay="0"/>
                                          </p:stCondLst>
                                        </p:cTn>
                                        <p:tgtEl>
                                          <p:spTgt spid="19462"/>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9462"/>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9462"/>
                                        </p:tgtEl>
                                        <p:attrNameLst>
                                          <p:attrName>ppt_w</p:attrName>
                                        </p:attrNameLst>
                                      </p:cBhvr>
                                      <p:tavLst>
                                        <p:tav tm="0">
                                          <p:val>
                                            <p:strVal val="#ppt_w*.05"/>
                                          </p:val>
                                        </p:tav>
                                        <p:tav tm="100000">
                                          <p:val>
                                            <p:strVal val="#ppt_w"/>
                                          </p:val>
                                        </p:tav>
                                      </p:tavLst>
                                    </p:anim>
                                    <p:anim calcmode="lin" valueType="num">
                                      <p:cBhvr>
                                        <p:cTn id="20" dur="1000" fill="hold"/>
                                        <p:tgtEl>
                                          <p:spTgt spid="19462"/>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9462"/>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9462"/>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9462"/>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9462"/>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linds(horizont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Obdélník 2"/>
          <p:cNvSpPr/>
          <p:nvPr/>
        </p:nvSpPr>
        <p:spPr>
          <a:xfrm>
            <a:off x="1763688" y="476672"/>
            <a:ext cx="5112568" cy="1323439"/>
          </a:xfrm>
          <a:prstGeom prst="rect">
            <a:avLst/>
          </a:prstGeom>
          <a:ln/>
          <a:effectLst>
            <a:glow rad="228600">
              <a:schemeClr val="accent1">
                <a:satMod val="175000"/>
                <a:alpha val="40000"/>
              </a:schemeClr>
            </a:glow>
            <a:outerShdw blurRad="40000" dist="23000" dir="5400000" rotWithShape="0">
              <a:srgbClr val="000000">
                <a:alpha val="35000"/>
              </a:srgbClr>
            </a:outerShdw>
          </a:effectLst>
        </p:spPr>
        <p:style>
          <a:lnRef idx="0">
            <a:schemeClr val="accent5"/>
          </a:lnRef>
          <a:fillRef idx="3">
            <a:schemeClr val="accent5"/>
          </a:fillRef>
          <a:effectRef idx="3">
            <a:schemeClr val="accent5"/>
          </a:effectRef>
          <a:fontRef idx="minor">
            <a:schemeClr val="lt1"/>
          </a:fontRef>
        </p:style>
        <p:txBody>
          <a:bodyPr wrap="square" lIns="91440" tIns="45720" rIns="91440" bIns="45720">
            <a:spAutoFit/>
          </a:bodyPr>
          <a:lstStyle/>
          <a:p>
            <a:pPr algn="ctr"/>
            <a:r>
              <a:rPr lang="cs-CZ" sz="8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Zdroje:</a:t>
            </a:r>
          </a:p>
        </p:txBody>
      </p:sp>
      <p:sp>
        <p:nvSpPr>
          <p:cNvPr id="9" name="Obdélník 8"/>
          <p:cNvSpPr/>
          <p:nvPr/>
        </p:nvSpPr>
        <p:spPr>
          <a:xfrm>
            <a:off x="179512" y="2924944"/>
            <a:ext cx="5505225" cy="461665"/>
          </a:xfrm>
          <a:prstGeom prst="rect">
            <a:avLst/>
          </a:prstGeom>
          <a:ln w="34925">
            <a:solidFill>
              <a:srgbClr val="FFFFFF"/>
            </a:solidFill>
          </a:ln>
          <a:effectLst>
            <a:glow rad="228600">
              <a:schemeClr val="accent3">
                <a:satMod val="175000"/>
                <a:alpha val="40000"/>
              </a:schemeClr>
            </a:glow>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1">
            <a:schemeClr val="accent3"/>
          </a:lnRef>
          <a:fillRef idx="2">
            <a:schemeClr val="accent3"/>
          </a:fillRef>
          <a:effectRef idx="1">
            <a:schemeClr val="accent3"/>
          </a:effectRef>
          <a:fontRef idx="minor">
            <a:schemeClr val="dk1"/>
          </a:fontRef>
        </p:style>
        <p:txBody>
          <a:bodyPr wrap="none">
            <a:spAutoFit/>
          </a:bodyPr>
          <a:lstStyle/>
          <a:p>
            <a:r>
              <a:rPr lang="cs-CZ" sz="2400" dirty="0" smtClean="0"/>
              <a:t>http://www.</a:t>
            </a:r>
            <a:r>
              <a:rPr lang="cs-CZ" sz="2400" dirty="0" err="1" smtClean="0"/>
              <a:t>google.cz</a:t>
            </a:r>
            <a:r>
              <a:rPr lang="cs-CZ" sz="2400" dirty="0" smtClean="0"/>
              <a:t>/</a:t>
            </a:r>
            <a:r>
              <a:rPr lang="cs-CZ" sz="2400" dirty="0" err="1" smtClean="0"/>
              <a:t>imghp</a:t>
            </a:r>
            <a:r>
              <a:rPr lang="cs-CZ" sz="2400" dirty="0" smtClean="0"/>
              <a:t>?</a:t>
            </a:r>
            <a:r>
              <a:rPr lang="cs-CZ" sz="2400" dirty="0" err="1" smtClean="0"/>
              <a:t>hl</a:t>
            </a:r>
            <a:r>
              <a:rPr lang="cs-CZ" sz="2400" dirty="0" smtClean="0"/>
              <a:t>=</a:t>
            </a:r>
            <a:r>
              <a:rPr lang="cs-CZ" sz="2400" dirty="0" err="1" smtClean="0"/>
              <a:t>cs</a:t>
            </a:r>
            <a:r>
              <a:rPr lang="cs-CZ" sz="2400" dirty="0" smtClean="0"/>
              <a:t>&amp;</a:t>
            </a:r>
            <a:r>
              <a:rPr lang="cs-CZ" sz="2400" dirty="0" err="1" smtClean="0"/>
              <a:t>tab</a:t>
            </a:r>
            <a:r>
              <a:rPr lang="cs-CZ" sz="2400" dirty="0" smtClean="0"/>
              <a:t>=</a:t>
            </a:r>
            <a:r>
              <a:rPr lang="cs-CZ" sz="2400" dirty="0" err="1" smtClean="0"/>
              <a:t>ii</a:t>
            </a:r>
            <a:endParaRPr lang="cs-CZ" sz="2400" dirty="0"/>
          </a:p>
        </p:txBody>
      </p:sp>
      <p:sp>
        <p:nvSpPr>
          <p:cNvPr id="10" name="Obdélník 9"/>
          <p:cNvSpPr/>
          <p:nvPr/>
        </p:nvSpPr>
        <p:spPr>
          <a:xfrm>
            <a:off x="3131840" y="2708920"/>
            <a:ext cx="5814392" cy="830997"/>
          </a:xfrm>
          <a:prstGeom prst="rect">
            <a:avLst/>
          </a:prstGeom>
          <a:ln w="34925">
            <a:solidFill>
              <a:srgbClr val="FFFFFF"/>
            </a:solidFill>
          </a:ln>
          <a:effectLst>
            <a:glow rad="228600">
              <a:schemeClr val="accent6">
                <a:satMod val="175000"/>
                <a:alpha val="40000"/>
              </a:schemeClr>
            </a:glow>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1">
            <a:schemeClr val="accent6"/>
          </a:lnRef>
          <a:fillRef idx="2">
            <a:schemeClr val="accent6"/>
          </a:fillRef>
          <a:effectRef idx="1">
            <a:schemeClr val="accent6"/>
          </a:effectRef>
          <a:fontRef idx="minor">
            <a:schemeClr val="dk1"/>
          </a:fontRef>
        </p:style>
        <p:txBody>
          <a:bodyPr wrap="square">
            <a:spAutoFit/>
          </a:bodyPr>
          <a:lstStyle/>
          <a:p>
            <a:r>
              <a:rPr lang="cs-CZ" sz="2400" dirty="0" smtClean="0"/>
              <a:t>http://cs.wikipedia.org/wiki/Mobiln%C3%AD_telefon</a:t>
            </a:r>
            <a:endParaRPr lang="cs-CZ" sz="2400" dirty="0"/>
          </a:p>
        </p:txBody>
      </p:sp>
      <p:sp>
        <p:nvSpPr>
          <p:cNvPr id="11" name="Obdélník 10"/>
          <p:cNvSpPr/>
          <p:nvPr/>
        </p:nvSpPr>
        <p:spPr>
          <a:xfrm>
            <a:off x="323528" y="4869160"/>
            <a:ext cx="5832648" cy="830997"/>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1">
            <a:schemeClr val="accent4"/>
          </a:lnRef>
          <a:fillRef idx="2">
            <a:schemeClr val="accent4"/>
          </a:fillRef>
          <a:effectRef idx="1">
            <a:schemeClr val="accent4"/>
          </a:effectRef>
          <a:fontRef idx="minor">
            <a:schemeClr val="dk1"/>
          </a:fontRef>
        </p:style>
        <p:txBody>
          <a:bodyPr wrap="square">
            <a:spAutoFit/>
          </a:bodyPr>
          <a:lstStyle/>
          <a:p>
            <a:r>
              <a:rPr lang="cs-CZ" sz="2400" dirty="0" smtClean="0"/>
              <a:t>http://www.galaxie.</a:t>
            </a:r>
            <a:r>
              <a:rPr lang="cs-CZ" sz="2400" dirty="0" err="1" smtClean="0"/>
              <a:t>name</a:t>
            </a:r>
            <a:r>
              <a:rPr lang="cs-CZ" sz="2400" dirty="0" smtClean="0"/>
              <a:t>/index.</a:t>
            </a:r>
            <a:r>
              <a:rPr lang="cs-CZ" sz="2400" dirty="0" err="1" smtClean="0"/>
              <a:t>php</a:t>
            </a:r>
            <a:r>
              <a:rPr lang="cs-CZ" sz="2400" dirty="0" smtClean="0"/>
              <a:t>?</a:t>
            </a:r>
            <a:r>
              <a:rPr lang="cs-CZ" sz="2400" dirty="0" err="1" smtClean="0"/>
              <a:t>clanek</a:t>
            </a:r>
            <a:r>
              <a:rPr lang="cs-CZ" sz="2400" dirty="0" smtClean="0"/>
              <a:t>=</a:t>
            </a:r>
            <a:r>
              <a:rPr lang="cs-CZ" sz="2400" dirty="0" err="1" smtClean="0"/>
              <a:t>vyvoj</a:t>
            </a:r>
            <a:r>
              <a:rPr lang="cs-CZ" sz="2400" dirty="0" smtClean="0"/>
              <a:t>-</a:t>
            </a:r>
            <a:r>
              <a:rPr lang="cs-CZ" sz="2400" dirty="0" err="1" smtClean="0"/>
              <a:t>mobilnich</a:t>
            </a:r>
            <a:r>
              <a:rPr lang="cs-CZ" sz="2400" dirty="0" smtClean="0"/>
              <a:t>-telefonu-1-</a:t>
            </a:r>
            <a:r>
              <a:rPr lang="cs-CZ" sz="2400" dirty="0" err="1" smtClean="0"/>
              <a:t>dil</a:t>
            </a:r>
            <a:endParaRPr lang="cs-CZ" sz="2400" dirty="0"/>
          </a:p>
        </p:txBody>
      </p:sp>
      <p:sp>
        <p:nvSpPr>
          <p:cNvPr id="12" name="Obdélník 11"/>
          <p:cNvSpPr/>
          <p:nvPr/>
        </p:nvSpPr>
        <p:spPr>
          <a:xfrm>
            <a:off x="4402446" y="5157192"/>
            <a:ext cx="4741554" cy="461665"/>
          </a:xfrm>
          <a:prstGeom prst="rect">
            <a:avLst/>
          </a:prstGeom>
          <a:ln w="34925">
            <a:solidFill>
              <a:srgbClr val="FFFFFF"/>
            </a:solidFill>
          </a:ln>
          <a:effectLst>
            <a:glow rad="228600">
              <a:schemeClr val="accent1">
                <a:satMod val="175000"/>
                <a:alpha val="40000"/>
              </a:schemeClr>
            </a:glow>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1">
            <a:schemeClr val="accent1"/>
          </a:lnRef>
          <a:fillRef idx="2">
            <a:schemeClr val="accent1"/>
          </a:fillRef>
          <a:effectRef idx="1">
            <a:schemeClr val="accent1"/>
          </a:effectRef>
          <a:fontRef idx="minor">
            <a:schemeClr val="dk1"/>
          </a:fontRef>
        </p:style>
        <p:txBody>
          <a:bodyPr wrap="none">
            <a:spAutoFit/>
          </a:bodyPr>
          <a:lstStyle/>
          <a:p>
            <a:r>
              <a:rPr lang="cs-CZ" sz="2400" dirty="0" smtClean="0"/>
              <a:t>http://cs.wikipedia.org/wiki/Žárovka</a:t>
            </a:r>
            <a:endParaRPr lang="cs-CZ" sz="2400" dirty="0"/>
          </a:p>
        </p:txBody>
      </p:sp>
    </p:spTree>
    <p:extLst>
      <p:ext uri="{BB962C8B-B14F-4D97-AF65-F5344CB8AC3E}">
        <p14:creationId xmlns:p14="http://schemas.microsoft.com/office/powerpoint/2010/main" xmlns="" val="33087689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500" autoRev="1" fill="hold">
                                          <p:stCondLst>
                                            <p:cond delay="0"/>
                                          </p:stCondLst>
                                        </p:cTn>
                                        <p:tgtEl>
                                          <p:spTgt spid="3"/>
                                        </p:tgtEl>
                                        <p:attrNameLst>
                                          <p:attrName>ppt_w</p:attrName>
                                        </p:attrNameLst>
                                      </p:cBhvr>
                                    </p:anim>
                                    <p:anim by="(#ppt_w*0.50)" calcmode="lin" valueType="num">
                                      <p:cBhvr>
                                        <p:cTn id="8" dur="500" decel="50000" autoRev="1" fill="hold">
                                          <p:stCondLst>
                                            <p:cond delay="0"/>
                                          </p:stCondLst>
                                        </p:cTn>
                                        <p:tgtEl>
                                          <p:spTgt spid="3"/>
                                        </p:tgtEl>
                                        <p:attrNameLst>
                                          <p:attrName>ppt_x</p:attrName>
                                        </p:attrNameLst>
                                      </p:cBhvr>
                                    </p:anim>
                                    <p:anim from="(-#ppt_h/2)" to="(#ppt_y)" calcmode="lin" valueType="num">
                                      <p:cBhvr>
                                        <p:cTn id="9" dur="1000" fill="hold">
                                          <p:stCondLst>
                                            <p:cond delay="0"/>
                                          </p:stCondLst>
                                        </p:cTn>
                                        <p:tgtEl>
                                          <p:spTgt spid="3"/>
                                        </p:tgtEl>
                                        <p:attrNameLst>
                                          <p:attrName>ppt_y</p:attrName>
                                        </p:attrNameLst>
                                      </p:cBhvr>
                                    </p:anim>
                                    <p:animRot by="21600000">
                                      <p:cBhvr>
                                        <p:cTn id="10" dur="1000" fill="hold">
                                          <p:stCondLst>
                                            <p:cond delay="0"/>
                                          </p:stCondLst>
                                        </p:cTn>
                                        <p:tgtEl>
                                          <p:spTgt spid="3"/>
                                        </p:tgtEl>
                                        <p:attrNameLst>
                                          <p:attrName>r</p:attrName>
                                        </p:attrNameLst>
                                      </p:cBhvr>
                                    </p:animRot>
                                  </p:childTnLst>
                                </p:cTn>
                              </p:par>
                              <p:par>
                                <p:cTn id="11" presetID="40" presetClass="entr" presetSubtype="0" fill="hold" grpId="0" nodeType="withEffect">
                                  <p:stCondLst>
                                    <p:cond delay="0"/>
                                  </p:stCondLst>
                                  <p:iterate type="lt">
                                    <p:tmPct val="10000"/>
                                  </p:iterate>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1"/>
                                          </p:val>
                                        </p:tav>
                                        <p:tav tm="100000">
                                          <p:val>
                                            <p:strVal val="#ppt_x"/>
                                          </p:val>
                                        </p:tav>
                                      </p:tavLst>
                                    </p:anim>
                                    <p:anim calcmode="lin" valueType="num">
                                      <p:cBhvr>
                                        <p:cTn id="15" dur="1000" fill="hold"/>
                                        <p:tgtEl>
                                          <p:spTgt spid="9"/>
                                        </p:tgtEl>
                                        <p:attrNameLst>
                                          <p:attrName>ppt_y</p:attrName>
                                        </p:attrNameLst>
                                      </p:cBhvr>
                                      <p:tavLst>
                                        <p:tav tm="0">
                                          <p:val>
                                            <p:strVal val="#ppt_y"/>
                                          </p:val>
                                        </p:tav>
                                        <p:tav tm="100000">
                                          <p:val>
                                            <p:strVal val="#ppt_y"/>
                                          </p:val>
                                        </p:tav>
                                      </p:tavLst>
                                    </p:anim>
                                  </p:childTnLst>
                                </p:cTn>
                              </p:par>
                              <p:par>
                                <p:cTn id="16" presetID="40" presetClass="entr" presetSubtype="0" fill="hold" grpId="0" nodeType="withEffect">
                                  <p:stCondLst>
                                    <p:cond delay="0"/>
                                  </p:stCondLst>
                                  <p:iterate type="lt">
                                    <p:tmPct val="10000"/>
                                  </p:iterate>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anim calcmode="lin" valueType="num">
                                      <p:cBhvr>
                                        <p:cTn id="19" dur="1000" fill="hold"/>
                                        <p:tgtEl>
                                          <p:spTgt spid="10"/>
                                        </p:tgtEl>
                                        <p:attrNameLst>
                                          <p:attrName>ppt_x</p:attrName>
                                        </p:attrNameLst>
                                      </p:cBhvr>
                                      <p:tavLst>
                                        <p:tav tm="0">
                                          <p:val>
                                            <p:strVal val="#ppt_x-.1"/>
                                          </p:val>
                                        </p:tav>
                                        <p:tav tm="100000">
                                          <p:val>
                                            <p:strVal val="#ppt_x"/>
                                          </p:val>
                                        </p:tav>
                                      </p:tavLst>
                                    </p:anim>
                                    <p:anim calcmode="lin" valueType="num">
                                      <p:cBhvr>
                                        <p:cTn id="20" dur="1000" fill="hold"/>
                                        <p:tgtEl>
                                          <p:spTgt spid="10"/>
                                        </p:tgtEl>
                                        <p:attrNameLst>
                                          <p:attrName>ppt_y</p:attrName>
                                        </p:attrNameLst>
                                      </p:cBhvr>
                                      <p:tavLst>
                                        <p:tav tm="0">
                                          <p:val>
                                            <p:strVal val="#ppt_y"/>
                                          </p:val>
                                        </p:tav>
                                        <p:tav tm="100000">
                                          <p:val>
                                            <p:strVal val="#ppt_y"/>
                                          </p:val>
                                        </p:tav>
                                      </p:tavLst>
                                    </p:anim>
                                  </p:childTnLst>
                                </p:cTn>
                              </p:par>
                              <p:par>
                                <p:cTn id="21" presetID="40" presetClass="entr" presetSubtype="0" fill="hold" grpId="0" nodeType="withEffect">
                                  <p:stCondLst>
                                    <p:cond delay="0"/>
                                  </p:stCondLst>
                                  <p:iterate type="lt">
                                    <p:tmPct val="10000"/>
                                  </p:iterate>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1"/>
                                          </p:val>
                                        </p:tav>
                                        <p:tav tm="100000">
                                          <p:val>
                                            <p:strVal val="#ppt_x"/>
                                          </p:val>
                                        </p:tav>
                                      </p:tavLst>
                                    </p:anim>
                                    <p:anim calcmode="lin" valueType="num">
                                      <p:cBhvr>
                                        <p:cTn id="25"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anim calcmode="lin" valueType="num">
                                      <p:cBhvr>
                                        <p:cTn id="31" dur="1000" fill="hold"/>
                                        <p:tgtEl>
                                          <p:spTgt spid="12"/>
                                        </p:tgtEl>
                                        <p:attrNameLst>
                                          <p:attrName>ppt_x</p:attrName>
                                        </p:attrNameLst>
                                      </p:cBhvr>
                                      <p:tavLst>
                                        <p:tav tm="0">
                                          <p:val>
                                            <p:strVal val="#ppt_x-.1"/>
                                          </p:val>
                                        </p:tav>
                                        <p:tav tm="100000">
                                          <p:val>
                                            <p:strVal val="#ppt_x"/>
                                          </p:val>
                                        </p:tav>
                                      </p:tavLst>
                                    </p:anim>
                                    <p:anim calcmode="lin" valueType="num">
                                      <p:cBhvr>
                                        <p:cTn id="32"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1026" name="Picture 2" descr="http://t1.gstatic.com/images?q=tbn:ANd9GcQXr3QyAHeH-xdMiAKLb7D2hnYmhKFy4a9fZ8Jr03DCzuQB1aPu">
            <a:hlinkClick r:id="rId3" action="ppaction://hlinksldjump"/>
          </p:cNvPr>
          <p:cNvPicPr>
            <a:picLocks noChangeAspect="1" noChangeArrowheads="1"/>
          </p:cNvPicPr>
          <p:nvPr/>
        </p:nvPicPr>
        <p:blipFill>
          <a:blip r:embed="rId4" cstate="print"/>
          <a:srcRect/>
          <a:stretch>
            <a:fillRect/>
          </a:stretch>
        </p:blipFill>
        <p:spPr bwMode="auto">
          <a:xfrm>
            <a:off x="1331640" y="476672"/>
            <a:ext cx="6192688" cy="4260784"/>
          </a:xfrm>
          <a:prstGeom prst="rect">
            <a:avLst/>
          </a:prstGeom>
          <a:noFill/>
        </p:spPr>
      </p:pic>
      <p:sp>
        <p:nvSpPr>
          <p:cNvPr id="2" name="Obdélník 1"/>
          <p:cNvSpPr/>
          <p:nvPr/>
        </p:nvSpPr>
        <p:spPr>
          <a:xfrm>
            <a:off x="1691680" y="5288340"/>
            <a:ext cx="4964750" cy="1569660"/>
          </a:xfrm>
          <a:prstGeom prst="rect">
            <a:avLst/>
          </a:prstGeom>
          <a:blipFill>
            <a:blip r:embed="rId5" cstate="print"/>
            <a:tile tx="0" ty="0" sx="100000" sy="100000" flip="none" algn="tl"/>
          </a:blipFill>
          <a:ln/>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bodyPr>
          <a:lstStyle/>
          <a:p>
            <a:pPr algn="ctr"/>
            <a:r>
              <a:rPr lang="cs-CZ"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KONEC</a:t>
            </a:r>
          </a:p>
        </p:txBody>
      </p:sp>
    </p:spTree>
    <p:extLst>
      <p:ext uri="{BB962C8B-B14F-4D97-AF65-F5344CB8AC3E}">
        <p14:creationId xmlns:p14="http://schemas.microsoft.com/office/powerpoint/2010/main" xmlns="" val="1487893257"/>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3000"/>
                            </p:stCondLst>
                            <p:childTnLst>
                              <p:par>
                                <p:cTn id="13" presetID="35" presetClass="entr" presetSubtype="0"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2000"/>
                                        <p:tgtEl>
                                          <p:spTgt spid="1026"/>
                                        </p:tgtEl>
                                      </p:cBhvr>
                                    </p:animEffect>
                                    <p:anim calcmode="lin" valueType="num">
                                      <p:cBhvr>
                                        <p:cTn id="16" dur="2000" fill="hold"/>
                                        <p:tgtEl>
                                          <p:spTgt spid="1026"/>
                                        </p:tgtEl>
                                        <p:attrNameLst>
                                          <p:attrName>style.rotation</p:attrName>
                                        </p:attrNameLst>
                                      </p:cBhvr>
                                      <p:tavLst>
                                        <p:tav tm="0">
                                          <p:val>
                                            <p:fltVal val="720"/>
                                          </p:val>
                                        </p:tav>
                                        <p:tav tm="100000">
                                          <p:val>
                                            <p:fltVal val="0"/>
                                          </p:val>
                                        </p:tav>
                                      </p:tavLst>
                                    </p:anim>
                                    <p:anim calcmode="lin" valueType="num">
                                      <p:cBhvr>
                                        <p:cTn id="17" dur="2000" fill="hold"/>
                                        <p:tgtEl>
                                          <p:spTgt spid="1026"/>
                                        </p:tgtEl>
                                        <p:attrNameLst>
                                          <p:attrName>ppt_h</p:attrName>
                                        </p:attrNameLst>
                                      </p:cBhvr>
                                      <p:tavLst>
                                        <p:tav tm="0">
                                          <p:val>
                                            <p:fltVal val="0"/>
                                          </p:val>
                                        </p:tav>
                                        <p:tav tm="100000">
                                          <p:val>
                                            <p:strVal val="#ppt_h"/>
                                          </p:val>
                                        </p:tav>
                                      </p:tavLst>
                                    </p:anim>
                                    <p:anim calcmode="lin" valueType="num">
                                      <p:cBhvr>
                                        <p:cTn id="18" dur="2000" fill="hold"/>
                                        <p:tgtEl>
                                          <p:spTgt spid="102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193</Words>
  <Application>Microsoft Office PowerPoint</Application>
  <PresentationFormat>Předvádění na obrazovce (4:3)</PresentationFormat>
  <Paragraphs>16</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systému Office</vt:lpstr>
      <vt:lpstr>JAK OVLIVŇUJE MŮJ ŽIVOT SOUČASNÁ TECHNIKA</vt:lpstr>
      <vt:lpstr>Snímek 2</vt:lpstr>
      <vt:lpstr>Snímek 3</vt:lpstr>
      <vt:lpstr>Snímek 4</vt:lpstr>
      <vt:lpstr>Snímek 5</vt:lpstr>
      <vt:lpstr>Snímek 6</vt:lpstr>
      <vt:lpstr>Snímek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daniel</dc:creator>
  <cp:lastModifiedBy>Žák</cp:lastModifiedBy>
  <cp:revision>12</cp:revision>
  <dcterms:created xsi:type="dcterms:W3CDTF">2012-05-18T06:21:22Z</dcterms:created>
  <dcterms:modified xsi:type="dcterms:W3CDTF">2012-05-18T08:52:26Z</dcterms:modified>
</cp:coreProperties>
</file>