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6" r:id="rId3"/>
    <p:sldId id="257" r:id="rId4"/>
    <p:sldId id="258" r:id="rId5"/>
    <p:sldId id="259" r:id="rId6"/>
    <p:sldId id="261" r:id="rId7"/>
    <p:sldId id="262" r:id="rId8"/>
    <p:sldId id="263" r:id="rId9"/>
    <p:sldId id="267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F0908-A5AB-416B-B46B-CE5ABB2A7512}" type="datetimeFigureOut">
              <a:rPr lang="cs-CZ" smtClean="0"/>
              <a:t>17.5.2013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BE23C-0FED-4C05-8A95-BB759C759848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F0908-A5AB-416B-B46B-CE5ABB2A7512}" type="datetimeFigureOut">
              <a:rPr lang="cs-CZ" smtClean="0"/>
              <a:t>17.5.2013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BE23C-0FED-4C05-8A95-BB759C75984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F0908-A5AB-416B-B46B-CE5ABB2A7512}" type="datetimeFigureOut">
              <a:rPr lang="cs-CZ" smtClean="0"/>
              <a:t>17.5.2013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BE23C-0FED-4C05-8A95-BB759C75984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F0908-A5AB-416B-B46B-CE5ABB2A7512}" type="datetimeFigureOut">
              <a:rPr lang="cs-CZ" smtClean="0"/>
              <a:t>17.5.2013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BE23C-0FED-4C05-8A95-BB759C75984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F0908-A5AB-416B-B46B-CE5ABB2A7512}" type="datetimeFigureOut">
              <a:rPr lang="cs-CZ" smtClean="0"/>
              <a:t>17.5.2013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BE23C-0FED-4C05-8A95-BB759C759848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F0908-A5AB-416B-B46B-CE5ABB2A7512}" type="datetimeFigureOut">
              <a:rPr lang="cs-CZ" smtClean="0"/>
              <a:t>17.5.2013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BE23C-0FED-4C05-8A95-BB759C75984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F0908-A5AB-416B-B46B-CE5ABB2A7512}" type="datetimeFigureOut">
              <a:rPr lang="cs-CZ" smtClean="0"/>
              <a:t>17.5.2013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BE23C-0FED-4C05-8A95-BB759C75984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F0908-A5AB-416B-B46B-CE5ABB2A7512}" type="datetimeFigureOut">
              <a:rPr lang="cs-CZ" smtClean="0"/>
              <a:t>17.5.2013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BE23C-0FED-4C05-8A95-BB759C75984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F0908-A5AB-416B-B46B-CE5ABB2A7512}" type="datetimeFigureOut">
              <a:rPr lang="cs-CZ" smtClean="0"/>
              <a:t>17.5.2013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BE23C-0FED-4C05-8A95-BB759C75984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F0908-A5AB-416B-B46B-CE5ABB2A7512}" type="datetimeFigureOut">
              <a:rPr lang="cs-CZ" smtClean="0"/>
              <a:t>17.5.2013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BE23C-0FED-4C05-8A95-BB759C75984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F0908-A5AB-416B-B46B-CE5ABB2A7512}" type="datetimeFigureOut">
              <a:rPr lang="cs-CZ" smtClean="0"/>
              <a:t>17.5.2013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60BE23C-0FED-4C05-8A95-BB759C759848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E1F0908-A5AB-416B-B46B-CE5ABB2A7512}" type="datetimeFigureOut">
              <a:rPr lang="cs-CZ" smtClean="0"/>
              <a:t>17.5.2013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60BE23C-0FED-4C05-8A95-BB759C759848}" type="slidenum">
              <a:rPr lang="cs-CZ" smtClean="0"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9600" dirty="0" smtClean="0">
                <a:latin typeface="Andalus" pitchFamily="18" charset="-78"/>
                <a:cs typeface="Andalus" pitchFamily="18" charset="-78"/>
              </a:rPr>
              <a:t>         VODA</a:t>
            </a:r>
            <a:endParaRPr lang="cs-CZ" dirty="0"/>
          </a:p>
        </p:txBody>
      </p:sp>
      <p:pic>
        <p:nvPicPr>
          <p:cNvPr id="4" name="Zástupný symbol pro obsah 3" descr="voda-anna-lidmiová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276872"/>
            <a:ext cx="9083352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5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         </a:t>
            </a:r>
            <a:r>
              <a:rPr lang="cs-CZ" sz="8800" dirty="0" smtClean="0"/>
              <a:t>AQUANNLINE</a:t>
            </a:r>
            <a:endParaRPr lang="cs-CZ" sz="8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4000" dirty="0" smtClean="0"/>
              <a:t>Naše firma se zabývá zkoumáním vody. Jestli je dokonale čistá, měříme její tvrdost, hustotu, kyselost, vodivost a zásaditost ..</a:t>
            </a:r>
            <a:endParaRPr lang="cs-CZ" sz="4000" dirty="0"/>
          </a:p>
        </p:txBody>
      </p:sp>
    </p:spTree>
  </p:cSld>
  <p:clrMapOvr>
    <a:masterClrMapping/>
  </p:clrMapOvr>
  <p:transition advTm="5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VODA se dělí na 3 skupenství :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cs-CZ" dirty="0" smtClean="0"/>
          </a:p>
          <a:p>
            <a:endParaRPr lang="cs-CZ" sz="2000" dirty="0" smtClean="0"/>
          </a:p>
          <a:p>
            <a:pPr>
              <a:buFont typeface="Arial" charset="0"/>
              <a:buChar char="•"/>
            </a:pPr>
            <a:r>
              <a:rPr lang="cs-CZ" sz="2000" dirty="0" smtClean="0"/>
              <a:t>Kapalné – voda, (přechlazená voda )</a:t>
            </a:r>
          </a:p>
          <a:p>
            <a:pPr>
              <a:buFont typeface="Arial" charset="0"/>
              <a:buChar char="•"/>
            </a:pPr>
            <a:endParaRPr lang="cs-CZ" sz="2000" dirty="0" smtClean="0"/>
          </a:p>
          <a:p>
            <a:pPr>
              <a:buFont typeface="Arial" charset="0"/>
              <a:buChar char="•"/>
            </a:pPr>
            <a:r>
              <a:rPr lang="cs-CZ" sz="2000" dirty="0" smtClean="0"/>
              <a:t> </a:t>
            </a:r>
            <a:r>
              <a:rPr lang="cs-CZ" sz="2000" dirty="0" smtClean="0"/>
              <a:t>Pevné – led, sníh</a:t>
            </a:r>
          </a:p>
          <a:p>
            <a:pPr>
              <a:buFont typeface="Arial" charset="0"/>
              <a:buChar char="•"/>
            </a:pPr>
            <a:endParaRPr lang="cs-CZ" sz="2000" dirty="0" smtClean="0"/>
          </a:p>
          <a:p>
            <a:pPr>
              <a:buFont typeface="Arial" charset="0"/>
              <a:buChar char="•"/>
            </a:pPr>
            <a:r>
              <a:rPr lang="cs-CZ" sz="2000" dirty="0" smtClean="0"/>
              <a:t> Plynné – vodní pára</a:t>
            </a:r>
          </a:p>
          <a:p>
            <a:pPr>
              <a:buFont typeface="Arial" charset="0"/>
              <a:buChar char="•"/>
            </a:pPr>
            <a:endParaRPr lang="cs-CZ" sz="2000" dirty="0" smtClean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980728"/>
            <a:ext cx="2088232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980728"/>
            <a:ext cx="309634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49717" y="4077072"/>
            <a:ext cx="2378467" cy="245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          Voda se značí H2O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88840"/>
            <a:ext cx="7416823" cy="4412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Proč je pro nás voda důležitá 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cs-CZ" sz="1800" dirty="0" smtClean="0"/>
              <a:t>Voda je základní složkou života na zemi. Je v lidském těle v neustálém koloběhu, tj. na jedné straně je přijímána, na druhé straně je po splnění svých funkcí z těla vracena do vnějšího prostředí. Člověk vyloučí denně zhruba 2,5 litrů vody. Aby mohlo lidské tělo normálně fungovat, musí každý člověk vyloučenou vodu pravidelně doplňovat</a:t>
            </a:r>
            <a:r>
              <a:rPr lang="cs-CZ" sz="1800" dirty="0" smtClean="0"/>
              <a:t>. </a:t>
            </a:r>
            <a:r>
              <a:rPr lang="cs-CZ" sz="1800" dirty="0" smtClean="0"/>
              <a:t>Bez potravy vydrží člověk celé měsíce, bez vody pouze několik dní. Pro zdravý život by měl každý člověk doplnit veškerou vyloučenou vodu, tj. 2,5 litrů.</a:t>
            </a:r>
            <a:endParaRPr lang="cs-CZ" sz="18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Člověk má sklon k tomu, pít pouze když má žízeň. Pocit žízně je ale jen alarmující mechanizmus, upozorňující na vážnější nedostatek vody v našem těle. V případě, že na tento signál nereagujeme, může dojít k poškození organizmu nebo narušení některých jeho funkcí. Pravidelný příjem vody v různých podobách je nezbytný pro udržení naší schopnosti pracovat, učit se, bavit se, ale i jenom v klidu odpočívat. Neměli bychom tedy čekat, až se nedostatek vody v našem těle přihlásí pocitem žízně, ale dbát na pravidelný přísun tekutin.</a:t>
            </a:r>
            <a:endParaRPr lang="cs-CZ" dirty="0"/>
          </a:p>
        </p:txBody>
      </p:sp>
    </p:spTree>
  </p:cSld>
  <p:clrMapOvr>
    <a:masterClrMapping/>
  </p:clrMapOvr>
  <p:transition advTm="55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              Mořská voda 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274320" lvl="4" indent="-274320">
              <a:buClr>
                <a:schemeClr val="accent3"/>
              </a:buClr>
              <a:buSzPct val="95000"/>
            </a:pPr>
            <a:r>
              <a:rPr lang="cs-CZ" sz="2000" dirty="0" smtClean="0"/>
              <a:t>Mořská voda má v pozemských oceánech a mořích průměrnou salinitu kolem 3,5 %. To znamená, že každý kilogram mořské vody obsahuje přibližně 35 gramů rozpuštěné soli.  V některých částech světa může moře dosahovat hloubku až    11 000 m.</a:t>
            </a:r>
          </a:p>
          <a:p>
            <a:endParaRPr lang="cs-C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844824"/>
            <a:ext cx="4032448" cy="447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8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    Něco z naší laboratoře 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 rot="20577811">
            <a:off x="726236" y="2784342"/>
            <a:ext cx="4040188" cy="3845720"/>
          </a:xfrm>
        </p:spPr>
        <p:txBody>
          <a:bodyPr>
            <a:normAutofit/>
          </a:bodyPr>
          <a:lstStyle/>
          <a:p>
            <a:r>
              <a:rPr lang="cs-CZ" sz="2400" dirty="0" smtClean="0"/>
              <a:t>Tady je kousek naší laboratoře. V této místnosti se zkoumá voda jestli je dostatečně čistá  </a:t>
            </a:r>
            <a:r>
              <a:rPr lang="cs-CZ" sz="2400" dirty="0" smtClean="0">
                <a:sym typeface="Wingdings" pitchFamily="2" charset="2"/>
              </a:rPr>
              <a:t></a:t>
            </a:r>
            <a:endParaRPr lang="cs-CZ" sz="24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5025" y="1844824"/>
            <a:ext cx="4041775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000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   Cyklus našeho čištění vody </a:t>
            </a:r>
            <a:endParaRPr lang="cs-CZ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916832"/>
            <a:ext cx="6840760" cy="460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628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 </a:t>
            </a:r>
            <a:r>
              <a:rPr lang="cs-CZ" sz="6700" dirty="0" smtClean="0"/>
              <a:t>LOUČÍ SE S VÁMI FIRMA AQUANNLINE</a:t>
            </a:r>
            <a:endParaRPr lang="cs-CZ" sz="67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3356992"/>
            <a:ext cx="8229600" cy="4389120"/>
          </a:xfrm>
        </p:spPr>
        <p:txBody>
          <a:bodyPr>
            <a:normAutofit/>
          </a:bodyPr>
          <a:lstStyle/>
          <a:p>
            <a:r>
              <a:rPr lang="cs-CZ" sz="3600" dirty="0" smtClean="0"/>
              <a:t>To bylo něco o naší firmě. Mějte se krásně a pijte vodu AQUANNLENE ! </a:t>
            </a:r>
            <a:endParaRPr lang="cs-CZ" sz="3600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113</TotalTime>
  <Words>315</Words>
  <Application>Microsoft Office PowerPoint</Application>
  <PresentationFormat>Předvádění na obrazovce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Tok</vt:lpstr>
      <vt:lpstr>         VODA</vt:lpstr>
      <vt:lpstr>         AQUANNLINE</vt:lpstr>
      <vt:lpstr>VODA se dělí na 3 skupenství :</vt:lpstr>
      <vt:lpstr>            Voda se značí H2O</vt:lpstr>
      <vt:lpstr> Proč je pro nás voda důležitá ?</vt:lpstr>
      <vt:lpstr>                Mořská voda </vt:lpstr>
      <vt:lpstr>      Něco z naší laboratoře </vt:lpstr>
      <vt:lpstr>     Cyklus našeho čištění vody </vt:lpstr>
      <vt:lpstr>  LOUČÍ SE S VÁMI FIRMA AQUANNLINE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VODA</dc:title>
  <dc:creator>Žák</dc:creator>
  <cp:lastModifiedBy>Žák</cp:lastModifiedBy>
  <cp:revision>12</cp:revision>
  <dcterms:created xsi:type="dcterms:W3CDTF">2013-05-17T06:47:00Z</dcterms:created>
  <dcterms:modified xsi:type="dcterms:W3CDTF">2013-05-17T08:40:50Z</dcterms:modified>
</cp:coreProperties>
</file>