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593E7D-A78C-4AFF-BAA2-B2D9102E2CE8}" type="datetimeFigureOut">
              <a:rPr lang="cs-CZ" smtClean="0"/>
              <a:t>17.5.2013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ED06D4-DE21-474B-8ED1-D8E1F02C6871}" type="slidenum">
              <a:rPr lang="cs-CZ" smtClean="0"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heel spokes="1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</a:t>
            </a:r>
            <a:endParaRPr lang="cs-CZ" sz="5400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Anna Veselá</a:t>
            </a:r>
            <a:endParaRPr lang="cs-CZ" dirty="0"/>
          </a:p>
        </p:txBody>
      </p:sp>
      <p:pic>
        <p:nvPicPr>
          <p:cNvPr id="4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JAK VODĚ POMOCI???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nejvíce pomůžeme vodě i přírodě, když:</a:t>
            </a:r>
          </a:p>
          <a:p>
            <a:pPr marL="651510" indent="-514350"/>
            <a:r>
              <a:rPr lang="cs-CZ" sz="2800" u="sng" dirty="0" smtClean="0"/>
              <a:t>NEBUDEME VODU ANI PŘÍRODU POVAŽOVAT ZA ODPADNÍ KOŠ</a:t>
            </a:r>
          </a:p>
          <a:p>
            <a:pPr marL="651510" indent="-514350">
              <a:buNone/>
            </a:pPr>
            <a:endParaRPr lang="cs-CZ" sz="2800" dirty="0" smtClean="0"/>
          </a:p>
        </p:txBody>
      </p:sp>
      <p:pic>
        <p:nvPicPr>
          <p:cNvPr id="7" name="Zástupný symbol pro obsah 6" descr="voda 2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20976241">
            <a:off x="4783931" y="2362200"/>
            <a:ext cx="3763963" cy="376396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 rot="20948478">
            <a:off x="5994146" y="3417472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u="sng" dirty="0" smtClean="0">
                <a:solidFill>
                  <a:schemeClr val="tx1"/>
                </a:solidFill>
              </a:rPr>
              <a:t>Loučím se a doufám, že moje prezentace alespoň trochu udělala </a:t>
            </a:r>
            <a:r>
              <a:rPr lang="cs-CZ" i="1" u="sng" dirty="0" err="1" smtClean="0">
                <a:solidFill>
                  <a:schemeClr val="tx1"/>
                </a:solidFill>
              </a:rPr>
              <a:t>dojem</a:t>
            </a:r>
            <a:r>
              <a:rPr lang="cs-CZ" i="1" u="sng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i="1" u="sng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 descr="kon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2996952"/>
            <a:ext cx="2800216" cy="209745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395536" y="4149080"/>
            <a:ext cx="1547664" cy="1484784"/>
          </a:xfrm>
          <a:prstGeom prst="rect">
            <a:avLst/>
          </a:prstGeom>
          <a:noFill/>
        </p:spPr>
      </p:pic>
      <p:sp>
        <p:nvSpPr>
          <p:cNvPr id="6" name="Oválný popisek 5"/>
          <p:cNvSpPr/>
          <p:nvPr/>
        </p:nvSpPr>
        <p:spPr>
          <a:xfrm>
            <a:off x="1403648" y="2852936"/>
            <a:ext cx="1728192" cy="1368152"/>
          </a:xfrm>
          <a:prstGeom prst="wedgeEllipseCallout">
            <a:avLst>
              <a:gd name="adj1" fmla="val -63976"/>
              <a:gd name="adj2" fmla="val 964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AHOOOJ</a:t>
            </a:r>
            <a:endParaRPr lang="cs-CZ" b="1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ODKAZY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000" dirty="0" smtClean="0"/>
              <a:t>http://www.</a:t>
            </a:r>
            <a:r>
              <a:rPr lang="cs-CZ" sz="1000" dirty="0" err="1" smtClean="0"/>
              <a:t>google.cz</a:t>
            </a:r>
            <a:r>
              <a:rPr lang="cs-CZ" sz="1000" dirty="0" smtClean="0"/>
              <a:t>/</a:t>
            </a:r>
            <a:r>
              <a:rPr lang="cs-CZ" sz="1000" dirty="0" err="1" smtClean="0"/>
              <a:t>search</a:t>
            </a:r>
            <a:r>
              <a:rPr lang="cs-CZ" sz="1000" dirty="0" smtClean="0"/>
              <a:t>?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</a:t>
            </a:r>
            <a:r>
              <a:rPr lang="cs-CZ" sz="1000" dirty="0" err="1" smtClean="0"/>
              <a:t>rn</a:t>
            </a:r>
            <a:r>
              <a:rPr lang="cs-CZ" sz="1000" dirty="0" smtClean="0"/>
              <a:t>=12&amp;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</a:t>
            </a:r>
            <a:r>
              <a:rPr lang="cs-CZ" sz="1000" dirty="0" err="1" smtClean="0"/>
              <a:t>ri</a:t>
            </a:r>
            <a:r>
              <a:rPr lang="cs-CZ" sz="1000" dirty="0" smtClean="0"/>
              <a:t>=psy-ab&amp;</a:t>
            </a:r>
            <a:r>
              <a:rPr lang="cs-CZ" sz="1000" dirty="0" err="1" smtClean="0"/>
              <a:t>pq</a:t>
            </a:r>
            <a:r>
              <a:rPr lang="cs-CZ" sz="1000" dirty="0" smtClean="0"/>
              <a:t>=</a:t>
            </a:r>
            <a:r>
              <a:rPr lang="cs-CZ" sz="1000" dirty="0" err="1" smtClean="0"/>
              <a:t>pitn</a:t>
            </a:r>
            <a:r>
              <a:rPr lang="cs-CZ" sz="1000" dirty="0" smtClean="0"/>
              <a:t>%C3%BD+re%C5%</a:t>
            </a:r>
            <a:r>
              <a:rPr lang="cs-CZ" sz="1000" dirty="0" err="1" smtClean="0"/>
              <a:t>BEim</a:t>
            </a:r>
            <a:r>
              <a:rPr lang="cs-CZ" sz="1000" dirty="0" smtClean="0"/>
              <a:t>+voda&amp;</a:t>
            </a:r>
            <a:r>
              <a:rPr lang="cs-CZ" sz="1000" dirty="0" err="1" smtClean="0"/>
              <a:t>cp</a:t>
            </a:r>
            <a:r>
              <a:rPr lang="cs-CZ" sz="1000" dirty="0" smtClean="0"/>
              <a:t>=13&amp;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_id=1j&amp;</a:t>
            </a:r>
            <a:r>
              <a:rPr lang="cs-CZ" sz="1000" dirty="0" err="1" smtClean="0"/>
              <a:t>xhr</a:t>
            </a:r>
            <a:r>
              <a:rPr lang="cs-CZ" sz="1000" dirty="0" smtClean="0"/>
              <a:t>=t&amp;q=</a:t>
            </a:r>
            <a:r>
              <a:rPr lang="cs-CZ" sz="1000" dirty="0" err="1" smtClean="0"/>
              <a:t>kolob</a:t>
            </a:r>
            <a:r>
              <a:rPr lang="cs-CZ" sz="1000" dirty="0" smtClean="0"/>
              <a:t>%C4%9Bh+vody+v+p%C5%99%C3%</a:t>
            </a:r>
            <a:r>
              <a:rPr lang="cs-CZ" sz="1000" dirty="0" err="1" smtClean="0"/>
              <a:t>ADrod</a:t>
            </a:r>
            <a:r>
              <a:rPr lang="cs-CZ" sz="1000" dirty="0" smtClean="0"/>
              <a:t>%C4%9B&amp;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=1T4ADSA_csCZ404CZ449&amp;bav=on.2,</a:t>
            </a:r>
            <a:r>
              <a:rPr lang="cs-CZ" sz="1000" dirty="0" err="1" smtClean="0"/>
              <a:t>or.r</a:t>
            </a:r>
            <a:r>
              <a:rPr lang="cs-CZ" sz="1000" dirty="0" smtClean="0"/>
              <a:t>_</a:t>
            </a:r>
            <a:r>
              <a:rPr lang="cs-CZ" sz="1000" dirty="0" err="1" smtClean="0"/>
              <a:t>qf</a:t>
            </a:r>
            <a:r>
              <a:rPr lang="cs-CZ" sz="1000" dirty="0" smtClean="0"/>
              <a:t>.&amp;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=609&amp;um=1&amp;</a:t>
            </a:r>
            <a:r>
              <a:rPr lang="cs-CZ" sz="1000" dirty="0" err="1" smtClean="0"/>
              <a:t>ie</a:t>
            </a:r>
            <a:r>
              <a:rPr lang="cs-CZ" sz="1000" dirty="0" smtClean="0"/>
              <a:t>=UTF-8&amp;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source</a:t>
            </a:r>
            <a:r>
              <a:rPr lang="cs-CZ" sz="1000" dirty="0" smtClean="0"/>
              <a:t>=</a:t>
            </a:r>
            <a:r>
              <a:rPr lang="cs-CZ" sz="1000" dirty="0" err="1" smtClean="0"/>
              <a:t>og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=N&amp;</a:t>
            </a:r>
            <a:r>
              <a:rPr lang="cs-CZ" sz="1000" dirty="0" err="1" smtClean="0"/>
              <a:t>tab</a:t>
            </a:r>
            <a:r>
              <a:rPr lang="cs-CZ" sz="1000" dirty="0" smtClean="0"/>
              <a:t>=</a:t>
            </a:r>
            <a:r>
              <a:rPr lang="cs-CZ" sz="1000" dirty="0" err="1" smtClean="0"/>
              <a:t>wi</a:t>
            </a:r>
            <a:r>
              <a:rPr lang="cs-CZ" sz="1000" dirty="0" smtClean="0"/>
              <a:t>&amp;</a:t>
            </a:r>
            <a:r>
              <a:rPr lang="cs-CZ" sz="1000" dirty="0" err="1" smtClean="0"/>
              <a:t>ei</a:t>
            </a:r>
            <a:r>
              <a:rPr lang="cs-CZ" sz="1000" dirty="0" smtClean="0"/>
              <a:t>=</a:t>
            </a:r>
            <a:r>
              <a:rPr lang="cs-CZ" sz="1000" dirty="0" err="1" smtClean="0"/>
              <a:t>MOSVUfLkHsiPOOGggMgK</a:t>
            </a:r>
            <a:r>
              <a:rPr lang="cs-CZ" sz="1000" dirty="0" smtClean="0"/>
              <a:t>#</a:t>
            </a:r>
            <a:r>
              <a:rPr lang="cs-CZ" sz="1000" dirty="0" err="1" smtClean="0"/>
              <a:t>imgrc</a:t>
            </a:r>
            <a:r>
              <a:rPr lang="cs-CZ" sz="1000" dirty="0" smtClean="0"/>
              <a:t>=GKfK3bhZq0_</a:t>
            </a:r>
            <a:r>
              <a:rPr lang="cs-CZ" sz="1000" dirty="0" err="1" smtClean="0"/>
              <a:t>AbM</a:t>
            </a:r>
            <a:r>
              <a:rPr lang="cs-CZ" sz="1000" dirty="0" smtClean="0"/>
              <a:t>%3A%3B-mDDyAJp73zVvM%3Bhttp%253A%252F%252Fwww.oc-</a:t>
            </a:r>
            <a:r>
              <a:rPr lang="cs-CZ" sz="1000" dirty="0" err="1" smtClean="0"/>
              <a:t>silesia.cz</a:t>
            </a:r>
            <a:r>
              <a:rPr lang="cs-CZ" sz="1000" dirty="0" smtClean="0"/>
              <a:t>%252Fobject%252Fdetskykouteknew_41_</a:t>
            </a:r>
            <a:r>
              <a:rPr lang="cs-CZ" sz="1000" dirty="0" err="1" smtClean="0"/>
              <a:t>obrazek.jpg</a:t>
            </a:r>
            <a:r>
              <a:rPr lang="cs-CZ" sz="1000" dirty="0" smtClean="0"/>
              <a:t>%3Bhttp%253A%252F%252Fwww.oc-</a:t>
            </a:r>
            <a:r>
              <a:rPr lang="cs-CZ" sz="1000" dirty="0" err="1" smtClean="0"/>
              <a:t>silesia.cz</a:t>
            </a:r>
            <a:r>
              <a:rPr lang="cs-CZ" sz="1000" dirty="0" smtClean="0"/>
              <a:t>%252Fcz%252Fdetsky-</a:t>
            </a:r>
            <a:r>
              <a:rPr lang="cs-CZ" sz="1000" dirty="0" err="1" smtClean="0"/>
              <a:t>svet</a:t>
            </a:r>
            <a:r>
              <a:rPr lang="cs-CZ" sz="1000" dirty="0" smtClean="0"/>
              <a:t>%252Fnova-rubrika%252F41.php%3B650%3B473http://www.</a:t>
            </a:r>
            <a:r>
              <a:rPr lang="cs-CZ" sz="1000" dirty="0" err="1" smtClean="0"/>
              <a:t>google.cz</a:t>
            </a:r>
            <a:r>
              <a:rPr lang="cs-CZ" sz="1000" dirty="0" smtClean="0"/>
              <a:t>/</a:t>
            </a:r>
            <a:r>
              <a:rPr lang="cs-CZ" sz="1000" dirty="0" err="1" smtClean="0"/>
              <a:t>search</a:t>
            </a:r>
            <a:r>
              <a:rPr lang="cs-CZ" sz="1000" dirty="0" smtClean="0"/>
              <a:t>?</a:t>
            </a:r>
            <a:r>
              <a:rPr lang="cs-CZ" sz="1000" dirty="0" err="1" smtClean="0"/>
              <a:t>aq</a:t>
            </a:r>
            <a:r>
              <a:rPr lang="cs-CZ" sz="1000" dirty="0" smtClean="0"/>
              <a:t>=&amp;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=1T4ADSA_csCZ404CZ449&amp;q=rostliny&amp;um=1&amp;</a:t>
            </a:r>
            <a:r>
              <a:rPr lang="cs-CZ" sz="1000" dirty="0" err="1" smtClean="0"/>
              <a:t>ie</a:t>
            </a:r>
            <a:r>
              <a:rPr lang="cs-CZ" sz="1000" dirty="0" smtClean="0"/>
              <a:t>=UTF-8&amp;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source</a:t>
            </a:r>
            <a:r>
              <a:rPr lang="cs-CZ" sz="1000" dirty="0" smtClean="0"/>
              <a:t>=</a:t>
            </a:r>
            <a:r>
              <a:rPr lang="cs-CZ" sz="1000" dirty="0" err="1" smtClean="0"/>
              <a:t>og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=N&amp;</a:t>
            </a:r>
            <a:r>
              <a:rPr lang="cs-CZ" sz="1000" dirty="0" err="1" smtClean="0"/>
              <a:t>tab</a:t>
            </a:r>
            <a:r>
              <a:rPr lang="cs-CZ" sz="1000" dirty="0" smtClean="0"/>
              <a:t>=</a:t>
            </a:r>
            <a:r>
              <a:rPr lang="cs-CZ" sz="1000" dirty="0" err="1" smtClean="0"/>
              <a:t>wi</a:t>
            </a:r>
            <a:r>
              <a:rPr lang="cs-CZ" sz="1000" dirty="0" smtClean="0"/>
              <a:t>&amp;</a:t>
            </a:r>
            <a:r>
              <a:rPr lang="cs-CZ" sz="1000" dirty="0" err="1" smtClean="0"/>
              <a:t>ei</a:t>
            </a:r>
            <a:r>
              <a:rPr lang="cs-CZ" sz="1000" dirty="0" smtClean="0"/>
              <a:t>=jOeVUbykDOvQ7AbgwYHoDg&amp;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</a:t>
            </a:r>
            <a:r>
              <a:rPr lang="cs-CZ" sz="1000" dirty="0" err="1" smtClean="0"/>
              <a:t>sei</a:t>
            </a:r>
            <a:r>
              <a:rPr lang="cs-CZ" sz="1000" dirty="0" smtClean="0"/>
              <a:t>=j-</a:t>
            </a:r>
            <a:r>
              <a:rPr lang="cs-CZ" sz="1000" dirty="0" err="1" smtClean="0"/>
              <a:t>eVUZT</a:t>
            </a:r>
            <a:r>
              <a:rPr lang="cs-CZ" sz="1000" dirty="0" smtClean="0"/>
              <a:t>-</a:t>
            </a:r>
            <a:r>
              <a:rPr lang="cs-CZ" sz="1000" dirty="0" err="1" smtClean="0"/>
              <a:t>EsX</a:t>
            </a:r>
            <a:r>
              <a:rPr lang="cs-CZ" sz="1000" dirty="0" smtClean="0"/>
              <a:t>-OeO8gLgO#um=1&amp;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=1&amp;q=</a:t>
            </a:r>
            <a:r>
              <a:rPr lang="cs-CZ" sz="1000" dirty="0" err="1" smtClean="0"/>
              <a:t>zne</a:t>
            </a:r>
            <a:r>
              <a:rPr lang="cs-CZ" sz="1000" dirty="0" smtClean="0"/>
              <a:t>%C4%8Di%C5%A1t%C4%9Bn%C3%A1+voda&amp;</a:t>
            </a:r>
            <a:r>
              <a:rPr lang="cs-CZ" sz="1000" dirty="0" err="1" smtClean="0"/>
              <a:t>oq</a:t>
            </a:r>
            <a:r>
              <a:rPr lang="cs-CZ" sz="1000" dirty="0" smtClean="0"/>
              <a:t>=</a:t>
            </a:r>
            <a:r>
              <a:rPr lang="cs-CZ" sz="1000" dirty="0" err="1" smtClean="0"/>
              <a:t>zne</a:t>
            </a:r>
            <a:r>
              <a:rPr lang="cs-CZ" sz="1000" dirty="0" smtClean="0"/>
              <a:t>%C4%8Di%C5%A1t%C4%9Bn%C3%A1+voda&amp;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_l=img.3..0j0i24.368132.378131.0.379749.15.9.0.6.6.0.482.1033.7j1j4-1.9.0...0.0...1c.1.12.img.B64JaYuc8Cg&amp;bav=on.2,</a:t>
            </a:r>
            <a:r>
              <a:rPr lang="cs-CZ" sz="1000" dirty="0" err="1" smtClean="0"/>
              <a:t>or.r</a:t>
            </a:r>
            <a:r>
              <a:rPr lang="cs-CZ" sz="1000" dirty="0" smtClean="0"/>
              <a:t>_</a:t>
            </a:r>
            <a:r>
              <a:rPr lang="cs-CZ" sz="1000" dirty="0" err="1" smtClean="0"/>
              <a:t>qf</a:t>
            </a:r>
            <a:r>
              <a:rPr lang="cs-CZ" sz="1000" dirty="0" smtClean="0"/>
              <a:t>.&amp;</a:t>
            </a:r>
            <a:r>
              <a:rPr lang="cs-CZ" sz="1000" dirty="0" err="1" smtClean="0"/>
              <a:t>bvm</a:t>
            </a:r>
            <a:r>
              <a:rPr lang="cs-CZ" sz="1000" dirty="0" smtClean="0"/>
              <a:t>=bv.46471029,</a:t>
            </a:r>
            <a:r>
              <a:rPr lang="cs-CZ" sz="1000" dirty="0" err="1" smtClean="0"/>
              <a:t>d.ZWU</a:t>
            </a:r>
            <a:r>
              <a:rPr lang="cs-CZ" sz="1000" dirty="0" smtClean="0"/>
              <a:t>&amp;</a:t>
            </a:r>
            <a:r>
              <a:rPr lang="cs-CZ" sz="1000" dirty="0" err="1" smtClean="0"/>
              <a:t>fp</a:t>
            </a:r>
            <a:r>
              <a:rPr lang="cs-CZ" sz="1000" dirty="0" smtClean="0"/>
              <a:t>=c80f831f808d09ce&amp;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</a:t>
            </a:r>
            <a:r>
              <a:rPr lang="cs-CZ" sz="1000" dirty="0" err="1" smtClean="0"/>
              <a:t>imgrc</a:t>
            </a:r>
            <a:r>
              <a:rPr lang="cs-CZ" sz="1000" dirty="0" smtClean="0"/>
              <a:t>=EMtaDlW6Fd4LoM%3A%3B-hQ74M2beDV1WM%3Bhttp%253A%252F%252Fwww.onlinenoviny.cz%252Fimg%252Fstore%252F2010%252F3%252F13187.jpg%3Bhttp%253A%252F%252Fwww.onlinenoviny.cz%252F13988-</a:t>
            </a:r>
            <a:r>
              <a:rPr lang="cs-CZ" sz="1000" dirty="0" err="1" smtClean="0"/>
              <a:t>znecistena</a:t>
            </a:r>
            <a:r>
              <a:rPr lang="cs-CZ" sz="1000" dirty="0" smtClean="0"/>
              <a:t>-voda-je-</a:t>
            </a:r>
            <a:r>
              <a:rPr lang="cs-CZ" sz="1000" dirty="0" err="1" smtClean="0"/>
              <a:t>vetsim</a:t>
            </a:r>
            <a:r>
              <a:rPr lang="cs-CZ" sz="1000" dirty="0" smtClean="0"/>
              <a:t>-</a:t>
            </a:r>
            <a:r>
              <a:rPr lang="cs-CZ" sz="1000" dirty="0" err="1" smtClean="0"/>
              <a:t>zabijakem</a:t>
            </a:r>
            <a:r>
              <a:rPr lang="cs-CZ" sz="1000" dirty="0" smtClean="0"/>
              <a:t>-</a:t>
            </a:r>
            <a:r>
              <a:rPr lang="cs-CZ" sz="1000" dirty="0" err="1" smtClean="0"/>
              <a:t>nez</a:t>
            </a:r>
            <a:r>
              <a:rPr lang="cs-CZ" sz="1000" dirty="0" smtClean="0"/>
              <a:t>-</a:t>
            </a:r>
            <a:r>
              <a:rPr lang="cs-CZ" sz="1000" dirty="0" err="1" smtClean="0"/>
              <a:t>valVky</a:t>
            </a:r>
            <a:r>
              <a:rPr lang="cs-CZ" sz="1000" dirty="0" smtClean="0"/>
              <a:t>%252F%3B400%3B300http://www.</a:t>
            </a:r>
            <a:r>
              <a:rPr lang="cs-CZ" sz="1000" dirty="0" err="1" smtClean="0"/>
              <a:t>google.cz</a:t>
            </a:r>
            <a:r>
              <a:rPr lang="cs-CZ" sz="1000" dirty="0" smtClean="0"/>
              <a:t>/</a:t>
            </a:r>
            <a:r>
              <a:rPr lang="cs-CZ" sz="1000" dirty="0" err="1" smtClean="0"/>
              <a:t>search</a:t>
            </a:r>
            <a:r>
              <a:rPr lang="cs-CZ" sz="1000" dirty="0" smtClean="0"/>
              <a:t>?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</a:t>
            </a:r>
            <a:r>
              <a:rPr lang="cs-CZ" sz="1000" dirty="0" err="1" smtClean="0"/>
              <a:t>rn</a:t>
            </a:r>
            <a:r>
              <a:rPr lang="cs-CZ" sz="1000" dirty="0" smtClean="0"/>
              <a:t>=12&amp;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</a:t>
            </a:r>
            <a:r>
              <a:rPr lang="cs-CZ" sz="1000" dirty="0" err="1" smtClean="0"/>
              <a:t>ri</a:t>
            </a:r>
            <a:r>
              <a:rPr lang="cs-CZ" sz="1000" dirty="0" smtClean="0"/>
              <a:t>=psy-ab&amp;</a:t>
            </a:r>
            <a:r>
              <a:rPr lang="cs-CZ" sz="1000" dirty="0" err="1" smtClean="0"/>
              <a:t>pq</a:t>
            </a:r>
            <a:r>
              <a:rPr lang="cs-CZ" sz="1000" dirty="0" smtClean="0"/>
              <a:t>=</a:t>
            </a:r>
            <a:r>
              <a:rPr lang="cs-CZ" sz="1000" dirty="0" err="1" smtClean="0"/>
              <a:t>pitn</a:t>
            </a:r>
            <a:r>
              <a:rPr lang="cs-CZ" sz="1000" dirty="0" smtClean="0"/>
              <a:t>%C3%BD+re%C5%</a:t>
            </a:r>
            <a:r>
              <a:rPr lang="cs-CZ" sz="1000" dirty="0" err="1" smtClean="0"/>
              <a:t>BEim</a:t>
            </a:r>
            <a:r>
              <a:rPr lang="cs-CZ" sz="1000" dirty="0" smtClean="0"/>
              <a:t>+voda&amp;</a:t>
            </a:r>
            <a:r>
              <a:rPr lang="cs-CZ" sz="1000" dirty="0" err="1" smtClean="0"/>
              <a:t>cp</a:t>
            </a:r>
            <a:r>
              <a:rPr lang="cs-CZ" sz="1000" dirty="0" smtClean="0"/>
              <a:t>=13&amp;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_id=1j&amp;</a:t>
            </a:r>
            <a:r>
              <a:rPr lang="cs-CZ" sz="1000" dirty="0" err="1" smtClean="0"/>
              <a:t>xhr</a:t>
            </a:r>
            <a:r>
              <a:rPr lang="cs-CZ" sz="1000" dirty="0" smtClean="0"/>
              <a:t>=t&amp;q=</a:t>
            </a:r>
            <a:r>
              <a:rPr lang="cs-CZ" sz="1000" dirty="0" err="1" smtClean="0"/>
              <a:t>kolob</a:t>
            </a:r>
            <a:r>
              <a:rPr lang="cs-CZ" sz="1000" dirty="0" smtClean="0"/>
              <a:t>%C4%9Bh+vody+v+p%C5%99%C3%</a:t>
            </a:r>
            <a:r>
              <a:rPr lang="cs-CZ" sz="1000" dirty="0" err="1" smtClean="0"/>
              <a:t>ADrod</a:t>
            </a:r>
            <a:r>
              <a:rPr lang="cs-CZ" sz="1000" dirty="0" smtClean="0"/>
              <a:t>%C4%9B&amp;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=1T4ADSA_csCZ404CZ449&amp;bav=on.2,</a:t>
            </a:r>
            <a:r>
              <a:rPr lang="cs-CZ" sz="1000" dirty="0" err="1" smtClean="0"/>
              <a:t>or.r</a:t>
            </a:r>
            <a:r>
              <a:rPr lang="cs-CZ" sz="1000" dirty="0" smtClean="0"/>
              <a:t>_</a:t>
            </a:r>
            <a:r>
              <a:rPr lang="cs-CZ" sz="1000" dirty="0" err="1" smtClean="0"/>
              <a:t>qf</a:t>
            </a:r>
            <a:r>
              <a:rPr lang="cs-CZ" sz="1000" dirty="0" smtClean="0"/>
              <a:t>.&amp;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=609&amp;um=1&amp;</a:t>
            </a:r>
            <a:r>
              <a:rPr lang="cs-CZ" sz="1000" dirty="0" err="1" smtClean="0"/>
              <a:t>ie</a:t>
            </a:r>
            <a:r>
              <a:rPr lang="cs-CZ" sz="1000" dirty="0" smtClean="0"/>
              <a:t>=UTF-8&amp;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source</a:t>
            </a:r>
            <a:r>
              <a:rPr lang="cs-CZ" sz="1000" dirty="0" smtClean="0"/>
              <a:t>=</a:t>
            </a:r>
            <a:r>
              <a:rPr lang="cs-CZ" sz="1000" dirty="0" err="1" smtClean="0"/>
              <a:t>og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=N&amp;</a:t>
            </a:r>
            <a:r>
              <a:rPr lang="cs-CZ" sz="1000" dirty="0" err="1" smtClean="0"/>
              <a:t>tab</a:t>
            </a:r>
            <a:r>
              <a:rPr lang="cs-CZ" sz="1000" dirty="0" smtClean="0"/>
              <a:t>=</a:t>
            </a:r>
            <a:r>
              <a:rPr lang="cs-CZ" sz="1000" dirty="0" err="1" smtClean="0"/>
              <a:t>wi</a:t>
            </a:r>
            <a:r>
              <a:rPr lang="cs-CZ" sz="1000" dirty="0" smtClean="0"/>
              <a:t>&amp;</a:t>
            </a:r>
            <a:r>
              <a:rPr lang="cs-CZ" sz="1000" dirty="0" err="1" smtClean="0"/>
              <a:t>ei</a:t>
            </a:r>
            <a:r>
              <a:rPr lang="cs-CZ" sz="1000" dirty="0" smtClean="0"/>
              <a:t>=</a:t>
            </a:r>
            <a:r>
              <a:rPr lang="cs-CZ" sz="1000" dirty="0" err="1" smtClean="0"/>
              <a:t>MOSVUfLkHsiPOOGggMgK</a:t>
            </a:r>
            <a:r>
              <a:rPr lang="cs-CZ" sz="1000" dirty="0" smtClean="0"/>
              <a:t>#um=1&amp;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=1&amp;q=</a:t>
            </a:r>
            <a:r>
              <a:rPr lang="cs-CZ" sz="1000" dirty="0" err="1" smtClean="0"/>
              <a:t>zv</a:t>
            </a:r>
            <a:r>
              <a:rPr lang="cs-CZ" sz="1000" dirty="0" smtClean="0"/>
              <a:t>%C3%AD%C5%99ata&amp;</a:t>
            </a:r>
            <a:r>
              <a:rPr lang="cs-CZ" sz="1000" dirty="0" err="1" smtClean="0"/>
              <a:t>oq</a:t>
            </a:r>
            <a:r>
              <a:rPr lang="cs-CZ" sz="1000" dirty="0" smtClean="0"/>
              <a:t>=</a:t>
            </a:r>
            <a:r>
              <a:rPr lang="cs-CZ" sz="1000" dirty="0" err="1" smtClean="0"/>
              <a:t>zv</a:t>
            </a:r>
            <a:r>
              <a:rPr lang="cs-CZ" sz="1000" dirty="0" smtClean="0"/>
              <a:t>%C3%AD%C5%99ata&amp;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_l=img.3..0l10.18849.24170.0.24835.9.7.1.1.1.1.1077.1575.5j1j7-1.7.0...0.0...1c.1.12.img.s3buRs5kwcg&amp;bav=on.2,</a:t>
            </a:r>
            <a:r>
              <a:rPr lang="cs-CZ" sz="1000" dirty="0" err="1" smtClean="0"/>
              <a:t>or.r</a:t>
            </a:r>
            <a:r>
              <a:rPr lang="cs-CZ" sz="1000" dirty="0" smtClean="0"/>
              <a:t>_</a:t>
            </a:r>
            <a:r>
              <a:rPr lang="cs-CZ" sz="1000" dirty="0" err="1" smtClean="0"/>
              <a:t>qf</a:t>
            </a:r>
            <a:r>
              <a:rPr lang="cs-CZ" sz="1000" dirty="0" smtClean="0"/>
              <a:t>.&amp;</a:t>
            </a:r>
            <a:r>
              <a:rPr lang="cs-CZ" sz="1000" dirty="0" err="1" smtClean="0"/>
              <a:t>fp</a:t>
            </a:r>
            <a:r>
              <a:rPr lang="cs-CZ" sz="1000" dirty="0" smtClean="0"/>
              <a:t>=d0e5804e6403ec56&amp;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=609http://www.</a:t>
            </a:r>
            <a:r>
              <a:rPr lang="cs-CZ" sz="1000" dirty="0" err="1" smtClean="0"/>
              <a:t>google.cz</a:t>
            </a:r>
            <a:r>
              <a:rPr lang="cs-CZ" sz="1000" dirty="0" smtClean="0"/>
              <a:t>/</a:t>
            </a:r>
            <a:r>
              <a:rPr lang="cs-CZ" sz="1000" dirty="0" err="1" smtClean="0"/>
              <a:t>search</a:t>
            </a:r>
            <a:r>
              <a:rPr lang="cs-CZ" sz="1000" dirty="0" smtClean="0"/>
              <a:t>?</a:t>
            </a:r>
            <a:r>
              <a:rPr lang="cs-CZ" sz="1000" dirty="0" err="1" smtClean="0"/>
              <a:t>aq</a:t>
            </a:r>
            <a:r>
              <a:rPr lang="cs-CZ" sz="1000" dirty="0" smtClean="0"/>
              <a:t>=&amp;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=1T4ADSA_csCZ404CZ449&amp;q=rostliny&amp;um=1&amp;</a:t>
            </a:r>
            <a:r>
              <a:rPr lang="cs-CZ" sz="1000" dirty="0" err="1" smtClean="0"/>
              <a:t>ie</a:t>
            </a:r>
            <a:r>
              <a:rPr lang="cs-CZ" sz="1000" dirty="0" smtClean="0"/>
              <a:t>=UTF-8&amp;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source</a:t>
            </a:r>
            <a:r>
              <a:rPr lang="cs-CZ" sz="1000" dirty="0" smtClean="0"/>
              <a:t>=</a:t>
            </a:r>
            <a:r>
              <a:rPr lang="cs-CZ" sz="1000" dirty="0" err="1" smtClean="0"/>
              <a:t>og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=N&amp;</a:t>
            </a:r>
            <a:r>
              <a:rPr lang="cs-CZ" sz="1000" dirty="0" err="1" smtClean="0"/>
              <a:t>tab</a:t>
            </a:r>
            <a:r>
              <a:rPr lang="cs-CZ" sz="1000" dirty="0" smtClean="0"/>
              <a:t>=</a:t>
            </a:r>
            <a:r>
              <a:rPr lang="cs-CZ" sz="1000" dirty="0" err="1" smtClean="0"/>
              <a:t>wi</a:t>
            </a:r>
            <a:r>
              <a:rPr lang="cs-CZ" sz="1000" dirty="0" smtClean="0"/>
              <a:t>&amp;</a:t>
            </a:r>
            <a:r>
              <a:rPr lang="cs-CZ" sz="1000" dirty="0" err="1" smtClean="0"/>
              <a:t>ei</a:t>
            </a:r>
            <a:r>
              <a:rPr lang="cs-CZ" sz="1000" dirty="0" smtClean="0"/>
              <a:t>=jOeVUbykDOvQ7AbgwYHoDg&amp;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</a:t>
            </a:r>
            <a:r>
              <a:rPr lang="cs-CZ" sz="1000" dirty="0" err="1" smtClean="0"/>
              <a:t>sei</a:t>
            </a:r>
            <a:r>
              <a:rPr lang="cs-CZ" sz="1000" dirty="0" smtClean="0"/>
              <a:t>=j-</a:t>
            </a:r>
            <a:r>
              <a:rPr lang="cs-CZ" sz="1000" dirty="0" err="1" smtClean="0"/>
              <a:t>eVUZT</a:t>
            </a:r>
            <a:r>
              <a:rPr lang="cs-CZ" sz="1000" dirty="0" smtClean="0"/>
              <a:t>-</a:t>
            </a:r>
            <a:r>
              <a:rPr lang="cs-CZ" sz="1000" dirty="0" err="1" smtClean="0"/>
              <a:t>EsX</a:t>
            </a:r>
            <a:r>
              <a:rPr lang="cs-CZ" sz="1000" dirty="0" smtClean="0"/>
              <a:t>-OeO8gLgO#um=1&amp;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=1&amp;q=+voda&amp;</a:t>
            </a:r>
            <a:r>
              <a:rPr lang="cs-CZ" sz="1000" dirty="0" err="1" smtClean="0"/>
              <a:t>oq</a:t>
            </a:r>
            <a:r>
              <a:rPr lang="cs-CZ" sz="1000" dirty="0" smtClean="0"/>
              <a:t>=+voda&amp;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_l=img.3..0l10.324834.324834.2.325861.1.1.0.0.0.0.82.82.1.1.0...0.0...1c.1.12.img.0wNkvkyi7IY&amp;bav=on.2,</a:t>
            </a:r>
            <a:r>
              <a:rPr lang="cs-CZ" sz="1000" dirty="0" err="1" smtClean="0"/>
              <a:t>or.r</a:t>
            </a:r>
            <a:r>
              <a:rPr lang="cs-CZ" sz="1000" dirty="0" smtClean="0"/>
              <a:t>_</a:t>
            </a:r>
            <a:r>
              <a:rPr lang="cs-CZ" sz="1000" dirty="0" err="1" smtClean="0"/>
              <a:t>qf</a:t>
            </a:r>
            <a:r>
              <a:rPr lang="cs-CZ" sz="1000" dirty="0" smtClean="0"/>
              <a:t>.&amp;</a:t>
            </a:r>
            <a:r>
              <a:rPr lang="cs-CZ" sz="1000" dirty="0" err="1" smtClean="0"/>
              <a:t>bvm</a:t>
            </a:r>
            <a:r>
              <a:rPr lang="cs-CZ" sz="1000" dirty="0" smtClean="0"/>
              <a:t>=bv.46471029,</a:t>
            </a:r>
            <a:r>
              <a:rPr lang="cs-CZ" sz="1000" dirty="0" err="1" smtClean="0"/>
              <a:t>d.ZWU</a:t>
            </a:r>
            <a:r>
              <a:rPr lang="cs-CZ" sz="1000" dirty="0" smtClean="0"/>
              <a:t>&amp;</a:t>
            </a:r>
            <a:r>
              <a:rPr lang="cs-CZ" sz="1000" dirty="0" err="1" smtClean="0"/>
              <a:t>fp</a:t>
            </a:r>
            <a:r>
              <a:rPr lang="cs-CZ" sz="1000" dirty="0" smtClean="0"/>
              <a:t>=fcf607029ab22fd6&amp;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 http://www.</a:t>
            </a:r>
            <a:r>
              <a:rPr lang="cs-CZ" sz="1000" dirty="0" err="1" smtClean="0"/>
              <a:t>google.cz</a:t>
            </a:r>
            <a:r>
              <a:rPr lang="cs-CZ" sz="1000" dirty="0" smtClean="0"/>
              <a:t>/</a:t>
            </a:r>
            <a:r>
              <a:rPr lang="cs-CZ" sz="1000" dirty="0" err="1" smtClean="0"/>
              <a:t>search</a:t>
            </a:r>
            <a:r>
              <a:rPr lang="cs-CZ" sz="1000" dirty="0" smtClean="0"/>
              <a:t>?</a:t>
            </a:r>
            <a:r>
              <a:rPr lang="cs-CZ" sz="1000" dirty="0" err="1" smtClean="0"/>
              <a:t>aq</a:t>
            </a:r>
            <a:r>
              <a:rPr lang="cs-CZ" sz="1000" dirty="0" smtClean="0"/>
              <a:t>=&amp;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=1T4ADSA_csCZ404CZ449&amp;q=rostliny&amp;um=1&amp;</a:t>
            </a:r>
            <a:r>
              <a:rPr lang="cs-CZ" sz="1000" dirty="0" err="1" smtClean="0"/>
              <a:t>ie</a:t>
            </a:r>
            <a:r>
              <a:rPr lang="cs-CZ" sz="1000" dirty="0" smtClean="0"/>
              <a:t>=UTF-8&amp;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source</a:t>
            </a:r>
            <a:r>
              <a:rPr lang="cs-CZ" sz="1000" dirty="0" smtClean="0"/>
              <a:t>=</a:t>
            </a:r>
            <a:r>
              <a:rPr lang="cs-CZ" sz="1000" dirty="0" err="1" smtClean="0"/>
              <a:t>og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=N&amp;</a:t>
            </a:r>
            <a:r>
              <a:rPr lang="cs-CZ" sz="1000" dirty="0" err="1" smtClean="0"/>
              <a:t>tab</a:t>
            </a:r>
            <a:r>
              <a:rPr lang="cs-CZ" sz="1000" dirty="0" smtClean="0"/>
              <a:t>=</a:t>
            </a:r>
            <a:r>
              <a:rPr lang="cs-CZ" sz="1000" dirty="0" err="1" smtClean="0"/>
              <a:t>wi</a:t>
            </a:r>
            <a:r>
              <a:rPr lang="cs-CZ" sz="1000" dirty="0" smtClean="0"/>
              <a:t>&amp;</a:t>
            </a:r>
            <a:r>
              <a:rPr lang="cs-CZ" sz="1000" dirty="0" err="1" smtClean="0"/>
              <a:t>ei</a:t>
            </a:r>
            <a:r>
              <a:rPr lang="cs-CZ" sz="1000" dirty="0" smtClean="0"/>
              <a:t>=jOeVUbykDOvQ7AbgwYHoDg&amp;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</a:t>
            </a:r>
            <a:r>
              <a:rPr lang="cs-CZ" sz="1000" dirty="0" err="1" smtClean="0"/>
              <a:t>sei</a:t>
            </a:r>
            <a:r>
              <a:rPr lang="cs-CZ" sz="1000" dirty="0" smtClean="0"/>
              <a:t>=j-</a:t>
            </a:r>
            <a:r>
              <a:rPr lang="cs-CZ" sz="1000" dirty="0" err="1" smtClean="0"/>
              <a:t>eVUZT</a:t>
            </a:r>
            <a:r>
              <a:rPr lang="cs-CZ" sz="1000" dirty="0" smtClean="0"/>
              <a:t>-</a:t>
            </a:r>
            <a:r>
              <a:rPr lang="cs-CZ" sz="1000" dirty="0" err="1" smtClean="0"/>
              <a:t>EsX</a:t>
            </a:r>
            <a:r>
              <a:rPr lang="cs-CZ" sz="1000" dirty="0" smtClean="0"/>
              <a:t>-OeO8gLgO#um=1&amp;</a:t>
            </a:r>
            <a:r>
              <a:rPr lang="cs-CZ" sz="1000" dirty="0" err="1" smtClean="0"/>
              <a:t>hl</a:t>
            </a:r>
            <a:r>
              <a:rPr lang="cs-CZ" sz="1000" dirty="0" smtClean="0"/>
              <a:t>=</a:t>
            </a:r>
            <a:r>
              <a:rPr lang="cs-CZ" sz="1000" dirty="0" err="1" smtClean="0"/>
              <a:t>cs</a:t>
            </a:r>
            <a:r>
              <a:rPr lang="cs-CZ" sz="1000" dirty="0" smtClean="0"/>
              <a:t>&amp;</a:t>
            </a:r>
            <a:r>
              <a:rPr lang="cs-CZ" sz="1000" dirty="0" err="1" smtClean="0"/>
              <a:t>rlz</a:t>
            </a:r>
            <a:r>
              <a:rPr lang="cs-CZ" sz="1000" dirty="0" smtClean="0"/>
              <a:t>=1T4ADSA_csCZ404CZ449&amp;</a:t>
            </a:r>
            <a:r>
              <a:rPr lang="cs-CZ" sz="1000" dirty="0" err="1" smtClean="0"/>
              <a:t>tbm</a:t>
            </a:r>
            <a:r>
              <a:rPr lang="cs-CZ" sz="1000" dirty="0" smtClean="0"/>
              <a:t>=</a:t>
            </a:r>
            <a:r>
              <a:rPr lang="cs-CZ" sz="1000" dirty="0" err="1" smtClean="0"/>
              <a:t>isch</a:t>
            </a:r>
            <a:r>
              <a:rPr lang="cs-CZ" sz="1000" dirty="0" smtClean="0"/>
              <a:t>&amp;</a:t>
            </a:r>
            <a:r>
              <a:rPr lang="cs-CZ" sz="1000" dirty="0" err="1" smtClean="0"/>
              <a:t>sa</a:t>
            </a:r>
            <a:r>
              <a:rPr lang="cs-CZ" sz="1000" dirty="0" smtClean="0"/>
              <a:t>=1&amp;q=+voda&amp;</a:t>
            </a:r>
            <a:r>
              <a:rPr lang="cs-CZ" sz="1000" dirty="0" err="1" smtClean="0"/>
              <a:t>oq</a:t>
            </a:r>
            <a:r>
              <a:rPr lang="cs-CZ" sz="1000" dirty="0" smtClean="0"/>
              <a:t>=+voda&amp;</a:t>
            </a:r>
            <a:r>
              <a:rPr lang="cs-CZ" sz="1000" dirty="0" err="1" smtClean="0"/>
              <a:t>gs</a:t>
            </a:r>
            <a:r>
              <a:rPr lang="cs-CZ" sz="1000" dirty="0" smtClean="0"/>
              <a:t>_l=img.3..0l10.324834.324834.2.325861.1.1.0.0.0.0.82.82.1.1.0...0.0...1c.1.12.img.0wNkvkyi7IY&amp;bav=on.2,</a:t>
            </a:r>
            <a:r>
              <a:rPr lang="cs-CZ" sz="1000" dirty="0" err="1" smtClean="0"/>
              <a:t>or.r</a:t>
            </a:r>
            <a:r>
              <a:rPr lang="cs-CZ" sz="1000" dirty="0" smtClean="0"/>
              <a:t>_</a:t>
            </a:r>
            <a:r>
              <a:rPr lang="cs-CZ" sz="1000" dirty="0" err="1" smtClean="0"/>
              <a:t>qf</a:t>
            </a:r>
            <a:r>
              <a:rPr lang="cs-CZ" sz="1000" dirty="0" smtClean="0"/>
              <a:t>.&amp;</a:t>
            </a:r>
            <a:r>
              <a:rPr lang="cs-CZ" sz="1000" dirty="0" err="1" smtClean="0"/>
              <a:t>bvm</a:t>
            </a:r>
            <a:r>
              <a:rPr lang="cs-CZ" sz="1000" dirty="0" smtClean="0"/>
              <a:t>=bv.46471029,</a:t>
            </a:r>
            <a:r>
              <a:rPr lang="cs-CZ" sz="1000" dirty="0" err="1" smtClean="0"/>
              <a:t>d.ZWU</a:t>
            </a:r>
            <a:r>
              <a:rPr lang="cs-CZ" sz="1000" dirty="0" smtClean="0"/>
              <a:t>&amp;</a:t>
            </a:r>
            <a:r>
              <a:rPr lang="cs-CZ" sz="1000" dirty="0" err="1" smtClean="0"/>
              <a:t>fp</a:t>
            </a:r>
            <a:r>
              <a:rPr lang="cs-CZ" sz="1000" dirty="0" smtClean="0"/>
              <a:t>=fcf607029ab22fd6&amp;</a:t>
            </a:r>
            <a:r>
              <a:rPr lang="cs-CZ" sz="1000" dirty="0" err="1" smtClean="0"/>
              <a:t>biw</a:t>
            </a:r>
            <a:r>
              <a:rPr lang="cs-CZ" sz="1000" dirty="0" smtClean="0"/>
              <a:t>=1366&amp;</a:t>
            </a:r>
            <a:r>
              <a:rPr lang="cs-CZ" sz="1000" dirty="0" err="1" smtClean="0"/>
              <a:t>bih</a:t>
            </a:r>
            <a:r>
              <a:rPr lang="cs-CZ" sz="1000" dirty="0" smtClean="0"/>
              <a:t>=609&amp;</a:t>
            </a:r>
            <a:r>
              <a:rPr lang="cs-CZ" sz="1000" dirty="0" err="1" smtClean="0"/>
              <a:t>imgrc</a:t>
            </a:r>
            <a:r>
              <a:rPr lang="cs-CZ" sz="1000" dirty="0" smtClean="0"/>
              <a:t>=6mcRDc2zRb1yZM%3A%3B_RbjpUVDYM46PM%3Bhttp%253A%252F%252Fwww.brana-bydleni.</a:t>
            </a:r>
            <a:r>
              <a:rPr lang="cs-CZ" sz="1000" dirty="0" err="1" smtClean="0"/>
              <a:t>cz</a:t>
            </a:r>
            <a:r>
              <a:rPr lang="cs-CZ" sz="1000" dirty="0" smtClean="0"/>
              <a:t>%252Fsitewizard%252Fkm_</a:t>
            </a:r>
            <a:r>
              <a:rPr lang="cs-CZ" sz="1000" dirty="0" err="1" smtClean="0"/>
              <a:t>uploads</a:t>
            </a:r>
            <a:r>
              <a:rPr lang="cs-CZ" sz="1000" dirty="0" smtClean="0"/>
              <a:t>%252Fmediumsize%252Fvoda-1-0b2d5.jpg%3Bhttp%253A%252F%252Fwww.brana-bydleni.</a:t>
            </a:r>
            <a:r>
              <a:rPr lang="cs-CZ" sz="1000" dirty="0" err="1" smtClean="0"/>
              <a:t>cz</a:t>
            </a:r>
            <a:r>
              <a:rPr lang="cs-CZ" sz="1000" dirty="0" smtClean="0"/>
              <a:t>%252Fje-</a:t>
            </a:r>
            <a:r>
              <a:rPr lang="cs-CZ" sz="1000" dirty="0" err="1" smtClean="0"/>
              <a:t>ionizovana</a:t>
            </a:r>
            <a:r>
              <a:rPr lang="cs-CZ" sz="1000" dirty="0" smtClean="0"/>
              <a:t>-voda-</a:t>
            </a:r>
            <a:r>
              <a:rPr lang="cs-CZ" sz="1000" dirty="0" err="1" smtClean="0"/>
              <a:t>klicem</a:t>
            </a:r>
            <a:r>
              <a:rPr lang="cs-CZ" sz="1000" dirty="0" smtClean="0"/>
              <a:t>-ke-</a:t>
            </a:r>
            <a:r>
              <a:rPr lang="cs-CZ" sz="1000" dirty="0" err="1" smtClean="0"/>
              <a:t>zdravi</a:t>
            </a:r>
            <a:r>
              <a:rPr lang="cs-CZ" sz="1000" dirty="0" smtClean="0"/>
              <a:t>%252F%3B605%3B605</a:t>
            </a:r>
            <a:endParaRPr lang="cs-CZ" sz="10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OBSAH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</a:t>
            </a:r>
            <a:r>
              <a:rPr lang="cs-CZ" dirty="0" smtClean="0"/>
              <a:t>blížení s vodou</a:t>
            </a:r>
          </a:p>
          <a:p>
            <a:r>
              <a:rPr lang="cs-CZ" dirty="0" smtClean="0"/>
              <a:t>č</a:t>
            </a:r>
            <a:r>
              <a:rPr lang="cs-CZ" dirty="0" smtClean="0"/>
              <a:t>lověk a voda</a:t>
            </a:r>
          </a:p>
          <a:p>
            <a:r>
              <a:rPr lang="cs-CZ" dirty="0" smtClean="0"/>
              <a:t>voda v přírodě</a:t>
            </a:r>
          </a:p>
          <a:p>
            <a:r>
              <a:rPr lang="cs-CZ" dirty="0" smtClean="0"/>
              <a:t>čemu zabránit</a:t>
            </a:r>
          </a:p>
          <a:p>
            <a:r>
              <a:rPr lang="cs-CZ" dirty="0" smtClean="0"/>
              <a:t>j</a:t>
            </a:r>
            <a:r>
              <a:rPr lang="cs-CZ" dirty="0" smtClean="0"/>
              <a:t>ak vodě pomoct  </a:t>
            </a:r>
            <a:endParaRPr lang="cs-CZ" dirty="0"/>
          </a:p>
        </p:txBody>
      </p:sp>
      <p:pic>
        <p:nvPicPr>
          <p:cNvPr id="1026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SBLÍŽENÍ S VODOU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416314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Triviální </a:t>
            </a:r>
            <a:r>
              <a:rPr lang="cs-CZ" sz="2800" dirty="0" smtClean="0"/>
              <a:t>název : </a:t>
            </a:r>
            <a:endParaRPr lang="cs-CZ" sz="2800" b="1" i="1" u="sng" dirty="0" smtClean="0"/>
          </a:p>
          <a:p>
            <a:pPr>
              <a:buNone/>
            </a:pPr>
            <a:r>
              <a:rPr lang="cs-CZ" sz="2800" b="1" i="1" u="sng" dirty="0" smtClean="0"/>
              <a:t>VODA</a:t>
            </a:r>
          </a:p>
          <a:p>
            <a:r>
              <a:rPr lang="cs-CZ" sz="2800" dirty="0" smtClean="0"/>
              <a:t>Sumární vzorec : </a:t>
            </a:r>
          </a:p>
          <a:p>
            <a:pPr>
              <a:buNone/>
            </a:pPr>
            <a:r>
              <a:rPr lang="cs-CZ" sz="2800" u="sng" dirty="0" smtClean="0"/>
              <a:t>H</a:t>
            </a:r>
            <a:r>
              <a:rPr lang="cs-CZ" sz="2800" u="sng" baseline="-25000" dirty="0" smtClean="0"/>
              <a:t>2</a:t>
            </a:r>
            <a:r>
              <a:rPr lang="cs-CZ" sz="2800" u="sng" dirty="0" smtClean="0"/>
              <a:t>O</a:t>
            </a:r>
          </a:p>
          <a:p>
            <a:r>
              <a:rPr lang="cs-CZ" sz="2800" dirty="0" smtClean="0"/>
              <a:t>T</a:t>
            </a:r>
            <a:r>
              <a:rPr lang="cs-CZ" sz="2800" dirty="0" smtClean="0"/>
              <a:t>eplota varu :</a:t>
            </a:r>
          </a:p>
          <a:p>
            <a:pPr>
              <a:buNone/>
            </a:pPr>
            <a:r>
              <a:rPr lang="cs-CZ" sz="2800" u="sng" dirty="0" smtClean="0"/>
              <a:t>100 °</a:t>
            </a:r>
            <a:r>
              <a:rPr lang="cs-CZ" sz="2800" u="sng" dirty="0" smtClean="0"/>
              <a:t>C</a:t>
            </a:r>
          </a:p>
          <a:p>
            <a:r>
              <a:rPr lang="cs-CZ" sz="2800" dirty="0" smtClean="0"/>
              <a:t>Kritická teplota </a:t>
            </a:r>
            <a:r>
              <a:rPr lang="cs-CZ" sz="2800" dirty="0" smtClean="0"/>
              <a:t>T</a:t>
            </a:r>
            <a:r>
              <a:rPr lang="cs-CZ" sz="2800" baseline="-25000" dirty="0" smtClean="0"/>
              <a:t>k</a:t>
            </a:r>
            <a:r>
              <a:rPr lang="cs-CZ" sz="2800" baseline="-25000" dirty="0" smtClean="0"/>
              <a:t> :</a:t>
            </a:r>
          </a:p>
          <a:p>
            <a:pPr>
              <a:buNone/>
            </a:pPr>
            <a:r>
              <a:rPr lang="cs-CZ" sz="2800" u="sng" dirty="0" smtClean="0"/>
              <a:t>374</a:t>
            </a:r>
            <a:r>
              <a:rPr lang="cs-CZ" sz="2800" u="sng" dirty="0" smtClean="0"/>
              <a:t> °C</a:t>
            </a:r>
            <a:endParaRPr lang="cs-CZ" sz="2800" u="sng" dirty="0" smtClean="0"/>
          </a:p>
        </p:txBody>
      </p:sp>
      <p:pic>
        <p:nvPicPr>
          <p:cNvPr id="9" name="Zástupný symbol pro obsah 8" descr="voda 1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852936"/>
            <a:ext cx="4041775" cy="30313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SBLÍŽENÍ</a:t>
            </a:r>
            <a:r>
              <a:rPr lang="cs-CZ" sz="4400" i="1" u="sng" dirty="0" smtClean="0">
                <a:solidFill>
                  <a:schemeClr val="tx1"/>
                </a:solidFill>
              </a:rPr>
              <a:t> </a:t>
            </a:r>
            <a:r>
              <a:rPr lang="cs-CZ" sz="5400" i="1" u="sng" dirty="0" smtClean="0">
                <a:solidFill>
                  <a:schemeClr val="tx1"/>
                </a:solidFill>
              </a:rPr>
              <a:t>S</a:t>
            </a:r>
            <a:r>
              <a:rPr lang="cs-CZ" sz="4400" i="1" u="sng" dirty="0" smtClean="0">
                <a:solidFill>
                  <a:schemeClr val="tx1"/>
                </a:solidFill>
              </a:rPr>
              <a:t> </a:t>
            </a:r>
            <a:r>
              <a:rPr lang="cs-CZ" sz="5400" i="1" u="sng" dirty="0" smtClean="0">
                <a:solidFill>
                  <a:schemeClr val="tx1"/>
                </a:solidFill>
              </a:rPr>
              <a:t>VODOU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výskyt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</a:t>
            </a:r>
            <a:r>
              <a:rPr lang="cs-CZ" sz="2800" dirty="0" smtClean="0"/>
              <a:t>oda se vyskytuje téměř všude</a:t>
            </a:r>
          </a:p>
          <a:p>
            <a:r>
              <a:rPr lang="cs-CZ" sz="2800" dirty="0" smtClean="0"/>
              <a:t>v některých zemích jsou lidé omezeni pitnou vodou</a:t>
            </a:r>
          </a:p>
          <a:p>
            <a:r>
              <a:rPr lang="cs-CZ" sz="2800" dirty="0" smtClean="0"/>
              <a:t>v</a:t>
            </a:r>
            <a:r>
              <a:rPr lang="cs-CZ" sz="2800" dirty="0" smtClean="0"/>
              <a:t>odu nenajdeme např.: v poušti</a:t>
            </a:r>
            <a:endParaRPr lang="cs-CZ" sz="2800" dirty="0"/>
          </a:p>
        </p:txBody>
      </p:sp>
      <p:pic>
        <p:nvPicPr>
          <p:cNvPr id="8" name="Zástupný symbol pro obsah 7" descr="vlajky.gif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60912" y="3072606"/>
            <a:ext cx="3810000" cy="2343150"/>
          </a:xfrm>
        </p:spPr>
      </p:pic>
      <p:pic>
        <p:nvPicPr>
          <p:cNvPr id="7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ČLOVĚK A VODA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Pitný režim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Nedodržování pitného režimu</a:t>
            </a:r>
            <a:endParaRPr lang="cs-CZ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z="2800" dirty="0" smtClean="0"/>
              <a:t>d</a:t>
            </a:r>
            <a:r>
              <a:rPr lang="cs-CZ" sz="2800" dirty="0" smtClean="0"/>
              <a:t>oplňování tekutin do těla</a:t>
            </a:r>
          </a:p>
          <a:p>
            <a:r>
              <a:rPr lang="cs-CZ" sz="2800" dirty="0" smtClean="0"/>
              <a:t>d</a:t>
            </a:r>
            <a:r>
              <a:rPr lang="cs-CZ" sz="2800" dirty="0" smtClean="0"/>
              <a:t>enní  dávka pitné vody je 2-3 litry</a:t>
            </a:r>
          </a:p>
          <a:p>
            <a:r>
              <a:rPr lang="cs-CZ" sz="2800" dirty="0" smtClean="0"/>
              <a:t>p</a:t>
            </a:r>
            <a:r>
              <a:rPr lang="cs-CZ" sz="2800" dirty="0" smtClean="0"/>
              <a:t>itný režim pro člověka je velmi důležitý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2348880"/>
            <a:ext cx="4041775" cy="3763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</a:t>
            </a:r>
            <a:r>
              <a:rPr lang="cs-CZ" sz="2800" dirty="0" smtClean="0"/>
              <a:t>dyž se nedodržuje pitný režim dojde k dehydrataci</a:t>
            </a:r>
            <a:endParaRPr lang="cs-CZ" sz="2800" dirty="0"/>
          </a:p>
        </p:txBody>
      </p:sp>
      <p:pic>
        <p:nvPicPr>
          <p:cNvPr id="12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2627784" y="5407270"/>
            <a:ext cx="1512168" cy="1450730"/>
          </a:xfrm>
          <a:prstGeom prst="rect">
            <a:avLst/>
          </a:prstGeom>
          <a:noFill/>
        </p:spPr>
      </p:pic>
      <p:sp>
        <p:nvSpPr>
          <p:cNvPr id="14" name="Oválný popisek 13"/>
          <p:cNvSpPr/>
          <p:nvPr/>
        </p:nvSpPr>
        <p:spPr>
          <a:xfrm>
            <a:off x="3779912" y="4725144"/>
            <a:ext cx="1368152" cy="1152128"/>
          </a:xfrm>
          <a:prstGeom prst="wedgeEllipseCallout">
            <a:avLst>
              <a:gd name="adj1" fmla="val -73273"/>
              <a:gd name="adj2" fmla="val 612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51920" y="515719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SOUHLAS</a:t>
            </a:r>
            <a:endParaRPr lang="cs-CZ" sz="16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VODA V PŘÍRODĚ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Vodní plochy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Koloběh vody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cs-CZ" sz="2800" dirty="0" smtClean="0"/>
              <a:t>oceány</a:t>
            </a:r>
          </a:p>
          <a:p>
            <a:pPr marL="594360" indent="-457200">
              <a:buFont typeface="+mj-lt"/>
              <a:buAutoNum type="arabicPeriod"/>
            </a:pPr>
            <a:r>
              <a:rPr lang="cs-CZ" sz="2800" dirty="0" smtClean="0"/>
              <a:t> moře</a:t>
            </a:r>
          </a:p>
          <a:p>
            <a:pPr marL="594360" indent="-457200">
              <a:buFont typeface="+mj-lt"/>
              <a:buAutoNum type="arabicPeriod"/>
            </a:pPr>
            <a:r>
              <a:rPr lang="cs-CZ" sz="2800" dirty="0" smtClean="0"/>
              <a:t> </a:t>
            </a:r>
            <a:r>
              <a:rPr lang="cs-CZ" sz="2800" dirty="0" smtClean="0"/>
              <a:t>rybníky </a:t>
            </a:r>
          </a:p>
          <a:p>
            <a:pPr marL="594360" indent="-457200">
              <a:buFont typeface="+mj-lt"/>
              <a:buAutoNum type="arabicPeriod"/>
            </a:pPr>
            <a:r>
              <a:rPr lang="cs-CZ" sz="2800" dirty="0" smtClean="0"/>
              <a:t> </a:t>
            </a:r>
            <a:r>
              <a:rPr lang="cs-CZ" sz="2800" dirty="0" smtClean="0"/>
              <a:t>jezera </a:t>
            </a:r>
          </a:p>
          <a:p>
            <a:pPr marL="594360" indent="-457200">
              <a:buFont typeface="+mj-lt"/>
              <a:buAutoNum type="arabicPeriod"/>
            </a:pPr>
            <a:r>
              <a:rPr lang="cs-CZ" sz="2800" dirty="0" smtClean="0"/>
              <a:t>řeky</a:t>
            </a:r>
            <a:endParaRPr lang="cs-CZ" sz="2800" dirty="0"/>
          </a:p>
        </p:txBody>
      </p:sp>
      <p:pic>
        <p:nvPicPr>
          <p:cNvPr id="8" name="Zástupný symbol pro obsah 7" descr="koloběh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211960" y="2924944"/>
            <a:ext cx="4554164" cy="33140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VODA V PŘÍRODĚ</a:t>
            </a:r>
            <a:endParaRPr lang="cs-CZ" sz="4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zvěř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</a:t>
            </a:r>
            <a:r>
              <a:rPr lang="cs-CZ" sz="2800" dirty="0" smtClean="0"/>
              <a:t> přírodě žije mnoho živočichů </a:t>
            </a:r>
          </a:p>
          <a:p>
            <a:r>
              <a:rPr lang="cs-CZ" sz="2800" dirty="0" smtClean="0"/>
              <a:t>v</a:t>
            </a:r>
            <a:r>
              <a:rPr lang="cs-CZ" sz="2800" dirty="0" smtClean="0"/>
              <a:t>oda je důležitá nejen pro člověka, ale i pro lesní zvěř, exotickou zvěř, domácí mazlíčky, dobytek a drůbež  </a:t>
            </a:r>
            <a:endParaRPr lang="cs-CZ" sz="2800" dirty="0"/>
          </a:p>
        </p:txBody>
      </p:sp>
      <p:pic>
        <p:nvPicPr>
          <p:cNvPr id="7" name="Zástupný symbol pro obsah 6" descr="zvířata.pn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629910">
            <a:off x="6199669" y="2372139"/>
            <a:ext cx="2797820" cy="18652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Obrázek 9" descr="pejs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84744">
            <a:off x="4754535" y="3764934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VODA V PŘÍRODĚ</a:t>
            </a:r>
            <a:endParaRPr lang="cs-CZ" sz="4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rostliny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</a:t>
            </a:r>
            <a:r>
              <a:rPr lang="cs-CZ" sz="2800" dirty="0" smtClean="0"/>
              <a:t>odu potřebují i rostliny</a:t>
            </a:r>
          </a:p>
          <a:p>
            <a:r>
              <a:rPr lang="cs-CZ" sz="2800" dirty="0" smtClean="0"/>
              <a:t>kdyby nepršelo, rostliny by uschly</a:t>
            </a:r>
            <a:endParaRPr lang="cs-CZ" sz="2800" dirty="0"/>
          </a:p>
        </p:txBody>
      </p:sp>
      <p:pic>
        <p:nvPicPr>
          <p:cNvPr id="9" name="Zástupný symbol pro obsah 8" descr="voooodaaaa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564904"/>
            <a:ext cx="3065544" cy="307922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i="1" u="sng" dirty="0" smtClean="0">
                <a:solidFill>
                  <a:schemeClr val="tx1"/>
                </a:solidFill>
              </a:rPr>
              <a:t>ČEMU ZABRÁNIT</a:t>
            </a:r>
            <a:endParaRPr lang="cs-CZ" sz="54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znečištění</a:t>
            </a:r>
            <a:endParaRPr lang="cs-CZ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</a:t>
            </a:r>
            <a:r>
              <a:rPr lang="cs-CZ" sz="2800" dirty="0" smtClean="0"/>
              <a:t>noho vod na naší  planetě je znečištěných</a:t>
            </a:r>
          </a:p>
          <a:p>
            <a:r>
              <a:rPr lang="cs-CZ" sz="2800" dirty="0" smtClean="0"/>
              <a:t>d</a:t>
            </a:r>
            <a:r>
              <a:rPr lang="cs-CZ" sz="2800" dirty="0" smtClean="0"/>
              <a:t>ochází k tomu tak, že lidé považují přírodu za odpadkový koš</a:t>
            </a:r>
          </a:p>
          <a:p>
            <a:endParaRPr lang="cs-CZ" sz="2800" dirty="0"/>
          </a:p>
        </p:txBody>
      </p:sp>
      <p:pic>
        <p:nvPicPr>
          <p:cNvPr id="7" name="Zástupný symbol pro obsah 6" descr="voda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564904"/>
            <a:ext cx="4041775" cy="30313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2" descr="\\SBLAN2\Share\Práce žáků\Počítačová soutěž Bajtík 2013\Kategorie Megabajtík\Veselá Anna\voda-anna-vesela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313" t="9861" r="50000" b="40877"/>
          <a:stretch>
            <a:fillRect/>
          </a:stretch>
        </p:blipFill>
        <p:spPr bwMode="auto">
          <a:xfrm>
            <a:off x="7596336" y="0"/>
            <a:ext cx="1547664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154</TotalTime>
  <Words>270</Words>
  <Application>Microsoft Office PowerPoint</Application>
  <PresentationFormat>Předvádění na obrazovce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Vrchol</vt:lpstr>
      <vt:lpstr>voda</vt:lpstr>
      <vt:lpstr>OBSAH</vt:lpstr>
      <vt:lpstr>SBLÍŽENÍ S VODOU</vt:lpstr>
      <vt:lpstr>SBLÍŽENÍ S VODOU</vt:lpstr>
      <vt:lpstr>ČLOVĚK A VODA</vt:lpstr>
      <vt:lpstr>VODA V PŘÍRODĚ</vt:lpstr>
      <vt:lpstr>VODA V PŘÍRODĚ</vt:lpstr>
      <vt:lpstr>VODA V PŘÍRODĚ</vt:lpstr>
      <vt:lpstr>ČEMU ZABRÁNIT</vt:lpstr>
      <vt:lpstr>JAK VODĚ POMOCI???</vt:lpstr>
      <vt:lpstr>Loučím se a doufám, že moje prezentace alespoň trochu udělala dojem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</dc:creator>
  <cp:lastModifiedBy>Zak</cp:lastModifiedBy>
  <cp:revision>16</cp:revision>
  <dcterms:created xsi:type="dcterms:W3CDTF">2013-05-17T06:15:18Z</dcterms:created>
  <dcterms:modified xsi:type="dcterms:W3CDTF">2013-05-17T08:49:35Z</dcterms:modified>
</cp:coreProperties>
</file>