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931E85E-E69C-49A2-81B0-2CAF9980AD35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9B4FCC6-0FC8-46AC-82B7-FA1DFBBDD1EE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E85E-E69C-49A2-81B0-2CAF9980AD35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FCC6-0FC8-46AC-82B7-FA1DFBBDD1E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E85E-E69C-49A2-81B0-2CAF9980AD35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FCC6-0FC8-46AC-82B7-FA1DFBBDD1E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E85E-E69C-49A2-81B0-2CAF9980AD35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FCC6-0FC8-46AC-82B7-FA1DFBBDD1E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E85E-E69C-49A2-81B0-2CAF9980AD35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FCC6-0FC8-46AC-82B7-FA1DFBBDD1E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E85E-E69C-49A2-81B0-2CAF9980AD35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FCC6-0FC8-46AC-82B7-FA1DFBBDD1E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E85E-E69C-49A2-81B0-2CAF9980AD35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FCC6-0FC8-46AC-82B7-FA1DFBBDD1E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E85E-E69C-49A2-81B0-2CAF9980AD35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FCC6-0FC8-46AC-82B7-FA1DFBBDD1E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E85E-E69C-49A2-81B0-2CAF9980AD35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FCC6-0FC8-46AC-82B7-FA1DFBBDD1E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E85E-E69C-49A2-81B0-2CAF9980AD35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FCC6-0FC8-46AC-82B7-FA1DFBBDD1EE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E85E-E69C-49A2-81B0-2CAF9980AD35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FCC6-0FC8-46AC-82B7-FA1DFBBDD1E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931E85E-E69C-49A2-81B0-2CAF9980AD35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9B4FCC6-0FC8-46AC-82B7-FA1DFBBDD1E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skutecnapomoc.cz/jak-a-kde-pomahame/voda/pitna-voda-pro-etiopii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hp?hl=cs&amp;tab=wi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cs.wikipedia.org/wiki/%C4%8Cistota_vody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hyperlink" Target="mailto:bara.zubikova@seznam.cz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.wmf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644008" y="0"/>
            <a:ext cx="3528392" cy="5949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pic>
        <p:nvPicPr>
          <p:cNvPr id="1028" name="Picture 4" descr="C:\Users\Zak\Desktop\Voda  - Barbora - Zubík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0866"/>
            <a:ext cx="2764834" cy="28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3501008"/>
            <a:ext cx="3672408" cy="1702160"/>
          </a:xfrm>
        </p:spPr>
        <p:txBody>
          <a:bodyPr/>
          <a:lstStyle/>
          <a:p>
            <a:r>
              <a:rPr lang="cs-CZ" dirty="0" smtClean="0">
                <a:latin typeface="Arial Black" pitchFamily="34" charset="0"/>
              </a:rPr>
              <a:t>Voda-Základ         života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644008" y="3212976"/>
            <a:ext cx="352839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359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24744" cy="1143000"/>
          </a:xfrm>
        </p:spPr>
        <p:txBody>
          <a:bodyPr/>
          <a:lstStyle/>
          <a:p>
            <a:r>
              <a:rPr lang="cs-CZ" dirty="0" smtClean="0"/>
              <a:t>Voda pro Etiopii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556792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Etiopii znamená voda víc než život . </a:t>
            </a:r>
          </a:p>
          <a:p>
            <a:endParaRPr lang="cs-CZ" dirty="0"/>
          </a:p>
          <a:p>
            <a:r>
              <a:rPr lang="cs-CZ" dirty="0" smtClean="0"/>
              <a:t>Pijí vodu z </a:t>
            </a:r>
            <a:r>
              <a:rPr lang="cs-CZ" dirty="0" err="1" smtClean="0"/>
              <a:t>dešt‘ových</a:t>
            </a:r>
            <a:r>
              <a:rPr lang="cs-CZ" dirty="0" smtClean="0"/>
              <a:t> rybníčků. </a:t>
            </a:r>
          </a:p>
          <a:p>
            <a:endParaRPr lang="cs-CZ" dirty="0" smtClean="0"/>
          </a:p>
          <a:p>
            <a:r>
              <a:rPr lang="cs-CZ" dirty="0" smtClean="0"/>
              <a:t>Pomoci můžete na:</a:t>
            </a:r>
          </a:p>
          <a:p>
            <a:r>
              <a:rPr lang="it-IT" dirty="0" smtClean="0">
                <a:hlinkClick r:id="rId2"/>
              </a:rPr>
              <a:t>http://www.skutecnapomoc.cz/jak-a-kde-pomahame/voda/pitna-voda-pro-etiopii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807378"/>
            <a:ext cx="3312368" cy="219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29" y="3868773"/>
            <a:ext cx="3117726" cy="20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600596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Etiopiie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68144" y="596210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Dítě</a:t>
            </a:r>
            <a:endParaRPr lang="cs-CZ" dirty="0"/>
          </a:p>
        </p:txBody>
      </p:sp>
      <p:pic>
        <p:nvPicPr>
          <p:cNvPr id="1229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6632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165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</p:spPr>
        <p:txBody>
          <a:bodyPr/>
          <a:lstStyle/>
          <a:p>
            <a:r>
              <a:rPr lang="cs-CZ" dirty="0" smtClean="0"/>
              <a:t>Zdroje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86063" y="1700808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dirty="0" smtClean="0">
                <a:hlinkClick r:id="rId2"/>
              </a:rPr>
              <a:t>http://cs.wikipedia.org/wiki/%C4%8Cistota_vody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hlinkClick r:id="rId3"/>
              </a:rPr>
              <a:t>http://www.google.cz/imghp?hl=cs&amp;tab=wi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8194" name="Picture 2" descr="C:\Users\Zak\AppData\Local\Microsoft\Windows\Temporary Internet Files\Content.IE5\VK2A6PX5\MC9004417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8599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73803" y="6139391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Více </a:t>
            </a:r>
            <a:r>
              <a:rPr lang="cs-CZ" dirty="0" err="1" smtClean="0"/>
              <a:t>inf.</a:t>
            </a:r>
            <a:r>
              <a:rPr lang="cs-CZ" dirty="0" err="1" smtClean="0">
                <a:hlinkClick r:id="rId5"/>
              </a:rPr>
              <a:t>mailto:bara.zubikova@seznam.cz</a:t>
            </a:r>
            <a:endParaRPr lang="cs-CZ" dirty="0"/>
          </a:p>
        </p:txBody>
      </p:sp>
      <p:pic>
        <p:nvPicPr>
          <p:cNvPr id="8195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6632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792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392896" cy="2564904"/>
          </a:xfrm>
        </p:spPr>
        <p:txBody>
          <a:bodyPr>
            <a:normAutofit/>
          </a:bodyPr>
          <a:lstStyle/>
          <a:p>
            <a:r>
              <a:rPr lang="cs-CZ" sz="6600" dirty="0" smtClean="0"/>
              <a:t>Děkuji za pozornost </a:t>
            </a:r>
            <a:endParaRPr lang="cs-CZ" sz="6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91764"/>
            <a:ext cx="3305944" cy="264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75856" y="576461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Voda </a:t>
            </a:r>
            <a:endParaRPr lang="cs-CZ" dirty="0"/>
          </a:p>
        </p:txBody>
      </p:sp>
      <p:pic>
        <p:nvPicPr>
          <p:cNvPr id="921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6632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078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100836">
            <a:off x="2103876" y="2849373"/>
            <a:ext cx="7024744" cy="1143000"/>
          </a:xfrm>
        </p:spPr>
        <p:txBody>
          <a:bodyPr>
            <a:noAutofit/>
          </a:bodyPr>
          <a:lstStyle/>
          <a:p>
            <a:r>
              <a:rPr lang="cs-CZ" sz="9600" dirty="0" smtClean="0"/>
              <a:t>Konec </a:t>
            </a:r>
            <a:endParaRPr lang="cs-CZ" sz="9600" dirty="0"/>
          </a:p>
        </p:txBody>
      </p:sp>
      <p:pic>
        <p:nvPicPr>
          <p:cNvPr id="10245" name="Picture 5" descr="C:\Users\Zak\AppData\Local\Microsoft\Windows\Temporary Internet Files\Content.IE5\FXDRCX56\MC90044175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444208" y="59965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Barbora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Zubíková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47" name="Picture 7" descr="C:\Users\Zak\AppData\Local\Microsoft\Windows\Temporary Internet Files\Content.IE5\HFFH2CNO\MC9002908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81087"/>
            <a:ext cx="2346325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83" y="18864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274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24744" cy="1143000"/>
          </a:xfrm>
        </p:spPr>
        <p:txBody>
          <a:bodyPr/>
          <a:lstStyle/>
          <a:p>
            <a:r>
              <a:rPr lang="cs-CZ" dirty="0" smtClean="0"/>
              <a:t>Obsah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27584" y="2060848"/>
            <a:ext cx="34563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Voda pro lidi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3" action="ppaction://hlinksldjump"/>
              </a:rPr>
              <a:t>Voda pro zvířata</a:t>
            </a:r>
            <a:endParaRPr lang="cs-CZ" dirty="0" smtClean="0"/>
          </a:p>
          <a:p>
            <a:r>
              <a:rPr lang="cs-CZ" dirty="0" smtClean="0"/>
              <a:t> </a:t>
            </a:r>
          </a:p>
          <a:p>
            <a:r>
              <a:rPr lang="cs-CZ" dirty="0" smtClean="0">
                <a:hlinkClick r:id="rId4" action="ppaction://hlinksldjump"/>
              </a:rPr>
              <a:t>Voda pro rostliny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5" action="ppaction://hlinksldjump"/>
              </a:rPr>
              <a:t>Čistá voda v přírodě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6" action="ppaction://hlinksldjump"/>
              </a:rPr>
              <a:t>Znečištěná voda v přírodě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7" action="ppaction://hlinksldjump"/>
              </a:rPr>
              <a:t>Čistota vody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8" action="ppaction://hlinksldjump"/>
              </a:rPr>
              <a:t>Spotřeba vody v ČR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9" action="ppaction://hlinksldjump"/>
              </a:rPr>
              <a:t>Voda pro Etiopii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83968" y="2073215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10" action="ppaction://hlinksldjump"/>
              </a:rPr>
              <a:t>Poděkování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smtClean="0">
                <a:hlinkClick r:id="rId11" action="ppaction://hlinksldjump"/>
              </a:rPr>
              <a:t>Zdroje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12" action="ppaction://hlinksldjump"/>
              </a:rPr>
              <a:t>Konec </a:t>
            </a:r>
            <a:endParaRPr lang="cs-CZ" dirty="0"/>
          </a:p>
        </p:txBody>
      </p:sp>
      <p:pic>
        <p:nvPicPr>
          <p:cNvPr id="11266" name="Picture 2" descr="C:\Users\Zak\AppData\Local\Microsoft\Windows\Temporary Internet Files\Content.IE5\RY2BTLFQ\MC900351181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45" y="2400252"/>
            <a:ext cx="1606822" cy="38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825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637468" cy="714003"/>
          </a:xfrm>
        </p:spPr>
        <p:txBody>
          <a:bodyPr/>
          <a:lstStyle/>
          <a:p>
            <a:r>
              <a:rPr lang="cs-CZ" dirty="0" smtClean="0"/>
              <a:t>Voda pro lidi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2292" y="1628800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Voda je základem každého dne .</a:t>
            </a:r>
          </a:p>
          <a:p>
            <a:endParaRPr lang="cs-CZ" dirty="0" smtClean="0"/>
          </a:p>
          <a:p>
            <a:r>
              <a:rPr lang="cs-CZ" dirty="0" err="1" smtClean="0"/>
              <a:t>Dodpělí</a:t>
            </a:r>
            <a:r>
              <a:rPr lang="cs-CZ" dirty="0" smtClean="0"/>
              <a:t> člověk by měl vypít asi 2-3 litry tekutin .</a:t>
            </a:r>
          </a:p>
          <a:p>
            <a:endParaRPr lang="cs-CZ" dirty="0"/>
          </a:p>
          <a:p>
            <a:r>
              <a:rPr lang="cs-CZ" dirty="0" smtClean="0"/>
              <a:t>V lidském těle je 60-72 % vody. </a:t>
            </a:r>
          </a:p>
          <a:p>
            <a:endParaRPr lang="cs-CZ" dirty="0"/>
          </a:p>
          <a:p>
            <a:r>
              <a:rPr lang="cs-CZ" dirty="0" smtClean="0"/>
              <a:t>Ztráta 20 % vody je smrtelná.</a:t>
            </a:r>
          </a:p>
          <a:p>
            <a:endParaRPr lang="cs-CZ" dirty="0" smtClean="0"/>
          </a:p>
          <a:p>
            <a:r>
              <a:rPr lang="cs-CZ" dirty="0" smtClean="0"/>
              <a:t>Využití :</a:t>
            </a:r>
          </a:p>
          <a:p>
            <a:endParaRPr lang="cs-CZ" dirty="0" smtClean="0"/>
          </a:p>
          <a:p>
            <a:r>
              <a:rPr lang="cs-CZ" dirty="0" smtClean="0"/>
              <a:t>1.Pití</a:t>
            </a:r>
          </a:p>
          <a:p>
            <a:r>
              <a:rPr lang="cs-CZ" dirty="0" smtClean="0"/>
              <a:t>2.Vaření</a:t>
            </a:r>
          </a:p>
          <a:p>
            <a:r>
              <a:rPr lang="cs-CZ" dirty="0" smtClean="0"/>
              <a:t>3.Uklízení</a:t>
            </a:r>
          </a:p>
          <a:p>
            <a:r>
              <a:rPr lang="cs-CZ" dirty="0" smtClean="0"/>
              <a:t>4.Koupání (bazény, sprchy a umyvadla )</a:t>
            </a:r>
          </a:p>
          <a:p>
            <a:r>
              <a:rPr lang="cs-CZ" dirty="0" smtClean="0"/>
              <a:t>5.Povolání – zahradnictví </a:t>
            </a:r>
          </a:p>
          <a:p>
            <a:endParaRPr lang="cs-CZ" dirty="0"/>
          </a:p>
        </p:txBody>
      </p:sp>
      <p:pic>
        <p:nvPicPr>
          <p:cNvPr id="2050" name="Picture 2" descr="C:\Users\Zak\AppData\Local\Microsoft\Windows\Temporary Internet Files\Content.IE5\RY2BTLFQ\MC9002294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936"/>
            <a:ext cx="3034399" cy="262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 doleva 4">
            <a:hlinkClick r:id="rId3" action="ppaction://hlinksldjump"/>
          </p:cNvPr>
          <p:cNvSpPr/>
          <p:nvPr/>
        </p:nvSpPr>
        <p:spPr>
          <a:xfrm>
            <a:off x="5364088" y="116632"/>
            <a:ext cx="1661215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654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637468" cy="1074043"/>
          </a:xfrm>
        </p:spPr>
        <p:txBody>
          <a:bodyPr/>
          <a:lstStyle/>
          <a:p>
            <a:r>
              <a:rPr lang="cs-CZ" dirty="0" smtClean="0"/>
              <a:t>Voda pro zvířata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6637467" cy="446449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Zvířata potřebují vodu tak jako my.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Využití  už není zdaleka tak obsáhlé jako u lidí.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1.Pití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2.Čištění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3.domov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075"/>
            <a:ext cx="3816424" cy="276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95736" y="5999143"/>
            <a:ext cx="415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Psi jsou velcí milovníci vody .</a:t>
            </a:r>
            <a:endParaRPr lang="cs-CZ" dirty="0"/>
          </a:p>
        </p:txBody>
      </p:sp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19" y="116632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113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24744" cy="1143000"/>
          </a:xfrm>
        </p:spPr>
        <p:txBody>
          <a:bodyPr/>
          <a:lstStyle/>
          <a:p>
            <a:r>
              <a:rPr lang="cs-CZ" dirty="0" smtClean="0"/>
              <a:t>Voda pro </a:t>
            </a:r>
            <a:r>
              <a:rPr lang="cs-CZ" dirty="0" err="1" smtClean="0"/>
              <a:t>rosliny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592314"/>
            <a:ext cx="6552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Většina </a:t>
            </a:r>
            <a:r>
              <a:rPr lang="cs-CZ" dirty="0" err="1" smtClean="0"/>
              <a:t>roslin</a:t>
            </a:r>
            <a:r>
              <a:rPr lang="cs-CZ" dirty="0" smtClean="0"/>
              <a:t> potřebuje </a:t>
            </a:r>
            <a:r>
              <a:rPr lang="cs-CZ" dirty="0" err="1" smtClean="0"/>
              <a:t>každodení</a:t>
            </a:r>
            <a:r>
              <a:rPr lang="cs-CZ" dirty="0" smtClean="0"/>
              <a:t> přísun tekutin.</a:t>
            </a:r>
          </a:p>
          <a:p>
            <a:endParaRPr lang="cs-CZ" dirty="0"/>
          </a:p>
          <a:p>
            <a:r>
              <a:rPr lang="cs-CZ" dirty="0" smtClean="0"/>
              <a:t>Rostliny potřebují vodu pro :</a:t>
            </a:r>
          </a:p>
          <a:p>
            <a:endParaRPr lang="cs-CZ" dirty="0"/>
          </a:p>
          <a:p>
            <a:r>
              <a:rPr lang="cs-CZ" dirty="0" smtClean="0"/>
              <a:t>1.Výživu</a:t>
            </a:r>
          </a:p>
          <a:p>
            <a:r>
              <a:rPr lang="cs-CZ" dirty="0" smtClean="0"/>
              <a:t>2.Růst </a:t>
            </a:r>
          </a:p>
          <a:p>
            <a:r>
              <a:rPr lang="cs-CZ" dirty="0" smtClean="0"/>
              <a:t>3.Zázemí ( Některé rostliny žijí ve vodě )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3048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603269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Leknín </a:t>
            </a:r>
            <a:endParaRPr lang="cs-CZ" dirty="0"/>
          </a:p>
        </p:txBody>
      </p:sp>
      <p:pic>
        <p:nvPicPr>
          <p:cNvPr id="4100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770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024744" cy="1143000"/>
          </a:xfrm>
        </p:spPr>
        <p:txBody>
          <a:bodyPr/>
          <a:lstStyle/>
          <a:p>
            <a:r>
              <a:rPr lang="cs-CZ" dirty="0" smtClean="0"/>
              <a:t>Čistá voda ……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19719"/>
            <a:ext cx="3089920" cy="23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2449"/>
            <a:ext cx="3042406" cy="202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41" y="3989427"/>
            <a:ext cx="3458043" cy="240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62773" y="380649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Jezero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054227" y="343715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moře</a:t>
            </a:r>
            <a:endParaRPr lang="cs-CZ" dirty="0"/>
          </a:p>
        </p:txBody>
      </p:sp>
      <p:pic>
        <p:nvPicPr>
          <p:cNvPr id="5125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84" y="116632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332984" y="5373216"/>
            <a:ext cx="119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jezero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270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24744" cy="1143000"/>
          </a:xfrm>
        </p:spPr>
        <p:txBody>
          <a:bodyPr/>
          <a:lstStyle/>
          <a:p>
            <a:r>
              <a:rPr lang="cs-CZ" dirty="0" smtClean="0"/>
              <a:t>Znečištěná voda …..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86" y="1628800"/>
            <a:ext cx="270713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95" y="1628800"/>
            <a:ext cx="3384376" cy="242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1088"/>
            <a:ext cx="3154219" cy="203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97283" y="4077473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Smetí v řece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28161" y="3708141"/>
            <a:ext cx="229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Znečištěné řeky</a:t>
            </a:r>
            <a:endParaRPr lang="cs-CZ" dirty="0"/>
          </a:p>
        </p:txBody>
      </p:sp>
      <p:pic>
        <p:nvPicPr>
          <p:cNvPr id="6149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83" y="48491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778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7024744" cy="1143000"/>
          </a:xfrm>
        </p:spPr>
        <p:txBody>
          <a:bodyPr/>
          <a:lstStyle/>
          <a:p>
            <a:r>
              <a:rPr lang="cs-CZ" dirty="0" smtClean="0"/>
              <a:t>Čistota vody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772816"/>
            <a:ext cx="79928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Opravdu čistou vodu lze získat v laboratoři . </a:t>
            </a:r>
          </a:p>
          <a:p>
            <a:endParaRPr lang="cs-CZ" dirty="0"/>
          </a:p>
          <a:p>
            <a:r>
              <a:rPr lang="cs-CZ" sz="2800" dirty="0" smtClean="0"/>
              <a:t>Pitná voda</a:t>
            </a:r>
          </a:p>
          <a:p>
            <a:r>
              <a:rPr lang="cs-CZ" dirty="0" smtClean="0"/>
              <a:t>Pitná voda je voda, která prošla procesem úpravy a vyhovuje stanoveným požadavkům.</a:t>
            </a:r>
          </a:p>
          <a:p>
            <a:endParaRPr lang="cs-CZ" dirty="0"/>
          </a:p>
          <a:p>
            <a:r>
              <a:rPr lang="cs-CZ" sz="2800" dirty="0" smtClean="0"/>
              <a:t>Užitková  Voda </a:t>
            </a:r>
          </a:p>
          <a:p>
            <a:r>
              <a:rPr lang="cs-CZ" dirty="0" smtClean="0"/>
              <a:t>Užitková voda je určena k zalévání záhonů,……..</a:t>
            </a:r>
          </a:p>
          <a:p>
            <a:r>
              <a:rPr lang="cs-CZ" dirty="0" smtClean="0"/>
              <a:t>Není upravená a proto se nepije.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sz="2800" dirty="0" smtClean="0"/>
              <a:t>Odpadní voda</a:t>
            </a:r>
          </a:p>
          <a:p>
            <a:r>
              <a:rPr lang="cs-CZ" dirty="0" smtClean="0"/>
              <a:t>Odpadní voda je voda, jejíž kvalita byla zhoršena lidskou činností.</a:t>
            </a:r>
          </a:p>
          <a:p>
            <a:endParaRPr lang="cs-CZ" dirty="0"/>
          </a:p>
        </p:txBody>
      </p:sp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32" y="116632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C:\Users\Zak\AppData\Local\Microsoft\Windows\Temporary Internet Files\Content.IE5\VK2A6PX5\MC90031130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905" y="3717032"/>
            <a:ext cx="1820863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13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24744" cy="1143000"/>
          </a:xfrm>
        </p:spPr>
        <p:txBody>
          <a:bodyPr/>
          <a:lstStyle/>
          <a:p>
            <a:r>
              <a:rPr lang="cs-CZ" dirty="0" smtClean="0"/>
              <a:t>Spotřeba vody v ČR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t="12156" r="7557"/>
          <a:stretch/>
        </p:blipFill>
        <p:spPr bwMode="auto">
          <a:xfrm>
            <a:off x="605499" y="1628800"/>
            <a:ext cx="3843358" cy="281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" t="11545" r="2588" b="5255"/>
          <a:stretch/>
        </p:blipFill>
        <p:spPr bwMode="auto">
          <a:xfrm>
            <a:off x="3468022" y="3789040"/>
            <a:ext cx="5096647" cy="255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6632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769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121</TotalTime>
  <Words>260</Words>
  <Application>Microsoft Office PowerPoint</Application>
  <PresentationFormat>Předvádění na obrazovce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Austin</vt:lpstr>
      <vt:lpstr>Voda-Základ         života</vt:lpstr>
      <vt:lpstr>Obsah </vt:lpstr>
      <vt:lpstr>Voda pro lidi </vt:lpstr>
      <vt:lpstr>Voda pro zvířata </vt:lpstr>
      <vt:lpstr>Voda pro rosliny </vt:lpstr>
      <vt:lpstr>Čistá voda ……</vt:lpstr>
      <vt:lpstr>Znečištěná voda …..</vt:lpstr>
      <vt:lpstr>Čistota vody</vt:lpstr>
      <vt:lpstr>Spotřeba vody v ČR</vt:lpstr>
      <vt:lpstr>Voda pro Etiopii</vt:lpstr>
      <vt:lpstr>Zdroje </vt:lpstr>
      <vt:lpstr>Děkuji za pozornost </vt:lpstr>
      <vt:lpstr>Konec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Voda-Základ         života</dc:title>
  <dc:creator>Zak</dc:creator>
  <cp:lastModifiedBy>Zak</cp:lastModifiedBy>
  <cp:revision>18</cp:revision>
  <dcterms:created xsi:type="dcterms:W3CDTF">2013-05-17T08:16:56Z</dcterms:created>
  <dcterms:modified xsi:type="dcterms:W3CDTF">2013-05-17T10:18:54Z</dcterms:modified>
</cp:coreProperties>
</file>