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2DAC654-63CC-4518-A927-D52AB0996C0A}">
          <p14:sldIdLst>
            <p14:sldId id="256"/>
            <p14:sldId id="257"/>
            <p14:sldId id="258"/>
            <p14:sldId id="260"/>
            <p14:sldId id="259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 Sladká 3%</c:v>
                </c:pt>
                <c:pt idx="1">
                  <c:v>Slaná 97%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3</c:v>
                </c:pt>
                <c:pt idx="1">
                  <c:v>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tiscali.cz/chemie/voda.htm" TargetMode="External"/><Relationship Id="rId2" Type="http://schemas.openxmlformats.org/officeDocument/2006/relationships/hyperlink" Target="http://www.novinky.cz/zahranicni/svet/206566-dalsi-obri-ropna-skvrna-ohrozuje-pobrezi-ciny.html" TargetMode="External"/><Relationship Id="rId1" Type="http://schemas.openxmlformats.org/officeDocument/2006/relationships/hyperlink" Target="http://www.vitalia.cz/clanky/pijete-balenou-vodu-dejte-si-pozor-test-odhalil-nedovolene-latky/" TargetMode="External"/><Relationship Id="rId4" Type="http://schemas.openxmlformats.org/officeDocument/2006/relationships/hyperlink" Target="http://www.cenyenergie.cz/voda/clanky-2/kvalita-vody-srovnani-mest.aspx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tiscali.cz/chemie/voda.htm" TargetMode="External"/><Relationship Id="rId2" Type="http://schemas.openxmlformats.org/officeDocument/2006/relationships/hyperlink" Target="http://www.novinky.cz/zahranicni/svet/206566-dalsi-obri-ropna-skvrna-ohrozuje-pobrezi-ciny.html" TargetMode="External"/><Relationship Id="rId1" Type="http://schemas.openxmlformats.org/officeDocument/2006/relationships/hyperlink" Target="http://www.vitalia.cz/clanky/pijete-balenou-vodu-dejte-si-pozor-test-odhalil-nedovolene-latky/" TargetMode="External"/><Relationship Id="rId4" Type="http://schemas.openxmlformats.org/officeDocument/2006/relationships/hyperlink" Target="http://www.cenyenergie.cz/voda/clanky-2/kvalita-vody-srovnani-mest.asp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56A4A3-1849-42C4-BAD4-E0B262FCC1B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F268852-2B88-4CA1-A92E-832E708CAA1D}">
      <dgm:prSet phldrT="[Text]"/>
      <dgm:spPr/>
      <dgm:t>
        <a:bodyPr/>
        <a:lstStyle/>
        <a:p>
          <a:r>
            <a:rPr lang="cs-CZ" dirty="0" smtClean="0"/>
            <a:t>Vytvořil:</a:t>
          </a:r>
          <a:endParaRPr lang="cs-CZ" dirty="0"/>
        </a:p>
      </dgm:t>
    </dgm:pt>
    <dgm:pt modelId="{2AB062F6-E4AA-4EA7-B1EF-FF5ACB491697}" type="parTrans" cxnId="{83DD43AF-EDDA-4AFD-A88A-E0FB0538607F}">
      <dgm:prSet/>
      <dgm:spPr/>
      <dgm:t>
        <a:bodyPr/>
        <a:lstStyle/>
        <a:p>
          <a:endParaRPr lang="cs-CZ"/>
        </a:p>
      </dgm:t>
    </dgm:pt>
    <dgm:pt modelId="{12225895-D67B-4DDE-8DB4-5B6571A81C45}" type="sibTrans" cxnId="{83DD43AF-EDDA-4AFD-A88A-E0FB0538607F}">
      <dgm:prSet/>
      <dgm:spPr/>
      <dgm:t>
        <a:bodyPr/>
        <a:lstStyle/>
        <a:p>
          <a:endParaRPr lang="cs-CZ"/>
        </a:p>
      </dgm:t>
    </dgm:pt>
    <dgm:pt modelId="{5C6B81D5-B330-4F8B-ACA9-0D7DDEBA072F}">
      <dgm:prSet phldrT="[Text]"/>
      <dgm:spPr/>
      <dgm:t>
        <a:bodyPr/>
        <a:lstStyle/>
        <a:p>
          <a:r>
            <a:rPr lang="cs-CZ" dirty="0" smtClean="0"/>
            <a:t>Denis Kurka</a:t>
          </a:r>
          <a:endParaRPr lang="cs-CZ" dirty="0"/>
        </a:p>
      </dgm:t>
    </dgm:pt>
    <dgm:pt modelId="{79C3B2CC-56CA-481D-ABA2-49814CF1E476}" type="parTrans" cxnId="{8A1393C1-8A9B-4250-AAA7-32BB32E2404D}">
      <dgm:prSet/>
      <dgm:spPr/>
      <dgm:t>
        <a:bodyPr/>
        <a:lstStyle/>
        <a:p>
          <a:endParaRPr lang="cs-CZ"/>
        </a:p>
      </dgm:t>
    </dgm:pt>
    <dgm:pt modelId="{5C7813F3-E996-4D85-B5C0-67078275DD15}" type="sibTrans" cxnId="{8A1393C1-8A9B-4250-AAA7-32BB32E2404D}">
      <dgm:prSet/>
      <dgm:spPr/>
      <dgm:t>
        <a:bodyPr/>
        <a:lstStyle/>
        <a:p>
          <a:endParaRPr lang="cs-CZ"/>
        </a:p>
      </dgm:t>
    </dgm:pt>
    <dgm:pt modelId="{55C38F68-7D01-48F7-BA21-9B9803F56672}" type="pres">
      <dgm:prSet presAssocID="{D356A4A3-1849-42C4-BAD4-E0B262FCC1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3AE4B77-C293-41C8-AA6E-12551776B312}" type="pres">
      <dgm:prSet presAssocID="{4F268852-2B88-4CA1-A92E-832E708CAA1D}" presName="parentText" presStyleLbl="node1" presStyleIdx="0" presStyleCnt="1" custLinFactNeighborX="11167" custLinFactNeighborY="-7712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2BD1F3-4DBC-4DA2-87D4-DA79BF066A3E}" type="pres">
      <dgm:prSet presAssocID="{4F268852-2B88-4CA1-A92E-832E708CAA1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57D9428-468F-422F-88F5-4245F971343D}" type="presOf" srcId="{5C6B81D5-B330-4F8B-ACA9-0D7DDEBA072F}" destId="{DE2BD1F3-4DBC-4DA2-87D4-DA79BF066A3E}" srcOrd="0" destOrd="0" presId="urn:microsoft.com/office/officeart/2005/8/layout/vList2"/>
    <dgm:cxn modelId="{83DD43AF-EDDA-4AFD-A88A-E0FB0538607F}" srcId="{D356A4A3-1849-42C4-BAD4-E0B262FCC1BE}" destId="{4F268852-2B88-4CA1-A92E-832E708CAA1D}" srcOrd="0" destOrd="0" parTransId="{2AB062F6-E4AA-4EA7-B1EF-FF5ACB491697}" sibTransId="{12225895-D67B-4DDE-8DB4-5B6571A81C45}"/>
    <dgm:cxn modelId="{048DA56C-0C23-442E-81EA-06142D2C0657}" type="presOf" srcId="{D356A4A3-1849-42C4-BAD4-E0B262FCC1BE}" destId="{55C38F68-7D01-48F7-BA21-9B9803F56672}" srcOrd="0" destOrd="0" presId="urn:microsoft.com/office/officeart/2005/8/layout/vList2"/>
    <dgm:cxn modelId="{202459FB-4EB0-4CF5-9F68-E9103B49611F}" type="presOf" srcId="{4F268852-2B88-4CA1-A92E-832E708CAA1D}" destId="{D3AE4B77-C293-41C8-AA6E-12551776B312}" srcOrd="0" destOrd="0" presId="urn:microsoft.com/office/officeart/2005/8/layout/vList2"/>
    <dgm:cxn modelId="{8A1393C1-8A9B-4250-AAA7-32BB32E2404D}" srcId="{4F268852-2B88-4CA1-A92E-832E708CAA1D}" destId="{5C6B81D5-B330-4F8B-ACA9-0D7DDEBA072F}" srcOrd="0" destOrd="0" parTransId="{79C3B2CC-56CA-481D-ABA2-49814CF1E476}" sibTransId="{5C7813F3-E996-4D85-B5C0-67078275DD15}"/>
    <dgm:cxn modelId="{02836406-4E04-4D62-84FC-452F599DCFFD}" type="presParOf" srcId="{55C38F68-7D01-48F7-BA21-9B9803F56672}" destId="{D3AE4B77-C293-41C8-AA6E-12551776B312}" srcOrd="0" destOrd="0" presId="urn:microsoft.com/office/officeart/2005/8/layout/vList2"/>
    <dgm:cxn modelId="{C7BA062F-5B41-42DD-8996-2D97BCAB4A4B}" type="presParOf" srcId="{55C38F68-7D01-48F7-BA21-9B9803F56672}" destId="{DE2BD1F3-4DBC-4DA2-87D4-DA79BF066A3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8D7D25-8E50-4525-A556-B79EE881E8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6DE96FA-F256-4F93-A8C3-98C2917A52DD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	Je Vody Dostatek ?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7C22730-75D3-435D-BA95-87D5B9D9B760}" type="parTrans" cxnId="{F1094B8D-D776-48C0-BCB6-29E320A02662}">
      <dgm:prSet/>
      <dgm:spPr/>
      <dgm:t>
        <a:bodyPr/>
        <a:lstStyle/>
        <a:p>
          <a:endParaRPr lang="cs-CZ"/>
        </a:p>
      </dgm:t>
    </dgm:pt>
    <dgm:pt modelId="{4BD2B2DB-3955-481E-A51F-0060DA0F7948}" type="sibTrans" cxnId="{F1094B8D-D776-48C0-BCB6-29E320A02662}">
      <dgm:prSet/>
      <dgm:spPr/>
      <dgm:t>
        <a:bodyPr/>
        <a:lstStyle/>
        <a:p>
          <a:endParaRPr lang="cs-CZ"/>
        </a:p>
      </dgm:t>
    </dgm:pt>
    <dgm:pt modelId="{CD07D002-5E18-4179-9C8A-41874D1D3332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	</a:t>
          </a:r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Koloběh Vody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9BFEC56-B99C-4CC5-8E85-003EF7FD4397}" type="parTrans" cxnId="{E512E72E-1AB2-4A28-A3F6-9D8390B4BD25}">
      <dgm:prSet/>
      <dgm:spPr/>
      <dgm:t>
        <a:bodyPr/>
        <a:lstStyle/>
        <a:p>
          <a:endParaRPr lang="cs-CZ"/>
        </a:p>
      </dgm:t>
    </dgm:pt>
    <dgm:pt modelId="{A73AC5D5-69AC-4C5D-8461-36B80660F692}" type="sibTrans" cxnId="{E512E72E-1AB2-4A28-A3F6-9D8390B4BD25}">
      <dgm:prSet/>
      <dgm:spPr/>
      <dgm:t>
        <a:bodyPr/>
        <a:lstStyle/>
        <a:p>
          <a:endParaRPr lang="cs-CZ"/>
        </a:p>
      </dgm:t>
    </dgm:pt>
    <dgm:pt modelId="{7BDF90E1-97B5-4E9C-8504-E8376BAF4810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	</a:t>
          </a:r>
          <a:r>
            <a:rPr lang="cs-CZ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Proč Je Voda Důležitá</a:t>
          </a:r>
          <a:endParaRPr lang="cs-CZ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2EE1BA6-5D5E-48BF-B68E-D439D788C27A}" type="parTrans" cxnId="{D9D7EC94-A7B9-4D59-90F4-3EFA3B54EB63}">
      <dgm:prSet/>
      <dgm:spPr/>
      <dgm:t>
        <a:bodyPr/>
        <a:lstStyle/>
        <a:p>
          <a:endParaRPr lang="cs-CZ"/>
        </a:p>
      </dgm:t>
    </dgm:pt>
    <dgm:pt modelId="{8C7DF76D-0390-44DD-AD6E-8C0B9807E1CB}" type="sibTrans" cxnId="{D9D7EC94-A7B9-4D59-90F4-3EFA3B54EB63}">
      <dgm:prSet/>
      <dgm:spPr/>
      <dgm:t>
        <a:bodyPr/>
        <a:lstStyle/>
        <a:p>
          <a:endParaRPr lang="cs-CZ"/>
        </a:p>
      </dgm:t>
    </dgm:pt>
    <dgm:pt modelId="{8630EC31-4C4E-4D4B-A4B9-7BBFB6E51B70}" type="pres">
      <dgm:prSet presAssocID="{3D8D7D25-8E50-4525-A556-B79EE881E8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D62F98A-A69B-4B45-9288-1E2559898821}" type="pres">
      <dgm:prSet presAssocID="{E6DE96FA-F256-4F93-A8C3-98C2917A52DD}" presName="parentLin" presStyleCnt="0"/>
      <dgm:spPr/>
    </dgm:pt>
    <dgm:pt modelId="{03D0458B-D817-4571-9F53-481BFE62A004}" type="pres">
      <dgm:prSet presAssocID="{E6DE96FA-F256-4F93-A8C3-98C2917A52DD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31E9EDA4-13E9-48C0-BDB3-9ABE3C2338F4}" type="pres">
      <dgm:prSet presAssocID="{E6DE96FA-F256-4F93-A8C3-98C2917A52D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30B2F5-C1E9-402B-B964-93B0BC6AB24C}" type="pres">
      <dgm:prSet presAssocID="{E6DE96FA-F256-4F93-A8C3-98C2917A52DD}" presName="negativeSpace" presStyleCnt="0"/>
      <dgm:spPr/>
    </dgm:pt>
    <dgm:pt modelId="{CBE628D8-D4E0-401F-9E0F-B05FAA5CB713}" type="pres">
      <dgm:prSet presAssocID="{E6DE96FA-F256-4F93-A8C3-98C2917A52DD}" presName="childText" presStyleLbl="conFgAcc1" presStyleIdx="0" presStyleCnt="3">
        <dgm:presLayoutVars>
          <dgm:bulletEnabled val="1"/>
        </dgm:presLayoutVars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AB4EE81F-B87F-40A2-BBE7-5BDA7FB6D7C4}" type="pres">
      <dgm:prSet presAssocID="{4BD2B2DB-3955-481E-A51F-0060DA0F7948}" presName="spaceBetweenRectangles" presStyleCnt="0"/>
      <dgm:spPr/>
    </dgm:pt>
    <dgm:pt modelId="{09519585-2296-4F62-839F-5BFC79F9862F}" type="pres">
      <dgm:prSet presAssocID="{CD07D002-5E18-4179-9C8A-41874D1D3332}" presName="parentLin" presStyleCnt="0"/>
      <dgm:spPr/>
    </dgm:pt>
    <dgm:pt modelId="{B259D343-365A-4711-91BA-D83D23192FD1}" type="pres">
      <dgm:prSet presAssocID="{CD07D002-5E18-4179-9C8A-41874D1D3332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81BDF68B-B17A-4EF3-9602-FC207C6887C2}" type="pres">
      <dgm:prSet presAssocID="{CD07D002-5E18-4179-9C8A-41874D1D333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2410BA6-B88E-4D01-AF0E-9E5139A40727}" type="pres">
      <dgm:prSet presAssocID="{CD07D002-5E18-4179-9C8A-41874D1D3332}" presName="negativeSpace" presStyleCnt="0"/>
      <dgm:spPr/>
    </dgm:pt>
    <dgm:pt modelId="{E67AFBD2-413A-47D9-95E0-76D683E08730}" type="pres">
      <dgm:prSet presAssocID="{CD07D002-5E18-4179-9C8A-41874D1D3332}" presName="childText" presStyleLbl="conFgAcc1" presStyleIdx="1" presStyleCnt="3">
        <dgm:presLayoutVars>
          <dgm:bulletEnabled val="1"/>
        </dgm:presLayoutVars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4D2C9778-CF2D-4469-8E79-E4C21EC2F81A}" type="pres">
      <dgm:prSet presAssocID="{A73AC5D5-69AC-4C5D-8461-36B80660F692}" presName="spaceBetweenRectangles" presStyleCnt="0"/>
      <dgm:spPr/>
    </dgm:pt>
    <dgm:pt modelId="{E588EBCE-598C-4B1D-BB0F-112E8B4DCFF6}" type="pres">
      <dgm:prSet presAssocID="{7BDF90E1-97B5-4E9C-8504-E8376BAF4810}" presName="parentLin" presStyleCnt="0"/>
      <dgm:spPr/>
    </dgm:pt>
    <dgm:pt modelId="{CB4A16F2-1CDD-4C79-BA5B-33E217E9988A}" type="pres">
      <dgm:prSet presAssocID="{7BDF90E1-97B5-4E9C-8504-E8376BAF4810}" presName="parentLeftMargin" presStyleLbl="node1" presStyleIdx="1" presStyleCnt="3"/>
      <dgm:spPr/>
      <dgm:t>
        <a:bodyPr/>
        <a:lstStyle/>
        <a:p>
          <a:endParaRPr lang="cs-CZ"/>
        </a:p>
      </dgm:t>
    </dgm:pt>
    <dgm:pt modelId="{8E036BF0-8303-47A7-BE71-703C6A6AB40E}" type="pres">
      <dgm:prSet presAssocID="{7BDF90E1-97B5-4E9C-8504-E8376BAF481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2299A3-BD09-4F00-B50A-DB82A1315E25}" type="pres">
      <dgm:prSet presAssocID="{7BDF90E1-97B5-4E9C-8504-E8376BAF4810}" presName="negativeSpace" presStyleCnt="0"/>
      <dgm:spPr/>
    </dgm:pt>
    <dgm:pt modelId="{F817A833-A3C6-4C55-A7FD-B1E28700BFF0}" type="pres">
      <dgm:prSet presAssocID="{7BDF90E1-97B5-4E9C-8504-E8376BAF4810}" presName="childText" presStyleLbl="conFgAcc1" presStyleIdx="2" presStyleCnt="3">
        <dgm:presLayoutVars>
          <dgm:bulletEnabled val="1"/>
        </dgm:presLayoutVars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cs-CZ"/>
        </a:p>
      </dgm:t>
    </dgm:pt>
  </dgm:ptLst>
  <dgm:cxnLst>
    <dgm:cxn modelId="{7666AABC-9BD5-4A01-A7D1-BAF9181E09A8}" type="presOf" srcId="{7BDF90E1-97B5-4E9C-8504-E8376BAF4810}" destId="{CB4A16F2-1CDD-4C79-BA5B-33E217E9988A}" srcOrd="0" destOrd="0" presId="urn:microsoft.com/office/officeart/2005/8/layout/list1"/>
    <dgm:cxn modelId="{D9D7EC94-A7B9-4D59-90F4-3EFA3B54EB63}" srcId="{3D8D7D25-8E50-4525-A556-B79EE881E892}" destId="{7BDF90E1-97B5-4E9C-8504-E8376BAF4810}" srcOrd="2" destOrd="0" parTransId="{62EE1BA6-5D5E-48BF-B68E-D439D788C27A}" sibTransId="{8C7DF76D-0390-44DD-AD6E-8C0B9807E1CB}"/>
    <dgm:cxn modelId="{BB246BC5-87E2-48A1-A35F-919176B69BBB}" type="presOf" srcId="{3D8D7D25-8E50-4525-A556-B79EE881E892}" destId="{8630EC31-4C4E-4D4B-A4B9-7BBFB6E51B70}" srcOrd="0" destOrd="0" presId="urn:microsoft.com/office/officeart/2005/8/layout/list1"/>
    <dgm:cxn modelId="{C8D8BFB4-94AF-42B9-AC3D-4C7F99DA4B44}" type="presOf" srcId="{E6DE96FA-F256-4F93-A8C3-98C2917A52DD}" destId="{31E9EDA4-13E9-48C0-BDB3-9ABE3C2338F4}" srcOrd="1" destOrd="0" presId="urn:microsoft.com/office/officeart/2005/8/layout/list1"/>
    <dgm:cxn modelId="{9F3951B8-0C80-4BFC-B630-3A9E5ED2CFEC}" type="presOf" srcId="{CD07D002-5E18-4179-9C8A-41874D1D3332}" destId="{B259D343-365A-4711-91BA-D83D23192FD1}" srcOrd="0" destOrd="0" presId="urn:microsoft.com/office/officeart/2005/8/layout/list1"/>
    <dgm:cxn modelId="{4357564B-FA56-4AD1-BB75-8604377F39A7}" type="presOf" srcId="{E6DE96FA-F256-4F93-A8C3-98C2917A52DD}" destId="{03D0458B-D817-4571-9F53-481BFE62A004}" srcOrd="0" destOrd="0" presId="urn:microsoft.com/office/officeart/2005/8/layout/list1"/>
    <dgm:cxn modelId="{E512E72E-1AB2-4A28-A3F6-9D8390B4BD25}" srcId="{3D8D7D25-8E50-4525-A556-B79EE881E892}" destId="{CD07D002-5E18-4179-9C8A-41874D1D3332}" srcOrd="1" destOrd="0" parTransId="{59BFEC56-B99C-4CC5-8E85-003EF7FD4397}" sibTransId="{A73AC5D5-69AC-4C5D-8461-36B80660F692}"/>
    <dgm:cxn modelId="{B01E22E3-9053-4994-9898-9E5C386033C5}" type="presOf" srcId="{CD07D002-5E18-4179-9C8A-41874D1D3332}" destId="{81BDF68B-B17A-4EF3-9602-FC207C6887C2}" srcOrd="1" destOrd="0" presId="urn:microsoft.com/office/officeart/2005/8/layout/list1"/>
    <dgm:cxn modelId="{8BCFEF16-4B02-4CD2-B50C-5BEC52EAF9D0}" type="presOf" srcId="{7BDF90E1-97B5-4E9C-8504-E8376BAF4810}" destId="{8E036BF0-8303-47A7-BE71-703C6A6AB40E}" srcOrd="1" destOrd="0" presId="urn:microsoft.com/office/officeart/2005/8/layout/list1"/>
    <dgm:cxn modelId="{F1094B8D-D776-48C0-BCB6-29E320A02662}" srcId="{3D8D7D25-8E50-4525-A556-B79EE881E892}" destId="{E6DE96FA-F256-4F93-A8C3-98C2917A52DD}" srcOrd="0" destOrd="0" parTransId="{D7C22730-75D3-435D-BA95-87D5B9D9B760}" sibTransId="{4BD2B2DB-3955-481E-A51F-0060DA0F7948}"/>
    <dgm:cxn modelId="{7B904D59-5035-4296-9C06-0B627672EAEF}" type="presParOf" srcId="{8630EC31-4C4E-4D4B-A4B9-7BBFB6E51B70}" destId="{5D62F98A-A69B-4B45-9288-1E2559898821}" srcOrd="0" destOrd="0" presId="urn:microsoft.com/office/officeart/2005/8/layout/list1"/>
    <dgm:cxn modelId="{07702D3C-C8A1-445B-AC3D-67E169DD8A27}" type="presParOf" srcId="{5D62F98A-A69B-4B45-9288-1E2559898821}" destId="{03D0458B-D817-4571-9F53-481BFE62A004}" srcOrd="0" destOrd="0" presId="urn:microsoft.com/office/officeart/2005/8/layout/list1"/>
    <dgm:cxn modelId="{95EADF1F-1D1F-44AA-8886-254D72419596}" type="presParOf" srcId="{5D62F98A-A69B-4B45-9288-1E2559898821}" destId="{31E9EDA4-13E9-48C0-BDB3-9ABE3C2338F4}" srcOrd="1" destOrd="0" presId="urn:microsoft.com/office/officeart/2005/8/layout/list1"/>
    <dgm:cxn modelId="{CA1F81A5-127E-4246-AACC-FD13826CCEF4}" type="presParOf" srcId="{8630EC31-4C4E-4D4B-A4B9-7BBFB6E51B70}" destId="{1230B2F5-C1E9-402B-B964-93B0BC6AB24C}" srcOrd="1" destOrd="0" presId="urn:microsoft.com/office/officeart/2005/8/layout/list1"/>
    <dgm:cxn modelId="{F7389089-1C53-4779-8A58-BDAB61FD95F2}" type="presParOf" srcId="{8630EC31-4C4E-4D4B-A4B9-7BBFB6E51B70}" destId="{CBE628D8-D4E0-401F-9E0F-B05FAA5CB713}" srcOrd="2" destOrd="0" presId="urn:microsoft.com/office/officeart/2005/8/layout/list1"/>
    <dgm:cxn modelId="{EFEAA494-08A7-4AED-A295-5E5FDBA19CED}" type="presParOf" srcId="{8630EC31-4C4E-4D4B-A4B9-7BBFB6E51B70}" destId="{AB4EE81F-B87F-40A2-BBE7-5BDA7FB6D7C4}" srcOrd="3" destOrd="0" presId="urn:microsoft.com/office/officeart/2005/8/layout/list1"/>
    <dgm:cxn modelId="{78A828A4-FB1F-4BBB-B8D6-D6551E75CBAB}" type="presParOf" srcId="{8630EC31-4C4E-4D4B-A4B9-7BBFB6E51B70}" destId="{09519585-2296-4F62-839F-5BFC79F9862F}" srcOrd="4" destOrd="0" presId="urn:microsoft.com/office/officeart/2005/8/layout/list1"/>
    <dgm:cxn modelId="{B51D1EFA-4A9A-44B0-8FA6-34870849EAF0}" type="presParOf" srcId="{09519585-2296-4F62-839F-5BFC79F9862F}" destId="{B259D343-365A-4711-91BA-D83D23192FD1}" srcOrd="0" destOrd="0" presId="urn:microsoft.com/office/officeart/2005/8/layout/list1"/>
    <dgm:cxn modelId="{FAD2F87B-7005-4048-9AA7-C401C6E0B7F2}" type="presParOf" srcId="{09519585-2296-4F62-839F-5BFC79F9862F}" destId="{81BDF68B-B17A-4EF3-9602-FC207C6887C2}" srcOrd="1" destOrd="0" presId="urn:microsoft.com/office/officeart/2005/8/layout/list1"/>
    <dgm:cxn modelId="{ABC87529-421D-47E6-8525-383CC26FA5F3}" type="presParOf" srcId="{8630EC31-4C4E-4D4B-A4B9-7BBFB6E51B70}" destId="{C2410BA6-B88E-4D01-AF0E-9E5139A40727}" srcOrd="5" destOrd="0" presId="urn:microsoft.com/office/officeart/2005/8/layout/list1"/>
    <dgm:cxn modelId="{992C244C-99C3-445C-A4D4-D7BC8C0AE761}" type="presParOf" srcId="{8630EC31-4C4E-4D4B-A4B9-7BBFB6E51B70}" destId="{E67AFBD2-413A-47D9-95E0-76D683E08730}" srcOrd="6" destOrd="0" presId="urn:microsoft.com/office/officeart/2005/8/layout/list1"/>
    <dgm:cxn modelId="{BA0A3F84-E05F-4044-BE6F-17A7D6FD706F}" type="presParOf" srcId="{8630EC31-4C4E-4D4B-A4B9-7BBFB6E51B70}" destId="{4D2C9778-CF2D-4469-8E79-E4C21EC2F81A}" srcOrd="7" destOrd="0" presId="urn:microsoft.com/office/officeart/2005/8/layout/list1"/>
    <dgm:cxn modelId="{B6BA069F-D765-416D-BCA7-10CFF7D9EAA1}" type="presParOf" srcId="{8630EC31-4C4E-4D4B-A4B9-7BBFB6E51B70}" destId="{E588EBCE-598C-4B1D-BB0F-112E8B4DCFF6}" srcOrd="8" destOrd="0" presId="urn:microsoft.com/office/officeart/2005/8/layout/list1"/>
    <dgm:cxn modelId="{7C21619C-BFD9-40F6-913E-8D7CE981B5C4}" type="presParOf" srcId="{E588EBCE-598C-4B1D-BB0F-112E8B4DCFF6}" destId="{CB4A16F2-1CDD-4C79-BA5B-33E217E9988A}" srcOrd="0" destOrd="0" presId="urn:microsoft.com/office/officeart/2005/8/layout/list1"/>
    <dgm:cxn modelId="{6EA0A5B4-9D50-492E-AE2E-1D83E42D0F12}" type="presParOf" srcId="{E588EBCE-598C-4B1D-BB0F-112E8B4DCFF6}" destId="{8E036BF0-8303-47A7-BE71-703C6A6AB40E}" srcOrd="1" destOrd="0" presId="urn:microsoft.com/office/officeart/2005/8/layout/list1"/>
    <dgm:cxn modelId="{403CF340-3437-47C1-BF3F-979FFB991235}" type="presParOf" srcId="{8630EC31-4C4E-4D4B-A4B9-7BBFB6E51B70}" destId="{C12299A3-BD09-4F00-B50A-DB82A1315E25}" srcOrd="9" destOrd="0" presId="urn:microsoft.com/office/officeart/2005/8/layout/list1"/>
    <dgm:cxn modelId="{797CD9BA-A2F8-4423-96D5-33DFCCD4BB3A}" type="presParOf" srcId="{8630EC31-4C4E-4D4B-A4B9-7BBFB6E51B70}" destId="{F817A833-A3C6-4C55-A7FD-B1E28700BFF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C8390C-0C1F-4F6F-A8F8-2CF03A444F9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CD07125-C595-4A70-87F3-0E24936171F1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1"/>
            </a:rPr>
            <a:t>Vitalia.cz</a:t>
          </a:r>
          <a:endParaRPr lang="cs-CZ" dirty="0"/>
        </a:p>
      </dgm:t>
    </dgm:pt>
    <dgm:pt modelId="{E7A75521-0EA6-4BC0-BB60-D3121FD667A6}" type="parTrans" cxnId="{205A062C-8124-4AA6-82E3-D5E869046630}">
      <dgm:prSet/>
      <dgm:spPr/>
      <dgm:t>
        <a:bodyPr/>
        <a:lstStyle/>
        <a:p>
          <a:endParaRPr lang="cs-CZ"/>
        </a:p>
      </dgm:t>
    </dgm:pt>
    <dgm:pt modelId="{0909A018-283B-4D77-8AA0-FCBBA0FE5A8C}" type="sibTrans" cxnId="{205A062C-8124-4AA6-82E3-D5E869046630}">
      <dgm:prSet/>
      <dgm:spPr/>
      <dgm:t>
        <a:bodyPr/>
        <a:lstStyle/>
        <a:p>
          <a:endParaRPr lang="cs-CZ"/>
        </a:p>
      </dgm:t>
    </dgm:pt>
    <dgm:pt modelId="{7D3EB069-76C3-4779-AB49-9C2D922567DA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2"/>
            </a:rPr>
            <a:t>Novinky.cz</a:t>
          </a:r>
          <a:endParaRPr lang="cs-CZ" dirty="0"/>
        </a:p>
      </dgm:t>
    </dgm:pt>
    <dgm:pt modelId="{DB745ABC-0D48-49E2-A9B2-780AACFC030F}" type="parTrans" cxnId="{A276EF8B-5B6D-4BFE-B694-BA8E713E04D5}">
      <dgm:prSet/>
      <dgm:spPr/>
      <dgm:t>
        <a:bodyPr/>
        <a:lstStyle/>
        <a:p>
          <a:endParaRPr lang="cs-CZ"/>
        </a:p>
      </dgm:t>
    </dgm:pt>
    <dgm:pt modelId="{6AFA1DF4-D17E-4002-A30B-BED7CED76CC7}" type="sibTrans" cxnId="{A276EF8B-5B6D-4BFE-B694-BA8E713E04D5}">
      <dgm:prSet/>
      <dgm:spPr/>
      <dgm:t>
        <a:bodyPr/>
        <a:lstStyle/>
        <a:p>
          <a:endParaRPr lang="cs-CZ"/>
        </a:p>
      </dgm:t>
    </dgm:pt>
    <dgm:pt modelId="{C7C118C8-85F3-4F7A-9310-02741D00501D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3"/>
            </a:rPr>
            <a:t>Home.tiscali.cz</a:t>
          </a:r>
          <a:endParaRPr lang="cs-CZ" dirty="0"/>
        </a:p>
      </dgm:t>
    </dgm:pt>
    <dgm:pt modelId="{8A8C3082-0D4C-4A5D-8A6E-E8B301803C22}" type="parTrans" cxnId="{8152C381-306D-4F9A-9C91-4F42005CD2C6}">
      <dgm:prSet/>
      <dgm:spPr/>
      <dgm:t>
        <a:bodyPr/>
        <a:lstStyle/>
        <a:p>
          <a:endParaRPr lang="cs-CZ"/>
        </a:p>
      </dgm:t>
    </dgm:pt>
    <dgm:pt modelId="{E4B0290C-C180-4CCF-AEF0-7D581FCEC356}" type="sibTrans" cxnId="{8152C381-306D-4F9A-9C91-4F42005CD2C6}">
      <dgm:prSet/>
      <dgm:spPr/>
      <dgm:t>
        <a:bodyPr/>
        <a:lstStyle/>
        <a:p>
          <a:endParaRPr lang="cs-CZ"/>
        </a:p>
      </dgm:t>
    </dgm:pt>
    <dgm:pt modelId="{DA0A55BC-40F2-43F7-A8F5-0C4595A87128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4"/>
            </a:rPr>
            <a:t>Ceny energie.cz</a:t>
          </a:r>
          <a:endParaRPr lang="cs-CZ" dirty="0"/>
        </a:p>
      </dgm:t>
    </dgm:pt>
    <dgm:pt modelId="{45D3D1F6-8157-4F7E-9A55-8EAB69666CD5}" type="parTrans" cxnId="{93271A71-BD52-42EF-9684-91FC9641C33E}">
      <dgm:prSet/>
      <dgm:spPr/>
      <dgm:t>
        <a:bodyPr/>
        <a:lstStyle/>
        <a:p>
          <a:endParaRPr lang="cs-CZ"/>
        </a:p>
      </dgm:t>
    </dgm:pt>
    <dgm:pt modelId="{853BA687-F5BB-43D3-A6B2-2A59F4768CC6}" type="sibTrans" cxnId="{93271A71-BD52-42EF-9684-91FC9641C33E}">
      <dgm:prSet/>
      <dgm:spPr/>
      <dgm:t>
        <a:bodyPr/>
        <a:lstStyle/>
        <a:p>
          <a:endParaRPr lang="cs-CZ"/>
        </a:p>
      </dgm:t>
    </dgm:pt>
    <dgm:pt modelId="{1F8EE87A-F11D-46BA-92F1-7C13782DA793}" type="pres">
      <dgm:prSet presAssocID="{C6C8390C-0C1F-4F6F-A8F8-2CF03A444F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758FCBC-E8BE-4646-A352-1C66041796DA}" type="pres">
      <dgm:prSet presAssocID="{5CD07125-C595-4A70-87F3-0E24936171F1}" presName="parentLin" presStyleCnt="0"/>
      <dgm:spPr/>
    </dgm:pt>
    <dgm:pt modelId="{89941C5B-C4AA-43B7-8EDC-3E46AFFB93E3}" type="pres">
      <dgm:prSet presAssocID="{5CD07125-C595-4A70-87F3-0E24936171F1}" presName="parentLeftMargin" presStyleLbl="node1" presStyleIdx="0" presStyleCnt="4"/>
      <dgm:spPr/>
      <dgm:t>
        <a:bodyPr/>
        <a:lstStyle/>
        <a:p>
          <a:endParaRPr lang="cs-CZ"/>
        </a:p>
      </dgm:t>
    </dgm:pt>
    <dgm:pt modelId="{BFCC4BD1-51CA-410D-8B13-F56DF3296EE1}" type="pres">
      <dgm:prSet presAssocID="{5CD07125-C595-4A70-87F3-0E24936171F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FD8661D-4C02-43CC-AFF9-390772B3FC6B}" type="pres">
      <dgm:prSet presAssocID="{5CD07125-C595-4A70-87F3-0E24936171F1}" presName="negativeSpace" presStyleCnt="0"/>
      <dgm:spPr/>
    </dgm:pt>
    <dgm:pt modelId="{BF317971-639D-4567-8AAD-A420F158CD07}" type="pres">
      <dgm:prSet presAssocID="{5CD07125-C595-4A70-87F3-0E24936171F1}" presName="childText" presStyleLbl="conFgAcc1" presStyleIdx="0" presStyleCnt="4">
        <dgm:presLayoutVars>
          <dgm:bulletEnabled val="1"/>
        </dgm:presLayoutVars>
      </dgm:prSet>
      <dgm:spPr/>
    </dgm:pt>
    <dgm:pt modelId="{22AF0A4F-FA1A-491E-8557-D1E729476EFE}" type="pres">
      <dgm:prSet presAssocID="{0909A018-283B-4D77-8AA0-FCBBA0FE5A8C}" presName="spaceBetweenRectangles" presStyleCnt="0"/>
      <dgm:spPr/>
    </dgm:pt>
    <dgm:pt modelId="{F81CF34A-8436-42C5-A418-EC9894DB961E}" type="pres">
      <dgm:prSet presAssocID="{7D3EB069-76C3-4779-AB49-9C2D922567DA}" presName="parentLin" presStyleCnt="0"/>
      <dgm:spPr/>
    </dgm:pt>
    <dgm:pt modelId="{75DE1A40-8629-4A88-8413-9BDBDB8CD950}" type="pres">
      <dgm:prSet presAssocID="{7D3EB069-76C3-4779-AB49-9C2D922567DA}" presName="parentLeftMargin" presStyleLbl="node1" presStyleIdx="0" presStyleCnt="4"/>
      <dgm:spPr/>
      <dgm:t>
        <a:bodyPr/>
        <a:lstStyle/>
        <a:p>
          <a:endParaRPr lang="cs-CZ"/>
        </a:p>
      </dgm:t>
    </dgm:pt>
    <dgm:pt modelId="{D076D440-02B2-4682-A848-B70592F091C8}" type="pres">
      <dgm:prSet presAssocID="{7D3EB069-76C3-4779-AB49-9C2D922567D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A37154-E9DA-443C-AD2A-342A91751431}" type="pres">
      <dgm:prSet presAssocID="{7D3EB069-76C3-4779-AB49-9C2D922567DA}" presName="negativeSpace" presStyleCnt="0"/>
      <dgm:spPr/>
    </dgm:pt>
    <dgm:pt modelId="{9A68FC36-96F8-4896-8281-296D30D7CEA6}" type="pres">
      <dgm:prSet presAssocID="{7D3EB069-76C3-4779-AB49-9C2D922567DA}" presName="childText" presStyleLbl="conFgAcc1" presStyleIdx="1" presStyleCnt="4">
        <dgm:presLayoutVars>
          <dgm:bulletEnabled val="1"/>
        </dgm:presLayoutVars>
      </dgm:prSet>
      <dgm:spPr/>
    </dgm:pt>
    <dgm:pt modelId="{A5009985-0CED-4047-97AB-9E37E8AE488B}" type="pres">
      <dgm:prSet presAssocID="{6AFA1DF4-D17E-4002-A30B-BED7CED76CC7}" presName="spaceBetweenRectangles" presStyleCnt="0"/>
      <dgm:spPr/>
    </dgm:pt>
    <dgm:pt modelId="{57F37632-BFC8-42BE-B012-2DA643AF1BF4}" type="pres">
      <dgm:prSet presAssocID="{C7C118C8-85F3-4F7A-9310-02741D00501D}" presName="parentLin" presStyleCnt="0"/>
      <dgm:spPr/>
    </dgm:pt>
    <dgm:pt modelId="{9C7DF71A-5E15-4A8B-97BA-08D8BD863606}" type="pres">
      <dgm:prSet presAssocID="{C7C118C8-85F3-4F7A-9310-02741D00501D}" presName="parentLeftMargin" presStyleLbl="node1" presStyleIdx="1" presStyleCnt="4"/>
      <dgm:spPr/>
      <dgm:t>
        <a:bodyPr/>
        <a:lstStyle/>
        <a:p>
          <a:endParaRPr lang="cs-CZ"/>
        </a:p>
      </dgm:t>
    </dgm:pt>
    <dgm:pt modelId="{C04AB475-9F60-4C75-929F-EF0FBC2B94FA}" type="pres">
      <dgm:prSet presAssocID="{C7C118C8-85F3-4F7A-9310-02741D00501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7481DB7-5D5C-46BE-8333-2AE7EE16A814}" type="pres">
      <dgm:prSet presAssocID="{C7C118C8-85F3-4F7A-9310-02741D00501D}" presName="negativeSpace" presStyleCnt="0"/>
      <dgm:spPr/>
    </dgm:pt>
    <dgm:pt modelId="{CBE54FBC-A242-4CBF-B58C-0FE6A47DF329}" type="pres">
      <dgm:prSet presAssocID="{C7C118C8-85F3-4F7A-9310-02741D00501D}" presName="childText" presStyleLbl="conFgAcc1" presStyleIdx="2" presStyleCnt="4">
        <dgm:presLayoutVars>
          <dgm:bulletEnabled val="1"/>
        </dgm:presLayoutVars>
      </dgm:prSet>
      <dgm:spPr/>
    </dgm:pt>
    <dgm:pt modelId="{882C54E3-E00C-4EC8-B665-C44A6E2AEA6F}" type="pres">
      <dgm:prSet presAssocID="{E4B0290C-C180-4CCF-AEF0-7D581FCEC356}" presName="spaceBetweenRectangles" presStyleCnt="0"/>
      <dgm:spPr/>
    </dgm:pt>
    <dgm:pt modelId="{8E0D5939-27CB-4FEF-AB36-0F5F77B0149C}" type="pres">
      <dgm:prSet presAssocID="{DA0A55BC-40F2-43F7-A8F5-0C4595A87128}" presName="parentLin" presStyleCnt="0"/>
      <dgm:spPr/>
    </dgm:pt>
    <dgm:pt modelId="{6C87C27D-AD57-46F2-98FD-B8836ED15EE4}" type="pres">
      <dgm:prSet presAssocID="{DA0A55BC-40F2-43F7-A8F5-0C4595A87128}" presName="parentLeftMargin" presStyleLbl="node1" presStyleIdx="2" presStyleCnt="4"/>
      <dgm:spPr/>
      <dgm:t>
        <a:bodyPr/>
        <a:lstStyle/>
        <a:p>
          <a:endParaRPr lang="cs-CZ"/>
        </a:p>
      </dgm:t>
    </dgm:pt>
    <dgm:pt modelId="{E47079A0-07C3-455B-B9AD-21BC4550FD9C}" type="pres">
      <dgm:prSet presAssocID="{DA0A55BC-40F2-43F7-A8F5-0C4595A8712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E4A4FCA-B6A9-45BE-87E0-D52AA1AFA083}" type="pres">
      <dgm:prSet presAssocID="{DA0A55BC-40F2-43F7-A8F5-0C4595A87128}" presName="negativeSpace" presStyleCnt="0"/>
      <dgm:spPr/>
    </dgm:pt>
    <dgm:pt modelId="{53254A88-4869-4ABC-B893-CDBDA5BEABEF}" type="pres">
      <dgm:prSet presAssocID="{DA0A55BC-40F2-43F7-A8F5-0C4595A8712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276EF8B-5B6D-4BFE-B694-BA8E713E04D5}" srcId="{C6C8390C-0C1F-4F6F-A8F8-2CF03A444F96}" destId="{7D3EB069-76C3-4779-AB49-9C2D922567DA}" srcOrd="1" destOrd="0" parTransId="{DB745ABC-0D48-49E2-A9B2-780AACFC030F}" sibTransId="{6AFA1DF4-D17E-4002-A30B-BED7CED76CC7}"/>
    <dgm:cxn modelId="{93271A71-BD52-42EF-9684-91FC9641C33E}" srcId="{C6C8390C-0C1F-4F6F-A8F8-2CF03A444F96}" destId="{DA0A55BC-40F2-43F7-A8F5-0C4595A87128}" srcOrd="3" destOrd="0" parTransId="{45D3D1F6-8157-4F7E-9A55-8EAB69666CD5}" sibTransId="{853BA687-F5BB-43D3-A6B2-2A59F4768CC6}"/>
    <dgm:cxn modelId="{ABB08A22-B1F6-497F-AED4-1A000ABC3AE6}" type="presOf" srcId="{C6C8390C-0C1F-4F6F-A8F8-2CF03A444F96}" destId="{1F8EE87A-F11D-46BA-92F1-7C13782DA793}" srcOrd="0" destOrd="0" presId="urn:microsoft.com/office/officeart/2005/8/layout/list1"/>
    <dgm:cxn modelId="{205A062C-8124-4AA6-82E3-D5E869046630}" srcId="{C6C8390C-0C1F-4F6F-A8F8-2CF03A444F96}" destId="{5CD07125-C595-4A70-87F3-0E24936171F1}" srcOrd="0" destOrd="0" parTransId="{E7A75521-0EA6-4BC0-BB60-D3121FD667A6}" sibTransId="{0909A018-283B-4D77-8AA0-FCBBA0FE5A8C}"/>
    <dgm:cxn modelId="{1B8B7EDC-1291-4AC8-8FC9-410056C58507}" type="presOf" srcId="{DA0A55BC-40F2-43F7-A8F5-0C4595A87128}" destId="{E47079A0-07C3-455B-B9AD-21BC4550FD9C}" srcOrd="1" destOrd="0" presId="urn:microsoft.com/office/officeart/2005/8/layout/list1"/>
    <dgm:cxn modelId="{BEC7371D-97B1-4306-BE66-00317A7958D0}" type="presOf" srcId="{5CD07125-C595-4A70-87F3-0E24936171F1}" destId="{BFCC4BD1-51CA-410D-8B13-F56DF3296EE1}" srcOrd="1" destOrd="0" presId="urn:microsoft.com/office/officeart/2005/8/layout/list1"/>
    <dgm:cxn modelId="{EC7B31C4-4A0D-454D-A24D-532C827928AA}" type="presOf" srcId="{DA0A55BC-40F2-43F7-A8F5-0C4595A87128}" destId="{6C87C27D-AD57-46F2-98FD-B8836ED15EE4}" srcOrd="0" destOrd="0" presId="urn:microsoft.com/office/officeart/2005/8/layout/list1"/>
    <dgm:cxn modelId="{1B554CC5-98A4-4628-B012-CF69B35A5A6B}" type="presOf" srcId="{7D3EB069-76C3-4779-AB49-9C2D922567DA}" destId="{D076D440-02B2-4682-A848-B70592F091C8}" srcOrd="1" destOrd="0" presId="urn:microsoft.com/office/officeart/2005/8/layout/list1"/>
    <dgm:cxn modelId="{9FE19BED-73FA-4C44-BD21-E0BCD685333B}" type="presOf" srcId="{5CD07125-C595-4A70-87F3-0E24936171F1}" destId="{89941C5B-C4AA-43B7-8EDC-3E46AFFB93E3}" srcOrd="0" destOrd="0" presId="urn:microsoft.com/office/officeart/2005/8/layout/list1"/>
    <dgm:cxn modelId="{B07FECBA-4C31-4F31-9A4A-95BC285B4E20}" type="presOf" srcId="{C7C118C8-85F3-4F7A-9310-02741D00501D}" destId="{9C7DF71A-5E15-4A8B-97BA-08D8BD863606}" srcOrd="0" destOrd="0" presId="urn:microsoft.com/office/officeart/2005/8/layout/list1"/>
    <dgm:cxn modelId="{AB816948-A0E2-47D3-A0ED-A1B68105C828}" type="presOf" srcId="{C7C118C8-85F3-4F7A-9310-02741D00501D}" destId="{C04AB475-9F60-4C75-929F-EF0FBC2B94FA}" srcOrd="1" destOrd="0" presId="urn:microsoft.com/office/officeart/2005/8/layout/list1"/>
    <dgm:cxn modelId="{8152C381-306D-4F9A-9C91-4F42005CD2C6}" srcId="{C6C8390C-0C1F-4F6F-A8F8-2CF03A444F96}" destId="{C7C118C8-85F3-4F7A-9310-02741D00501D}" srcOrd="2" destOrd="0" parTransId="{8A8C3082-0D4C-4A5D-8A6E-E8B301803C22}" sibTransId="{E4B0290C-C180-4CCF-AEF0-7D581FCEC356}"/>
    <dgm:cxn modelId="{C19AF0F4-3DF2-4B83-A566-478F2D6CACAD}" type="presOf" srcId="{7D3EB069-76C3-4779-AB49-9C2D922567DA}" destId="{75DE1A40-8629-4A88-8413-9BDBDB8CD950}" srcOrd="0" destOrd="0" presId="urn:microsoft.com/office/officeart/2005/8/layout/list1"/>
    <dgm:cxn modelId="{AE8A3D8C-46DC-4FAB-B4D6-1043C53B99DD}" type="presParOf" srcId="{1F8EE87A-F11D-46BA-92F1-7C13782DA793}" destId="{8758FCBC-E8BE-4646-A352-1C66041796DA}" srcOrd="0" destOrd="0" presId="urn:microsoft.com/office/officeart/2005/8/layout/list1"/>
    <dgm:cxn modelId="{C79AC047-2D37-424E-9012-17AC8EDCE776}" type="presParOf" srcId="{8758FCBC-E8BE-4646-A352-1C66041796DA}" destId="{89941C5B-C4AA-43B7-8EDC-3E46AFFB93E3}" srcOrd="0" destOrd="0" presId="urn:microsoft.com/office/officeart/2005/8/layout/list1"/>
    <dgm:cxn modelId="{033E4AB2-6BB3-4F65-95DC-E717163A1179}" type="presParOf" srcId="{8758FCBC-E8BE-4646-A352-1C66041796DA}" destId="{BFCC4BD1-51CA-410D-8B13-F56DF3296EE1}" srcOrd="1" destOrd="0" presId="urn:microsoft.com/office/officeart/2005/8/layout/list1"/>
    <dgm:cxn modelId="{A685E823-4F9B-4C20-886B-BCB2A12CA120}" type="presParOf" srcId="{1F8EE87A-F11D-46BA-92F1-7C13782DA793}" destId="{9FD8661D-4C02-43CC-AFF9-390772B3FC6B}" srcOrd="1" destOrd="0" presId="urn:microsoft.com/office/officeart/2005/8/layout/list1"/>
    <dgm:cxn modelId="{0E64E685-8792-4786-9D98-352C5AC4546D}" type="presParOf" srcId="{1F8EE87A-F11D-46BA-92F1-7C13782DA793}" destId="{BF317971-639D-4567-8AAD-A420F158CD07}" srcOrd="2" destOrd="0" presId="urn:microsoft.com/office/officeart/2005/8/layout/list1"/>
    <dgm:cxn modelId="{8CBDE10B-F294-48B6-B0F0-56F3BD4CE50F}" type="presParOf" srcId="{1F8EE87A-F11D-46BA-92F1-7C13782DA793}" destId="{22AF0A4F-FA1A-491E-8557-D1E729476EFE}" srcOrd="3" destOrd="0" presId="urn:microsoft.com/office/officeart/2005/8/layout/list1"/>
    <dgm:cxn modelId="{861457EA-221C-4F71-9A4B-E991D5D650A4}" type="presParOf" srcId="{1F8EE87A-F11D-46BA-92F1-7C13782DA793}" destId="{F81CF34A-8436-42C5-A418-EC9894DB961E}" srcOrd="4" destOrd="0" presId="urn:microsoft.com/office/officeart/2005/8/layout/list1"/>
    <dgm:cxn modelId="{BF0BEC16-2BF3-4801-8B72-5447DCB277F3}" type="presParOf" srcId="{F81CF34A-8436-42C5-A418-EC9894DB961E}" destId="{75DE1A40-8629-4A88-8413-9BDBDB8CD950}" srcOrd="0" destOrd="0" presId="urn:microsoft.com/office/officeart/2005/8/layout/list1"/>
    <dgm:cxn modelId="{F6BF25A1-1D63-41A9-82BE-0D5DD3565127}" type="presParOf" srcId="{F81CF34A-8436-42C5-A418-EC9894DB961E}" destId="{D076D440-02B2-4682-A848-B70592F091C8}" srcOrd="1" destOrd="0" presId="urn:microsoft.com/office/officeart/2005/8/layout/list1"/>
    <dgm:cxn modelId="{29764D66-0F46-44FE-B3FF-49E51C1D0048}" type="presParOf" srcId="{1F8EE87A-F11D-46BA-92F1-7C13782DA793}" destId="{EFA37154-E9DA-443C-AD2A-342A91751431}" srcOrd="5" destOrd="0" presId="urn:microsoft.com/office/officeart/2005/8/layout/list1"/>
    <dgm:cxn modelId="{95DE1116-47EB-416B-8315-03E2960AED67}" type="presParOf" srcId="{1F8EE87A-F11D-46BA-92F1-7C13782DA793}" destId="{9A68FC36-96F8-4896-8281-296D30D7CEA6}" srcOrd="6" destOrd="0" presId="urn:microsoft.com/office/officeart/2005/8/layout/list1"/>
    <dgm:cxn modelId="{D3698D50-3E97-4EAE-8171-DC91A2AF3837}" type="presParOf" srcId="{1F8EE87A-F11D-46BA-92F1-7C13782DA793}" destId="{A5009985-0CED-4047-97AB-9E37E8AE488B}" srcOrd="7" destOrd="0" presId="urn:microsoft.com/office/officeart/2005/8/layout/list1"/>
    <dgm:cxn modelId="{EE6CE4A5-4E3B-418A-83DF-4D5CB1B5882C}" type="presParOf" srcId="{1F8EE87A-F11D-46BA-92F1-7C13782DA793}" destId="{57F37632-BFC8-42BE-B012-2DA643AF1BF4}" srcOrd="8" destOrd="0" presId="urn:microsoft.com/office/officeart/2005/8/layout/list1"/>
    <dgm:cxn modelId="{20BE68D4-BCB6-4D08-8657-84A64C345179}" type="presParOf" srcId="{57F37632-BFC8-42BE-B012-2DA643AF1BF4}" destId="{9C7DF71A-5E15-4A8B-97BA-08D8BD863606}" srcOrd="0" destOrd="0" presId="urn:microsoft.com/office/officeart/2005/8/layout/list1"/>
    <dgm:cxn modelId="{C9BAD8FC-C458-4D2E-B13D-EA6FFD58346A}" type="presParOf" srcId="{57F37632-BFC8-42BE-B012-2DA643AF1BF4}" destId="{C04AB475-9F60-4C75-929F-EF0FBC2B94FA}" srcOrd="1" destOrd="0" presId="urn:microsoft.com/office/officeart/2005/8/layout/list1"/>
    <dgm:cxn modelId="{BAADDB23-F721-414E-8BAD-AFB114B37D07}" type="presParOf" srcId="{1F8EE87A-F11D-46BA-92F1-7C13782DA793}" destId="{27481DB7-5D5C-46BE-8333-2AE7EE16A814}" srcOrd="9" destOrd="0" presId="urn:microsoft.com/office/officeart/2005/8/layout/list1"/>
    <dgm:cxn modelId="{19593AD7-033E-4AE8-A199-05666A09C4CF}" type="presParOf" srcId="{1F8EE87A-F11D-46BA-92F1-7C13782DA793}" destId="{CBE54FBC-A242-4CBF-B58C-0FE6A47DF329}" srcOrd="10" destOrd="0" presId="urn:microsoft.com/office/officeart/2005/8/layout/list1"/>
    <dgm:cxn modelId="{586A1C69-DFA9-4388-B4E7-D34B9155F32D}" type="presParOf" srcId="{1F8EE87A-F11D-46BA-92F1-7C13782DA793}" destId="{882C54E3-E00C-4EC8-B665-C44A6E2AEA6F}" srcOrd="11" destOrd="0" presId="urn:microsoft.com/office/officeart/2005/8/layout/list1"/>
    <dgm:cxn modelId="{23B10F45-623E-4C98-B86D-3614257CB411}" type="presParOf" srcId="{1F8EE87A-F11D-46BA-92F1-7C13782DA793}" destId="{8E0D5939-27CB-4FEF-AB36-0F5F77B0149C}" srcOrd="12" destOrd="0" presId="urn:microsoft.com/office/officeart/2005/8/layout/list1"/>
    <dgm:cxn modelId="{E8B49B26-B92A-429F-BE0E-3868618211AE}" type="presParOf" srcId="{8E0D5939-27CB-4FEF-AB36-0F5F77B0149C}" destId="{6C87C27D-AD57-46F2-98FD-B8836ED15EE4}" srcOrd="0" destOrd="0" presId="urn:microsoft.com/office/officeart/2005/8/layout/list1"/>
    <dgm:cxn modelId="{C03C17B0-75F4-4A01-96D1-D6C8B4E7B776}" type="presParOf" srcId="{8E0D5939-27CB-4FEF-AB36-0F5F77B0149C}" destId="{E47079A0-07C3-455B-B9AD-21BC4550FD9C}" srcOrd="1" destOrd="0" presId="urn:microsoft.com/office/officeart/2005/8/layout/list1"/>
    <dgm:cxn modelId="{462A6107-E4CD-4654-955A-A189F3F467D0}" type="presParOf" srcId="{1F8EE87A-F11D-46BA-92F1-7C13782DA793}" destId="{BE4A4FCA-B6A9-45BE-87E0-D52AA1AFA083}" srcOrd="13" destOrd="0" presId="urn:microsoft.com/office/officeart/2005/8/layout/list1"/>
    <dgm:cxn modelId="{8CAF7C8E-8B6F-4E58-9B9C-677667AAB8FE}" type="presParOf" srcId="{1F8EE87A-F11D-46BA-92F1-7C13782DA793}" destId="{53254A88-4869-4ABC-B893-CDBDA5BEABE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E4B77-C293-41C8-AA6E-12551776B312}">
      <dsp:nvSpPr>
        <dsp:cNvPr id="0" name=""/>
        <dsp:cNvSpPr/>
      </dsp:nvSpPr>
      <dsp:spPr>
        <a:xfrm>
          <a:off x="0" y="0"/>
          <a:ext cx="3242383" cy="11033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600" kern="1200" dirty="0" smtClean="0"/>
            <a:t>Vytvořil:</a:t>
          </a:r>
          <a:endParaRPr lang="cs-CZ" sz="4600" kern="1200" dirty="0"/>
        </a:p>
      </dsp:txBody>
      <dsp:txXfrm>
        <a:off x="53859" y="53859"/>
        <a:ext cx="3134665" cy="995592"/>
      </dsp:txXfrm>
    </dsp:sp>
    <dsp:sp modelId="{DE2BD1F3-4DBC-4DA2-87D4-DA79BF066A3E}">
      <dsp:nvSpPr>
        <dsp:cNvPr id="0" name=""/>
        <dsp:cNvSpPr/>
      </dsp:nvSpPr>
      <dsp:spPr>
        <a:xfrm>
          <a:off x="0" y="1114767"/>
          <a:ext cx="3242383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946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3600" kern="1200" dirty="0" smtClean="0"/>
            <a:t>Denis Kurka</a:t>
          </a:r>
          <a:endParaRPr lang="cs-CZ" sz="3600" kern="1200" dirty="0"/>
        </a:p>
      </dsp:txBody>
      <dsp:txXfrm>
        <a:off x="0" y="1114767"/>
        <a:ext cx="3242383" cy="761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628D8-D4E0-401F-9E0F-B05FAA5CB713}">
      <dsp:nvSpPr>
        <dsp:cNvPr id="0" name=""/>
        <dsp:cNvSpPr/>
      </dsp:nvSpPr>
      <dsp:spPr>
        <a:xfrm>
          <a:off x="0" y="778478"/>
          <a:ext cx="7365504" cy="705600"/>
        </a:xfrm>
        <a:prstGeom prst="rect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31E9EDA4-13E9-48C0-BDB3-9ABE3C2338F4}">
      <dsp:nvSpPr>
        <dsp:cNvPr id="0" name=""/>
        <dsp:cNvSpPr/>
      </dsp:nvSpPr>
      <dsp:spPr>
        <a:xfrm>
          <a:off x="368275" y="365198"/>
          <a:ext cx="5155852" cy="826560"/>
        </a:xfrm>
        <a:prstGeom prst="round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4879" tIns="0" rIns="19487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	Je Vody Dostatek ?</a:t>
          </a:r>
          <a:endParaRPr lang="cs-CZ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08624" y="405547"/>
        <a:ext cx="5075154" cy="745862"/>
      </dsp:txXfrm>
    </dsp:sp>
    <dsp:sp modelId="{E67AFBD2-413A-47D9-95E0-76D683E08730}">
      <dsp:nvSpPr>
        <dsp:cNvPr id="0" name=""/>
        <dsp:cNvSpPr/>
      </dsp:nvSpPr>
      <dsp:spPr>
        <a:xfrm>
          <a:off x="0" y="2048558"/>
          <a:ext cx="7365504" cy="705600"/>
        </a:xfrm>
        <a:prstGeom prst="rect">
          <a:avLst/>
        </a:prstGeom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81BDF68B-B17A-4EF3-9602-FC207C6887C2}">
      <dsp:nvSpPr>
        <dsp:cNvPr id="0" name=""/>
        <dsp:cNvSpPr/>
      </dsp:nvSpPr>
      <dsp:spPr>
        <a:xfrm>
          <a:off x="368275" y="1635278"/>
          <a:ext cx="5155852" cy="826560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4879" tIns="0" rIns="19487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	</a:t>
          </a:r>
          <a:r>
            <a:rPr lang="cs-CZ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Koloběh Vody</a:t>
          </a:r>
          <a:endParaRPr lang="cs-CZ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08624" y="1675627"/>
        <a:ext cx="5075154" cy="745862"/>
      </dsp:txXfrm>
    </dsp:sp>
    <dsp:sp modelId="{F817A833-A3C6-4C55-A7FD-B1E28700BFF0}">
      <dsp:nvSpPr>
        <dsp:cNvPr id="0" name=""/>
        <dsp:cNvSpPr/>
      </dsp:nvSpPr>
      <dsp:spPr>
        <a:xfrm>
          <a:off x="0" y="3318638"/>
          <a:ext cx="7365504" cy="705600"/>
        </a:xfrm>
        <a:prstGeom prst="rect">
          <a:avLst/>
        </a:prstGeom>
        <a:gradFill rotWithShape="1">
          <a:gsLst>
            <a:gs pos="0">
              <a:schemeClr val="accent5">
                <a:tint val="98000"/>
                <a:shade val="25000"/>
                <a:satMod val="250000"/>
              </a:schemeClr>
            </a:gs>
            <a:gs pos="68000">
              <a:schemeClr val="accent5">
                <a:tint val="86000"/>
                <a:satMod val="115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8E036BF0-8303-47A7-BE71-703C6A6AB40E}">
      <dsp:nvSpPr>
        <dsp:cNvPr id="0" name=""/>
        <dsp:cNvSpPr/>
      </dsp:nvSpPr>
      <dsp:spPr>
        <a:xfrm>
          <a:off x="368275" y="2905358"/>
          <a:ext cx="5155852" cy="826560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4879" tIns="0" rIns="19487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	</a:t>
          </a:r>
          <a:r>
            <a:rPr lang="cs-CZ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Proč Je Voda Důležitá</a:t>
          </a:r>
          <a:endParaRPr lang="cs-CZ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08624" y="2945707"/>
        <a:ext cx="5075154" cy="74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17971-639D-4567-8AAD-A420F158CD07}">
      <dsp:nvSpPr>
        <dsp:cNvPr id="0" name=""/>
        <dsp:cNvSpPr/>
      </dsp:nvSpPr>
      <dsp:spPr>
        <a:xfrm>
          <a:off x="0" y="436478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C4BD1-51CA-410D-8B13-F56DF3296EE1}">
      <dsp:nvSpPr>
        <dsp:cNvPr id="0" name=""/>
        <dsp:cNvSpPr/>
      </dsp:nvSpPr>
      <dsp:spPr>
        <a:xfrm>
          <a:off x="411480" y="82238"/>
          <a:ext cx="57607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hlinkClick xmlns:r="http://schemas.openxmlformats.org/officeDocument/2006/relationships" r:id="rId1"/>
            </a:rPr>
            <a:t>Vitalia.cz</a:t>
          </a:r>
          <a:endParaRPr lang="cs-CZ" sz="2400" kern="1200" dirty="0"/>
        </a:p>
      </dsp:txBody>
      <dsp:txXfrm>
        <a:off x="446065" y="116823"/>
        <a:ext cx="5691550" cy="639310"/>
      </dsp:txXfrm>
    </dsp:sp>
    <dsp:sp modelId="{9A68FC36-96F8-4896-8281-296D30D7CEA6}">
      <dsp:nvSpPr>
        <dsp:cNvPr id="0" name=""/>
        <dsp:cNvSpPr/>
      </dsp:nvSpPr>
      <dsp:spPr>
        <a:xfrm>
          <a:off x="0" y="1525118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6D440-02B2-4682-A848-B70592F091C8}">
      <dsp:nvSpPr>
        <dsp:cNvPr id="0" name=""/>
        <dsp:cNvSpPr/>
      </dsp:nvSpPr>
      <dsp:spPr>
        <a:xfrm>
          <a:off x="411480" y="1170878"/>
          <a:ext cx="57607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hlinkClick xmlns:r="http://schemas.openxmlformats.org/officeDocument/2006/relationships" r:id="rId2"/>
            </a:rPr>
            <a:t>Novinky.cz</a:t>
          </a:r>
          <a:endParaRPr lang="cs-CZ" sz="2400" kern="1200" dirty="0"/>
        </a:p>
      </dsp:txBody>
      <dsp:txXfrm>
        <a:off x="446065" y="1205463"/>
        <a:ext cx="5691550" cy="639310"/>
      </dsp:txXfrm>
    </dsp:sp>
    <dsp:sp modelId="{CBE54FBC-A242-4CBF-B58C-0FE6A47DF329}">
      <dsp:nvSpPr>
        <dsp:cNvPr id="0" name=""/>
        <dsp:cNvSpPr/>
      </dsp:nvSpPr>
      <dsp:spPr>
        <a:xfrm>
          <a:off x="0" y="2613758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AB475-9F60-4C75-929F-EF0FBC2B94FA}">
      <dsp:nvSpPr>
        <dsp:cNvPr id="0" name=""/>
        <dsp:cNvSpPr/>
      </dsp:nvSpPr>
      <dsp:spPr>
        <a:xfrm>
          <a:off x="411480" y="2259518"/>
          <a:ext cx="57607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hlinkClick xmlns:r="http://schemas.openxmlformats.org/officeDocument/2006/relationships" r:id="rId3"/>
            </a:rPr>
            <a:t>Home.tiscali.cz</a:t>
          </a:r>
          <a:endParaRPr lang="cs-CZ" sz="2400" kern="1200" dirty="0"/>
        </a:p>
      </dsp:txBody>
      <dsp:txXfrm>
        <a:off x="446065" y="2294103"/>
        <a:ext cx="5691550" cy="639310"/>
      </dsp:txXfrm>
    </dsp:sp>
    <dsp:sp modelId="{53254A88-4869-4ABC-B893-CDBDA5BEABEF}">
      <dsp:nvSpPr>
        <dsp:cNvPr id="0" name=""/>
        <dsp:cNvSpPr/>
      </dsp:nvSpPr>
      <dsp:spPr>
        <a:xfrm>
          <a:off x="0" y="3702398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079A0-07C3-455B-B9AD-21BC4550FD9C}">
      <dsp:nvSpPr>
        <dsp:cNvPr id="0" name=""/>
        <dsp:cNvSpPr/>
      </dsp:nvSpPr>
      <dsp:spPr>
        <a:xfrm>
          <a:off x="411480" y="3348158"/>
          <a:ext cx="57607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hlinkClick xmlns:r="http://schemas.openxmlformats.org/officeDocument/2006/relationships" r:id="rId4"/>
            </a:rPr>
            <a:t>Ceny energie.cz</a:t>
          </a:r>
          <a:endParaRPr lang="cs-CZ" sz="2400" kern="1200" dirty="0"/>
        </a:p>
      </dsp:txBody>
      <dsp:txXfrm>
        <a:off x="446065" y="3382743"/>
        <a:ext cx="5691550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049D-9C4D-4307-995B-52B8FAF57CE8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B5CBA-E1FB-4CAB-BDDC-0C8621357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417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B5CBA-E1FB-4CAB-BDDC-0C862135765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59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slide" Target="slide6.xml"/><Relationship Id="rId5" Type="http://schemas.openxmlformats.org/officeDocument/2006/relationships/diagramQuickStyle" Target="../diagrams/quickStyle2.xml"/><Relationship Id="rId10" Type="http://schemas.openxmlformats.org/officeDocument/2006/relationships/slide" Target="slide5.xml"/><Relationship Id="rId4" Type="http://schemas.openxmlformats.org/officeDocument/2006/relationships/diagramLayout" Target="../diagrams/layout2.xml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slide" Target="slide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Voda Kolem Nás.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92696"/>
            <a:ext cx="4292600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38932319"/>
              </p:ext>
            </p:extLst>
          </p:nvPr>
        </p:nvGraphicFramePr>
        <p:xfrm>
          <a:off x="4860032" y="1916832"/>
          <a:ext cx="3242383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5796136" y="486916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Naše Logo</a:t>
            </a:r>
            <a:endParaRPr lang="cs-CZ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Šipka dolů 7"/>
          <p:cNvSpPr/>
          <p:nvPr/>
        </p:nvSpPr>
        <p:spPr>
          <a:xfrm rot="6868066">
            <a:off x="4932040" y="4221088"/>
            <a:ext cx="648072" cy="108012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53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r>
              <a:rPr lang="cs-CZ" dirty="0" smtClean="0"/>
              <a:t>Co Tady Máme.</a:t>
            </a:r>
            <a:endParaRPr lang="cs-CZ" dirty="0"/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889887"/>
              </p:ext>
            </p:extLst>
          </p:nvPr>
        </p:nvGraphicFramePr>
        <p:xfrm>
          <a:off x="1778496" y="2060848"/>
          <a:ext cx="7365504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lačítko akce: Dopředu nebo Další 10">
            <a:hlinkClick r:id="rId8" action="ppaction://hlinksldjump" highlightClick="1"/>
          </p:cNvPr>
          <p:cNvSpPr/>
          <p:nvPr/>
        </p:nvSpPr>
        <p:spPr>
          <a:xfrm>
            <a:off x="539552" y="225802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lačítko akce: Dopředu nebo Další 11">
            <a:hlinkClick r:id="rId9" action="ppaction://hlinksldjump" highlightClick="1"/>
          </p:cNvPr>
          <p:cNvSpPr/>
          <p:nvPr/>
        </p:nvSpPr>
        <p:spPr>
          <a:xfrm>
            <a:off x="539552" y="3599090"/>
            <a:ext cx="1042416" cy="1042416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lačítko akce: Dopředu nebo Další 12">
            <a:hlinkClick r:id="rId10" action="ppaction://hlinksldjump" highlightClick="1"/>
          </p:cNvPr>
          <p:cNvSpPr/>
          <p:nvPr/>
        </p:nvSpPr>
        <p:spPr>
          <a:xfrm>
            <a:off x="539552" y="4941168"/>
            <a:ext cx="1042416" cy="1042416"/>
          </a:xfrm>
          <a:prstGeom prst="actionButtonForwardNex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eva 13"/>
          <p:cNvSpPr/>
          <p:nvPr/>
        </p:nvSpPr>
        <p:spPr>
          <a:xfrm>
            <a:off x="2051720" y="2258020"/>
            <a:ext cx="1440160" cy="79208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leva 15"/>
          <p:cNvSpPr/>
          <p:nvPr/>
        </p:nvSpPr>
        <p:spPr>
          <a:xfrm>
            <a:off x="2051720" y="3501008"/>
            <a:ext cx="1440160" cy="792088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eva 16"/>
          <p:cNvSpPr/>
          <p:nvPr/>
        </p:nvSpPr>
        <p:spPr>
          <a:xfrm>
            <a:off x="2051720" y="4761148"/>
            <a:ext cx="1440160" cy="792088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5292080" y="836712"/>
            <a:ext cx="3384376" cy="122413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Zdroje</a:t>
            </a:r>
            <a:endParaRPr lang="cs-CZ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8" name="Tlačítko akce: Dopředu nebo Další 17">
            <a:hlinkClick r:id="rId11" action="ppaction://hlinksldjump" highlightClick="1"/>
          </p:cNvPr>
          <p:cNvSpPr/>
          <p:nvPr/>
        </p:nvSpPr>
        <p:spPr>
          <a:xfrm>
            <a:off x="4770872" y="927572"/>
            <a:ext cx="1042416" cy="1042416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2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4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 Vody Dostatek 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672">
            <a:off x="5544112" y="350531"/>
            <a:ext cx="3161928" cy="2529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lačítko akce: Domů 3">
            <a:hlinkClick r:id="rId3" action="ppaction://hlinksldjump" highlightClick="1"/>
          </p:cNvPr>
          <p:cNvSpPr/>
          <p:nvPr/>
        </p:nvSpPr>
        <p:spPr>
          <a:xfrm>
            <a:off x="323528" y="5713962"/>
            <a:ext cx="900100" cy="864096"/>
          </a:xfrm>
          <a:prstGeom prst="actionButtonHom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73578" y="2132856"/>
            <a:ext cx="48065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Vody Je Určitě Dostatek, ale jde o to že pitné </a:t>
            </a:r>
            <a:r>
              <a:rPr lang="cs-CZ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</a:t>
            </a:r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ody ubývá. Příčina ?</a:t>
            </a:r>
            <a:b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cs-CZ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Znečišťování  </a:t>
            </a:r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 je záhuba pitné vody.</a:t>
            </a:r>
          </a:p>
          <a:p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Většina povrchu Země sice tvoří voda, ale slaná. Totiž  povrch světových oceánů pokrývá 97% Slané vody a 3% Sladké.</a:t>
            </a: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3378729924"/>
              </p:ext>
            </p:extLst>
          </p:nvPr>
        </p:nvGraphicFramePr>
        <p:xfrm>
          <a:off x="2555776" y="3117761"/>
          <a:ext cx="4344144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180">
            <a:off x="98977" y="4064160"/>
            <a:ext cx="2335481" cy="1553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93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Koloběh Vody Na Zemi.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Koloběh vody je celkem jednoduchý.</a:t>
            </a:r>
          </a:p>
          <a:p>
            <a:pPr marL="0" indent="0">
              <a:buNone/>
            </a:pPr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Voda se vypaří z oceánu a naprší na pevninu, potom se voda dostává řekou , půdou nebo dalšími způsoby.</a:t>
            </a:r>
            <a:endParaRPr lang="cs-CZ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lačítko akce: Domů 3">
            <a:hlinkClick r:id="rId2" action="ppaction://hlinksldjump" highlightClick="1"/>
          </p:cNvPr>
          <p:cNvSpPr/>
          <p:nvPr/>
        </p:nvSpPr>
        <p:spPr>
          <a:xfrm>
            <a:off x="323528" y="5713962"/>
            <a:ext cx="900100" cy="864096"/>
          </a:xfrm>
          <a:prstGeom prst="actionButtonHom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3800475"/>
            <a:ext cx="54387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eva 4"/>
          <p:cNvSpPr/>
          <p:nvPr/>
        </p:nvSpPr>
        <p:spPr>
          <a:xfrm rot="1957887">
            <a:off x="5330385" y="5649421"/>
            <a:ext cx="1800200" cy="936104"/>
          </a:xfrm>
          <a:prstGeom prst="leftArrow">
            <a:avLst>
              <a:gd name="adj1" fmla="val 50000"/>
              <a:gd name="adj2" fmla="val 5888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Vypařování</a:t>
            </a:r>
            <a:endParaRPr lang="cs-CZ" dirty="0"/>
          </a:p>
        </p:txBody>
      </p:sp>
      <p:sp>
        <p:nvSpPr>
          <p:cNvPr id="7" name="Šipka doleva 6"/>
          <p:cNvSpPr/>
          <p:nvPr/>
        </p:nvSpPr>
        <p:spPr>
          <a:xfrm rot="21071259">
            <a:off x="7281841" y="4557294"/>
            <a:ext cx="1800200" cy="1024822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Déšť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103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  <p:bldP spid="5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Je Voda Důležitá 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Člověk i když se to nezdá je z většiny z vody a potřebuje pořád doplňovat zásoby vody neboli pitný režim , každý člověk by mněl vypít víc než 2l pitné vody.</a:t>
            </a:r>
          </a:p>
          <a:p>
            <a:pPr marL="0" indent="0">
              <a:buNone/>
            </a:pPr>
            <a:endParaRPr lang="cs-CZ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lačítko akce: Domů 4">
            <a:hlinkClick r:id="rId2" action="ppaction://hlinksldjump" highlightClick="1"/>
          </p:cNvPr>
          <p:cNvSpPr/>
          <p:nvPr/>
        </p:nvSpPr>
        <p:spPr>
          <a:xfrm>
            <a:off x="323528" y="5713962"/>
            <a:ext cx="900100" cy="864096"/>
          </a:xfrm>
          <a:prstGeom prst="actionButtonHom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8701">
            <a:off x="5134922" y="3748747"/>
            <a:ext cx="3118296" cy="2458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57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868" y="734165"/>
            <a:ext cx="8229600" cy="1143000"/>
          </a:xfrm>
        </p:spPr>
        <p:txBody>
          <a:bodyPr/>
          <a:lstStyle/>
          <a:p>
            <a:r>
              <a:rPr lang="cs-CZ" dirty="0" smtClean="0"/>
              <a:t>Seznam Zdrojů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735011"/>
              </p:ext>
            </p:extLst>
          </p:nvPr>
        </p:nvGraphicFramePr>
        <p:xfrm>
          <a:off x="683568" y="198884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lačítko akce: Domů 4">
            <a:hlinkClick r:id="rId7" action="ppaction://hlinksldjump" highlightClick="1"/>
          </p:cNvPr>
          <p:cNvSpPr/>
          <p:nvPr/>
        </p:nvSpPr>
        <p:spPr>
          <a:xfrm>
            <a:off x="7884368" y="260648"/>
            <a:ext cx="900100" cy="864096"/>
          </a:xfrm>
          <a:prstGeom prst="actionButtonHom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4878823" y="302180"/>
            <a:ext cx="2664296" cy="86409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Menu</a:t>
            </a:r>
            <a:endParaRPr lang="cs-CZ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1775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</TotalTime>
  <Words>112</Words>
  <Application>Microsoft Office PowerPoint</Application>
  <PresentationFormat>Předvádění na obrazovce (4:3)</PresentationFormat>
  <Paragraphs>27</Paragraphs>
  <Slides>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Tok</vt:lpstr>
      <vt:lpstr> Voda Kolem Nás.</vt:lpstr>
      <vt:lpstr>Co Tady Máme.</vt:lpstr>
      <vt:lpstr>Je Vody Dostatek ?</vt:lpstr>
      <vt:lpstr>Koloběh Vody Na Zemi.</vt:lpstr>
      <vt:lpstr>Proč Je Voda Důležitá ?</vt:lpstr>
      <vt:lpstr>Seznam Zdrojů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Voda Kolem Nás.</dc:title>
  <dc:creator>Zak</dc:creator>
  <cp:lastModifiedBy>Žák</cp:lastModifiedBy>
  <cp:revision>10</cp:revision>
  <dcterms:created xsi:type="dcterms:W3CDTF">2013-05-17T08:24:36Z</dcterms:created>
  <dcterms:modified xsi:type="dcterms:W3CDTF">2013-05-17T09:47:11Z</dcterms:modified>
</cp:coreProperties>
</file>