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6" r:id="rId9"/>
    <p:sldId id="261" r:id="rId10"/>
    <p:sldId id="265" r:id="rId11"/>
    <p:sldId id="268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B2353-0680-4497-A368-20C4A9664D6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B4402-B3EF-4F2F-BC57-B73BE2D410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B4402-B3EF-4F2F-BC57-B73BE2D4102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edge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7732B3-B32E-4B01-A356-209F42E87E46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6E8A65-E017-4A73-B21F-0FDFE121AD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wedge/>
    <p:sndAc>
      <p:endSnd/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Zak\Downloads\nothing-else-matters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Pitn%C3%BD_re%C5%BEim" TargetMode="External"/><Relationship Id="rId2" Type="http://schemas.openxmlformats.org/officeDocument/2006/relationships/hyperlink" Target="http://cs.wikipedia.org/wiki/%C4%8Ci%C5%A1t%C4%9Bn%C3%AD_odpadn%C3%ADch_v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z/search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hKd5FWZOE&amp;feature=endscreen&amp;NR=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cs-CZ" sz="100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3" name="Picture 1" descr="\\sblan2\share\Práce žáků\Počítačová soutěž Bajtík 2013\Kategorie Megabajtík\Fuss Dominik\voda .jp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2060848"/>
            <a:ext cx="6978097" cy="2998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nothing-else-matters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572000" y="141277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FF0000"/>
                </a:solidFill>
              </a:rPr>
              <a:t>Čištění odpadních vod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 čištění odpadních vod se používají chemické, fyzikálně-chemické i biologické metody.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Fyzikální, chemické a fyzikálně-chemické metody:</a:t>
            </a:r>
          </a:p>
          <a:p>
            <a:r>
              <a:rPr lang="cs-CZ" dirty="0" smtClean="0"/>
              <a:t>sedimentace (usazování) - využívá ji lapák štěrku, lapák písku, usazovací nádrž, atd.</a:t>
            </a:r>
          </a:p>
          <a:p>
            <a:r>
              <a:rPr lang="cs-CZ" dirty="0" smtClean="0"/>
              <a:t>vzplývání a flotace - například lapák tuků</a:t>
            </a:r>
          </a:p>
          <a:p>
            <a:r>
              <a:rPr lang="cs-CZ" dirty="0" smtClean="0"/>
              <a:t>odstřeďování</a:t>
            </a:r>
          </a:p>
          <a:p>
            <a:r>
              <a:rPr lang="cs-CZ" dirty="0" smtClean="0"/>
              <a:t>filtrace</a:t>
            </a:r>
          </a:p>
          <a:p>
            <a:r>
              <a:rPr lang="cs-CZ" dirty="0" smtClean="0"/>
              <a:t>magnetická separace</a:t>
            </a:r>
          </a:p>
          <a:p>
            <a:r>
              <a:rPr lang="cs-CZ" dirty="0" smtClean="0"/>
              <a:t>iontová výměna</a:t>
            </a:r>
          </a:p>
          <a:p>
            <a:r>
              <a:rPr lang="cs-CZ" dirty="0" smtClean="0"/>
              <a:t>membránové separační procesy</a:t>
            </a:r>
          </a:p>
          <a:p>
            <a:r>
              <a:rPr lang="cs-CZ" dirty="0" smtClean="0"/>
              <a:t>koagulace</a:t>
            </a:r>
          </a:p>
          <a:p>
            <a:r>
              <a:rPr lang="cs-CZ" dirty="0" smtClean="0"/>
              <a:t>neutralizace</a:t>
            </a:r>
          </a:p>
          <a:p>
            <a:endParaRPr lang="cs-CZ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0000"/>
                </a:solidFill>
              </a:rPr>
              <a:t>zdroje</a:t>
            </a:r>
            <a:endParaRPr lang="cs-CZ" sz="6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http://cs.wikipedia.org/wiki/%</a:t>
            </a:r>
            <a:r>
              <a:rPr lang="cs-CZ" dirty="0" smtClean="0">
                <a:hlinkClick r:id="rId2"/>
              </a:rPr>
              <a:t>C4%8Ci%C5%A1t%C4%9Bn%C3%AD_odpadn%C3%ADch_vod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cs.wikipedia.org/wiki/Pitn%C3%BD_re%C5%BEim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google.cz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search</a:t>
            </a:r>
            <a:endParaRPr lang="cs-CZ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</a:rPr>
              <a:t>To už je bohužel konec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://fc00.deviantart.net/fs12/i/2006/282/e/9/Logo_The_end__by_tesj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5040560" cy="504056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56084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Pro úvod bych se rád podíval na koloběh vody</a:t>
            </a:r>
          </a:p>
          <a:p>
            <a:pPr>
              <a:buNone/>
            </a:pPr>
            <a:r>
              <a:rPr lang="cs-CZ" dirty="0" smtClean="0"/>
              <a:t>proto že sem chtěl ukázat na to jak voda koluje:</a:t>
            </a:r>
          </a:p>
          <a:p>
            <a:r>
              <a:rPr lang="cs-CZ" dirty="0" smtClean="0"/>
              <a:t>Dále bych rád ukázal nato kolik spotřebujeme vodu</a:t>
            </a:r>
          </a:p>
          <a:p>
            <a:pPr>
              <a:buNone/>
            </a:pPr>
            <a:r>
              <a:rPr lang="cs-CZ" dirty="0" smtClean="0"/>
              <a:t>za den: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jdeme dál:</a:t>
            </a:r>
            <a:endParaRPr lang="cs-CZ" dirty="0"/>
          </a:p>
        </p:txBody>
      </p:sp>
      <p:pic>
        <p:nvPicPr>
          <p:cNvPr id="1026" name="Picture 2" descr="C:\Users\Zak\AppData\Local\Microsoft\Windows\Temporary Internet Files\Content.IE5\ZD4Z35C2\MC900442158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060848"/>
            <a:ext cx="604435" cy="604435"/>
          </a:xfrm>
          <a:prstGeom prst="rect">
            <a:avLst/>
          </a:prstGeom>
          <a:noFill/>
        </p:spPr>
      </p:pic>
      <p:pic>
        <p:nvPicPr>
          <p:cNvPr id="5" name="Picture 2" descr="C:\Users\Zak\AppData\Local\Microsoft\Windows\Temporary Internet Files\Content.IE5\ZD4Z35C2\MC900442158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924944"/>
            <a:ext cx="604435" cy="604435"/>
          </a:xfrm>
          <a:prstGeom prst="rect">
            <a:avLst/>
          </a:prstGeom>
          <a:noFill/>
        </p:spPr>
      </p:pic>
      <p:pic>
        <p:nvPicPr>
          <p:cNvPr id="1027" name="Picture 3" descr="C:\Users\Zak\AppData\Local\Microsoft\Windows\Temporary Internet Files\Content.IE5\ZD4Z35C2\MC900442158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4149080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oc-silesia.cz/object/detskykouteknew_41_obraz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           </a:t>
            </a:r>
            <a:r>
              <a:rPr lang="cs-CZ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Koloběh vody</a:t>
            </a:r>
            <a:endParaRPr lang="cs-CZ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?v=iohKd5FWZOE&amp;feature=</a:t>
            </a:r>
            <a:r>
              <a:rPr lang="cs-CZ" dirty="0" err="1" smtClean="0">
                <a:hlinkClick r:id="rId3"/>
              </a:rPr>
              <a:t>endscreen</a:t>
            </a:r>
            <a:r>
              <a:rPr lang="cs-CZ" dirty="0" smtClean="0">
                <a:hlinkClick r:id="rId3"/>
              </a:rPr>
              <a:t>&amp;NR=1</a:t>
            </a:r>
            <a:endParaRPr lang="cs-CZ" dirty="0"/>
          </a:p>
        </p:txBody>
      </p:sp>
      <p:pic>
        <p:nvPicPr>
          <p:cNvPr id="5" name="Picture 3" descr="C:\Users\Zak\AppData\Local\Microsoft\Windows\Temporary Internet Files\Content.IE5\O31HRC07\MC900442157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5661248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11381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6386" name="Picture 2" descr="http://www.dvorek.eu/dwn/1164/1827cs_CZC440x250_Graf_spotreba126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7" name="Picture 3" descr="C:\Users\Zak\AppData\Local\Microsoft\Windows\Temporary Internet Files\Content.IE5\O31HRC07\MC900442157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44522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amper.ped.muni.cz/gw/wbgu/srkw_cz_files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7465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přesto je nedostatek vody</a:t>
            </a:r>
            <a:endParaRPr lang="cs-CZ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FF0000"/>
                </a:solidFill>
              </a:rPr>
              <a:t>Pitný režim člověka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Dospělý člověk by měl vypít 2 litry za den.</a:t>
            </a:r>
          </a:p>
          <a:p>
            <a:r>
              <a:rPr lang="cs-CZ" dirty="0" smtClean="0"/>
              <a:t>Dítě zase 1 litr za den.</a:t>
            </a:r>
            <a:endParaRPr lang="cs-CZ" dirty="0"/>
          </a:p>
        </p:txBody>
      </p:sp>
      <p:sp>
        <p:nvSpPr>
          <p:cNvPr id="24578" name="AutoShape 2" descr="data:image/jpeg;base64,/9j/4AAQSkZJRgABAQAAAQABAAD/2wCEAAkGBhQSEBUUEhQUFBQUFRUVFBUUFBUUFBQVFRcVFRcVFRQXHCYeFxsjGRgVHy8gIycpLCwsFx4xNTAqNSYrLCkBCQoKDgwOGg8PGiwlHx8vKS8pLCwsLCwsLCksLCwsLCwsLCwsLCwsLCwpKSwsLCwsLCwpLCwpKSkpLCwsLCksKf/AABEIALcBEwMBIgACEQEDEQH/xAAcAAABBQEBAQAAAAAAAAAAAAAFAAEDBAYCBwj/xABCEAABAwIEAggDAwoGAgMAAAABAAIRAyEEBRIxQVEGEyJhcYGRoTKxwXLR8AcjQlJigpKy4fEUFRYkosIzQxdjg//EABoBAAIDAQEAAAAAAAAAAAAAAAACAQMEBQb/xAAqEQACAgEDAwQCAQUAAAAAAAAAAQIRAxIhMQRBURMUMmEisfBCUnGB0f/aAAwDAQACEQMRAD8A9QaFIAuWhSBSVjgLpcgpEoA7STNToAdPK5LoXAegCUJ0zU5KAEnXIcu0AMnSSQAkkk6AGShOkgBoShOkgBk6SSAGSTpIAZJOmQA4CeEwKcJSRBOkmUEiK5K6XJCCTkrghSELgoAj0pJ06AIZSa9cTZc01Nik5K5LlDXrQqoxkqHImgiKqQrIc6vZcdeo1BQRNSVKxUcOTKta1KZBaC4qlciqoatf8XTNgT0nKcFDWYoK1TryoTCiwuS5cuqKPXJU2BYaU64YV0CpIHTpJ0ANCSUpi5ADpJgU6AGSTpIAZJJJQAycJJIJOkyYLpKSMknKZBJyVyQpFyUARQkuiEkAA3ZgAFF/mw5oXUpkjdDCDe6zSytMZRDeMzKbyq+GxkmUBrYmBdc4bMoKzvK9RZp2Na7EWXVGuN0BGYSN13Txyt9VCaTVUq4CgxOOjjCEVszFNpLpIA4CSfADcrMZ3mlY3d2QfhaSGgD9Yzcnu4SrPU2GjibNjW6U0qXx1BJ2AEk+TVRxXTai0TLjzGm45ceJWDoYc2cTqe89mL6Wxd14O0nZVadPrHkgHQD2Qf0uAJ7z8pUeoWrCjdU+mjDfS4DgSRJ/p+LqzgunVNzoMgAxJ+7kvP8AVqc53/rpyGnbW4C7/AGAO4qpUmS0TIAmLRtDLbWufD1hTJeNHslPpExw7Jnwv6qzhceXfdcFeRZbqtP7vO0y4xziwWkyLPqjHwTqaLQRebgxy/snU9+Sp4tj02m+ykY9BsLndNzZ1R4/JTszAESFdrRS4sLhy6JVClik78YAm1IWi056hdUVWpjQom4idkrkTQQbWTivKFueVaww5oUiKCDCulwxdpwElCdMoASSUppQA6dNKUqCRJJpTSgkeVySnlclAHMp0ydBB5zWzcRbkh1XMgVTezsyqBcuRkyNF6RaxWNlVG1io6gKUKuNy3GboIUMTCMZNhzUJcdvrwA/HNZei8lwaNyvScFl4pUmsO4F431G5HiArI3yxoLUwTicFrqA/ot25TePv8IQfG4HXUjgBx7zAJ85K1OJMN73FzhHIdkR7DzCp4fDAnh2n222B0z5mSp1OzaoqgJjMBapHBop8yCRLoHONPqquPwBpUoAuYY0G93AfJaSizXVcBtrLzx49Wz5T5LnOaIqVtAG2ra17SZ4y4geZUKTJaRma+Xilh54AA7fEZDhbvdpjulVsDlki+5cSeMuN3Enu7I8u9a7OcAOw0CQ0ue7e5pzTaNv1gT5KniMMKTI4kcO87+bpPgApUmGlA2jhpNu7+G+n1An+6t0cIGydpNo74t6BT4OjYm0CfCZ/p7J3EGI24JkyHGytUoVAxzpkAExcmN5CDdDs8ca1SXfphrhNtLhDTHc4R+8thhnQs1nXRxtCscTR7LKtqjRs1/6w5B0T3ObyKv5RlnGjbUszgKJ+aSUGr1+wHdw+Uqu3FzskcnwZqo0lPFyblFMLVELFHMSwqzhs7JNk0MlPcho2msKWnVhCcFXkXV6mJK1JlYUpVVOHKtQYrICsRB0mSSUgJMnKZACSSSQSJMkmQAkydMoAZOkkgDxarXgQoKbpW2zLo208Fl8dlBpyWzZcyeJouTKFRl1wGSuOvO5CduInuCSMQbND0QygPrBxuGdoxcW4Hzj2WtxAJqESYEDxc65jwEeqp9DsMG4Y1CImw3s1tz7z/CidFkNk7gOeftO2+fsmlsqNeFUrAeNB1EN3hunuvopDzdqee4KWg0DXG1JsDnYFgPiXE+ytUaI+I2MF/gSNDPRv8yhxuHd/g65bOt4LW/auQP+LQqzRYHyTMAxpqu27VU7jsUxDfV0H95NkGOL8QdVy11zJ/8AXTdUf5da93oF1j8EGscNPZFWhQHIspAOIHdM/wAKA/k+rOqda/eKRI//AGqe1zsnStNiuW6Xk9AdTBLJ/Va6/Jvb/ncs1mdY1sSdInSYaBsT8Ijz+q0OaV9FFxZ8Tj1bP3W6GkdxcJ80Cwzf8PSDhetUBFLm1sQan/UHidR2ASDIWOIYBSaZI+M/tHcfIeSrtFlwKUEzzKl1DxTol7FiiTEqTM+1has8Gh3o5p+ipYfMWCRN+RV2vVa6i9pMCoxzJJ2LhAM9xI9FbEpmrBTKc0wOVvLcfcucPQgwiGV0SabdQgkEEWsQSdxY8R5hEHZYIturFG9znz2Zm8cZEKjg3ODuKO1sASSETyvIBFxdHp2xLJsnxdhK0eFeCh7cmgWVrC4dzbLRFNbEBikVMq9EKwFaQJJJMgBJJJIASZKUpQSJMlKZQAkkpTIAdJcynQSB8Q7mhuMwrXAqbHYwRPJUBjhG6pk0MkZ3G5QJKEPy03mw5j5DvWix2JBcoKDg4gd9/CVlHo2GXYfRhKbDvppg8buIc4d/xEeSuYhnZIFiW7+Yj3lcAdlg5fRv9VLXuT4sHoHVPuCR7mxbIpGkDNrFwaPstgAegC5xFMdVTaeLy7biyHjwu2PNWDT7DQODhHlB9zC5zEw5sH4KdR30B+qrZZYKzWjOHEQZqOc2DuSXP+UjyWS/JThv9nXfx/MsHc0DrCfUrYtthKWoTpHWEDgHa3RHcIQr8muA6vAYlnKqR46abWn3anT/ABaFfKZJXe06A/4KVJpcJ/ZaSI/WcXBo73HkVQbUNSoajt944ACA1reQAgLjPK0HSNy4F3gwaW++r0UmDbIS1uWriyticQGTJA8Vnsb00Y0wJP2WlxPyA9VsnYMHcBU8RljDu0GeYBVsdPcWSk+DL5XiBiXippIm1yII4GGkxdFekVZrKVIvcGtl4ku0iYaQLAk2B90Rw2WNZLrDwsABsAF1icup12up1QHMJnTJBB3BBGxv7nmp2sXS6+zrJs0pvpA0yCANwZuD3+S0dCsCszRykUWhouCSZHEE2nvAK0mV4bbyV0Jb0YMkdy2zATeETwuEhT4ehZWgxaUig5FJLqlIkmAYNXSYJ0EiTJ0xKAEmcUpVfE1oCiwGqYkBRHHjmspnmeaTAKz1TpI+d7LJPqowZNHplPGgqyKi81y3pIQ65WnwvSBpG6fH1EZqwNJKaULoZq08VdZiQVepJkE8pKPrElIHkP8AqBxF9lD/AJwUEdXso24hclyZc9g0/MyTfir+VVy54A23ceQFo9beKzXX23RPIcRLwOZb6BwgDxd/KFGpsIvc9bDrNPe4j0j6KZzrnzPnAaPqq1U2ZHN0+qkLv+ns3V8yE1m2jpjfhH45If0gMdZF5bSpx56nD1cPVFaDrjwPzQjNm669JgsTUfUd9mnpaPIuACiXBMeQfisYH18Rh5+GgDHCw0fWfwVb6LsijVtGstPfehRJ/wCTiVi62Zac0fUmGv1Mjm3cf8WH2W0o4jSKYG79bD4spz82EI4Ga2MZnb/91U5CG++r6lXsBXgKjnTIxVX7cjvBAK6wr4UXuaIq4hsVbLjVKpsrKQVE6ZFUPmUlgA4+6qYg1yGGkym2QNZcZcY7MNg9ymxFe4VDHZzra9tMw2kfzjx+0D2Wnu038Vqw4XlkoxMmfqIYIOc+F/Ng3gKTurmpGrUTaSI4X8vdGcNmTacCC50SGtHzdsB+IWK6OVnl7i4vYy7XNJJJcRaxvIMecre5TlHWgEWbbU4914bzv8lol0/pTq7Oauo9Zakmv8lzDY6o/kB+zNjyk7+gVttVwvM/jmrlPCtAhtgLBR1KUAlW2V0Q067r/wBCB5nZT08UCYt5EFVyy0nYWAjynvTaSALkA7RYu5kwp2DcvtenLkLfWLACRA5bk98nb0SwGY9YHOA7IJAPOO5UvJBOrNCxTcdVBB1ZQVsVCz2Y5yWPsbEhoEXcTwAhWKz2imOsc5ri24tDT47+Sq9ZMtfTTVfZf/zIc0KzbNwBuquKy94ose2Xl/atAAabtkOg7RJ4Sq7slHUGriXuY68MBbIvA1Eg+PmFXPJKuBFhk2kuWZXNcVqcShbnq/8A4F1Wr1dEGoTcQOHN3BscTMKhmWGfRcWPbDh3gg+BFiuLl1Sd9hJRlG7XBGa0FdjN3N2lDevXVbZEbhsQlYbwXSR44rR5d0vBNyvOKTirdKsQZWiGSUJch2PYqWbgtBndJebUs+IAEplv9wiDJ1MQomVynY2QpadKUPGkhddnDsSjvRd/55ro2fSaPFzwI8hCHf4CQi/R2hFSi3bVV1k9zDTH0d6lZ1KN0i2PJ6y93YYeRd6n+6lqP+voI+73UDj2WDnUA8gS7/quqbpDe8A+t1DOii+z4hHAfj8d6CZhW0nE1f1aYoM+24EmPN/si+AeC9/IRfuJdP8AKs3n+I/8dLi5xqu8X1BE+DZd6IfYlcnmmd5qBjyNJ+INAEbAAH5wfNb7AZnPVzuKrXEn/wCwtY+3A3P8S8mxNQ1MWarra3gtjm91m/aHa8NK1nRrMutbB3Mk/ZqaZnwdpP8AZW5YUk0RjlqbTD2dU5quOxHuAdBHrHqqdNys5ziAajX7CowO/ibpd9/iEPovVSVqzRF1sXg9dNeq8rl71YkRKQH6W4ir1ZFE3tMb6eMd6E5LmD6eDLSTPWXa79YPDgHA91vMo/imINjKBnscbFvP+o4ELp9JnjB1LuuTk9Z00s0bi907rz9B/JK9aq1rg1znOd1r3AWuSYAG0k3Xpbc0LGNDWO0NEadJaXH9YnlM/wBUD6AYGnVwrNTTrpl1Jw1GGvpuIIEHlp9VrTkzYIY6ownZzajyWnuBdHqrMstbtGLHGUFUgd/qsyQGEA2bNoIHaJne5HspX525wHZsL8bxsFN/lbjSjrHh5vrmYMzZpttZBjgqzTTa6o8uc6HGwH/k0t02kdkF3oqrofc0JzMOIkQBE+drQu3YhlRw0/CJ9RAi/l6LGPFd1eoxr3gNnRLjYaJE8bW90UyPCVA9vWVHvBa8w4mLOAHG+/sklk2dD495JMt51itbhSaYc4ho7pMH2kqPNcV1FMMYA1oEAcvvVqjhpxBeR8LT6mw9pQ3M8KcRXFPYbuPJo3+7zXNcnyd2KjaXZK2WcmwoazrnntOA0ibNbvPiUOewV6p1E6G3N97wGz3qz0jxgYAxto4DYCIQjLcA+s9rQXCm1wqVTMNgCWt7zsrYNOW/CKMrcY2uZB2vUrNDnNgsZA0wI8AO4cOSjxuaUhT01Wsc8AB1w0X/AEYF7SBCH55nkEUKP6VjB2HE+iFaHVaL6j9nve494abe8+i3Y8in22MObG8VU92aXKcbhixxpMbS7OgvaGtkTq06oBMb3Q3GdB6FZgccRUbrJcwu0CQYkhjrkTF5G6oZZgtbGN2bIB+yO3UPmYHgAo6uJc/ES4mXuGkWOls6WwNuy0OI7yDwUyxwkrkin1JpOF7dybLvyfDDl7vzWKeZFMOljG/tFrgWud3EwOCyWd9GcVSc5xw9QUyZBYOsaAeEsmB4rX4XE1G/nHE9ZUeWU9TuzTZE9aW/p21G9uweJC4zbpzVZUaGN+EXNQlznA3bqGwOmD5qifS42q4Ieao1X/TzlogwbHkbH0UT6916hhOmOHqsccbRaY2b1fWF8zJBeDEePFRZx0SywuDu1Q1QIp1IEua2oJY4Og6SNoCofRNbp2J6iaPMetKS27ugWFJluOgcA6kC4eJDh8kkntZ+CdUfJgC+ApMG+SoxhiVZw2GIVzmtJWosLUhZG8iw84mlbamXfzOJ9/ZB8NtfefYD+60XR8/7lnLqtM+JLfKL+q5UU1M2QXBs6jh2TxaXu9GkbfvKOpVLTHLQJ2mG3+crqsJcBzJHq4j6QqmMrDVykk+Hf6ALRJ7HTig3lbPzZ/bcAZ5QJ+ZWE6S5kC6rU2cdYaeQgNlvhJb4gngtzUqingy4nT2C6521Sd/skLzDMqPWPpB1mvfrN7hjSAGkDmXvP2hCbukIu7MbneBeH9YwlmkAtAm3WSJEbumZIvIXPRbMTSqiZgWP2D2SPSUXzqoHVX03iAQ5wjhoMn3nyA5yQ+IypzHBzbxuRvH1ELWpao6WVJaZWj0HMaZ6iRc03uA+y8EiO67kEo4wHj4+KJ5HjOtw0TOkBr/sn4D5HUPIIPm+XOb2m7jf8cVRBVszQ33ClLESpZlZSlmTxuPTZEcPj3u2aSe5OQE65UeEe1pLzEMBcZ5NBcfkhX+eBxAFyfMqvmmMPVuaP0h2o493yTIpnJGo/I9npZVNKoezXMjurSYJ+0Jb4hq9rNLiF80dGKoBbHOJ8DcjzJuveei/SYVqQa8/nGgSf1xsXDv5jz4rVilvpZiyxXyQbNNVMTR7TTE6XT5kBs+QJKvteDsq7agk/aIWijO2BcPgxTqGo8QXtc5/GCXEhtuTBChoPIq0WmxNN0jvs8z6rQhgPDf+yhq0RrmLiRPjH3BUZopQZZhVzRC4xKquq6ZI4q3UCGYw2sYXOZ1o0Cq2Tvr1JJDWTdxN45Ac1znGdsw9M0qZ7gBvtFzx4XUWY5v1bSAblZtmAfV1VTJaDpnhq3ifBEIt7Dyklu/9FelSqGvex6suPMTCsf6mc2k+jAgNLQ7jJcSfcq/lGEmq5zuDI83OaAEJpZYHue6TDnkDz1OJ8gB6rdBVwc7LK5WzVYDPKPUta8tYW02A2A+IQJIFzDSq+UOo1cZVIdMU26IIiTr577DZZrN2xRDgY11HQOOmm3SPKSR6Lro4w/nHcTRt469IVqb4MvO5p+keXk1aFNsDW4i5gQ1k7nun1TY7o+0PJLZAMH9230UPSPFasZQ0O3eeNhqpsbb390qPTIPpkObL4uB48O8pJPcRpUCsNggKhc8RSZ23DeWg2aJO52hAsfUNWq+o49p7i4+J/pA8Atjiw2o3QznLxx1cvJBcdk5aNQBA/W4ct0kpdilpsqYXHPawANYQOLqTXHfiYukiGHxWloa0NgcxPj7pKxOQ6ivJjqey7Y5Wm4dL/DLhLIa6OadSy0nRp8va7i5xp/zOPy90HpYNabIKMGlIFutqTYfpaQY7gHR4lPCSbLMa3NK0TVHMMcR67+s+ipil1ldreEuJ8D2APYqWhirv/ZpM9XTH8wVjo7Q1VnvPB0A9zbE/xF3om5aR0fimxum7i6lToMnXVe0W4NAn2AB8YWAx9TXiPzQ1UsMA10X6ypJLaTeYJnyk8AFvMVQfWe5zJ11C6lSNuw34alWfDsD7K0GQ9FKOGY1tNvwzLz8RJjUQeEwJO9gNgtOLG8jspnkWONHk2B6B4nEGalNxedRc8kNFxaZNt+N9kW/+Iq+k6Xs7gXao84C9eFMAQBA5KKqt8cKrcxvM+x4rhui2NwNSXUXPYdYcGODpFi2JvM6o8ByUuYYSCR5iREtN2mDse7u7l67XxQLS12x4/eFnM1pNZDiAaZOl/wCyDs7wBO/Inkln065Q8OofDPJ/8uGoq9luXvLoYxzuWlpPLl4j1Xp2HoMEDQ2ecN3BnfnKvAnl7hHtr5ZL6quEeV4L8nlR9V00DSaTIqdY2DMGDTJLgZJ4Ab7ImfyVBzSKlY7WaxmmYuAXSYkgbL0ET3D3+5d9T3n0CvWGKMzyNnmmR9FepI0022As4NJg8A433WnFA7tlp/VM2PcfVFG4eXEEXbPgW/fspOo/oeXJMopA52VcBmTwQHEx38/FEX4hwNhJPAmJjYg8CqOKwwjUPH+qt0qJcBNvx+PRTrUV+TF9PW9kWcNmcuLSx7T8Xab2fJ4lp8ipdajJhUq+PDVz8uTW/o24sWhfZbrVICBZnjmgXKr5rnwAgLH4/Hl03VSVl/BeLDia7aVMdp7tI7huXHuAk+S9Bp5Qylh3UmN7Bne5sfinnv6lBPyZ5U0A4gkOcZY28lo4kjgSR6DvWmxb4px4g+M3WuMKjZklk1TS8ABmWtp0S6Dcz/DIF/Fzj5BCK+BbRoAky5zXEAXu6AZ5W+S02fPDaIbxJA8oJ+cIRTy/XqmA1hkkmBbj5XPkpca2Qu0rkzJdKMIaZpUtPwU2g6gRBcS835wWq/keCAw7Hn9KZG5hjy//AKqrnmM6x5gkg21OJLnRbUSeJ5bDZacZU8YWlTB7Tm02tA4BzXPhx3AiZ8e9S75RTJfiZfC0JxFKSTpqgnaR2Q53uSucoy8Mpms74nk9X+y0EjUO88PJaEZB1VZrCdb+1UmObAwehn2QvMaOo9XT3ktaBcMYw3dbYaQPwElOMfsomuChgsY2nU1cbzebHdFGYxpIYXHQ6ZY8am6iJa0g7N+Enig+WZO51Z2sQGSXeAsB5/IFHMvy3rcXRbHxPe5wMWaA038goxx07+SE7aRVzHL39a/S1sajxLfERFoMhJFTUJJLXVWAkkNiYBMyCeB3HcQnXQUI+DO5yswIZZd02FSNqiFJSrBeR9NPudUkosWgywRc8KZ/mMTy5oLTqBGcIzUHAcXR5An6lNix07suxtWXaVS1Q86tKkCf2WsBP8RCPZS0tw7ncXyG+LySD6EICwahT5vrVXjujUR7gLZ0sNAYzleOQFh9B5LXjVs15HSokyjAwJPBoa3nAESe8osAoXVW02FzyGtAkkkADxKz2P8Ayg0G2pNfWMx2RpbJ4S7fyBXVThijTZztM8svxRpyFFUas/hs1xdQanNpUGnYQ6o+O8kgD0Ur61TjUf5aW/Jqj3EOw3tpfRZxdBCqwBBY+7XAjmIPA/jinqVao2qP8DDh6EKlXzA7VABcEPbYWP6Q4eIVkOohLYWXTzjuLKahh1Nx7dM6b/pN/Rd32t5ItRQKs7TWbUHHsnvBuPr7I1RxLXGAbx9JV0fBTLyWgOSckLhqdx4k+qlulbFSbdIarsPVRESnfVDuIXLnwsk+pS+O5qh07fyOgwBc1MSAqeJx4CBY/OOSxym5O2bYwUVsFcbm4HFZrH5wSd1RxWPJ4oPicSooltI7zXOSGnSC5xsAAT8lUwWBq1GfnD1fKwc7zbNlJTxED5ro41MJyG8HjzRY0NcZYIDtnd5tsuh0zrl5ZrFxrlw1GQQN5Czj8WqZrFtZp5y0+Yke4TqTQOMXyeh4zpiKkFzI0tkQdWpwItcCARKMYXNqFek0NcwOf2DTcQ15dq1Rp3IMcF5k+vZVatVWLK+5TLDGqRrqOXElg4yAQd5kA+5Xp7MNB8CfLSA0D0C+e/8AUFWk8Pa8ktM9rtCQZvxWz6Kflie55ZiqRdreS19EAFuqBBY43vJmeJsrlkiZZQZ6JicLqdUIMOI0g8geM+Z9FYwmXsp2Y0N2FhB9eKrYDpBQq7PaHcQ/sExx7Sv1jaR4/wBQVZFxlvF2UsH43BNNoiS2S0AE3AEnkh1PJGtrCHkEUqjS4mZ6y0AjY3JnuCPNGpsniLePFDsXg3OfTLTAa46+9pa4RHH+yZxQv2Asfkbq1R1QmNRsGloaGtAa2ARtpASRvEYJjnTqc2zRA2ENA+iStVlDxwbtnizXrskkzxO/ikkvHs3lig4j1/utTklXYftOPyJ9yEkk+Pkuw/IO5bSmphxEQ0u8JvPoCPNbDCXdP4gWH1SSXR6f5GnPwYb8oWdPfVFIGKYGqOZkiT+LKToblYjrXXvDRyPEpJKMjvI7NK/HCkjXEqMhJJMZ0QVGobjqMgpJJWXIDNqaZYdt29zhceVkZy6rIBHEA/0SSWyGWShfgyzxRlOgiax4LhMkss8kp/Jl8ccYfFDPeFRxOL4eiZJIOZzH5iSSOSE1sSkkrIiSB2JxCDOxup3dw7+9OknRnk9zttVO56SSYlHOpcVr+Rn0SSSjolNZVa9dJJShZArFVpWq6IZJDeuduZDB3bF3zCSSp6iTUdjO+TTFqloZtUp2ZUe0DgCY9DZJJcvU4u4ugZPT6V12n458Wj6QrJ6c1eLWHw1N+qZJWrq80f6n+/2Joi+w7+m9QmzWDuumSSV3vM/936J9OP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0" name="AutoShape 4" descr="data:image/jpeg;base64,/9j/4AAQSkZJRgABAQAAAQABAAD/2wCEAAkGBhQSEBUUEhQUFBQUFRUVFBUUFBUUFBQVFRcVFRcVFRQXHCYeFxsjGRgVHy8gIycpLCwsFx4xNTAqNSYrLCkBCQoKDgwOGg8PGiwlHx8vKS8pLCwsLCwsLCksLCwsLCwsLCwsLCwsLCwpKSwsLCwsLCwpLCwpKSkpLCwsLCksKf/AABEIALcBEwMBIgACEQEDEQH/xAAcAAABBQEBAQAAAAAAAAAAAAAFAAEDBAYCBwj/xABCEAABAwIEAggDAwoGAgMAAAABAAIRAyEEBRIxQVEGEyJhcYGRoTKxwXLR8AcjQlJigpKy4fEUFRYkosIzQxdjg//EABoBAAIDAQEAAAAAAAAAAAAAAAACAQMEBQb/xAAqEQACAgEDAwQCAQUAAAAAAAAAAQIRAxIhMQRBURMUMmEisfBCUnGB0f/aAAwDAQACEQMRAD8A9QaFIAuWhSBSVjgLpcgpEoA7STNToAdPK5LoXAegCUJ0zU5KAEnXIcu0AMnSSQAkkk6AGShOkgBoShOkgBk6SSAGSTpIAZJOmQA4CeEwKcJSRBOkmUEiK5K6XJCCTkrghSELgoAj0pJ06AIZSa9cTZc01Nik5K5LlDXrQqoxkqHImgiKqQrIc6vZcdeo1BQRNSVKxUcOTKta1KZBaC4qlciqoatf8XTNgT0nKcFDWYoK1TryoTCiwuS5cuqKPXJU2BYaU64YV0CpIHTpJ0ANCSUpi5ADpJgU6AGSTpIAZJJJQAycJJIJOkyYLpKSMknKZBJyVyQpFyUARQkuiEkAA3ZgAFF/mw5oXUpkjdDCDe6zSytMZRDeMzKbyq+GxkmUBrYmBdc4bMoKzvK9RZp2Na7EWXVGuN0BGYSN13Txyt9VCaTVUq4CgxOOjjCEVszFNpLpIA4CSfADcrMZ3mlY3d2QfhaSGgD9Yzcnu4SrPU2GjibNjW6U0qXx1BJ2AEk+TVRxXTai0TLjzGm45ceJWDoYc2cTqe89mL6Wxd14O0nZVadPrHkgHQD2Qf0uAJ7z8pUeoWrCjdU+mjDfS4DgSRJ/p+LqzgunVNzoMgAxJ+7kvP8AVqc53/rpyGnbW4C7/AGAO4qpUmS0TIAmLRtDLbWufD1hTJeNHslPpExw7Jnwv6qzhceXfdcFeRZbqtP7vO0y4xziwWkyLPqjHwTqaLQRebgxy/snU9+Sp4tj02m+ykY9BsLndNzZ1R4/JTszAESFdrRS4sLhy6JVClik78YAm1IWi056hdUVWpjQom4idkrkTQQbWTivKFueVaww5oUiKCDCulwxdpwElCdMoASSUppQA6dNKUqCRJJpTSgkeVySnlclAHMp0ydBB5zWzcRbkh1XMgVTezsyqBcuRkyNF6RaxWNlVG1io6gKUKuNy3GboIUMTCMZNhzUJcdvrwA/HNZei8lwaNyvScFl4pUmsO4F431G5HiArI3yxoLUwTicFrqA/ot25TePv8IQfG4HXUjgBx7zAJ85K1OJMN73FzhHIdkR7DzCp4fDAnh2n222B0z5mSp1OzaoqgJjMBapHBop8yCRLoHONPqquPwBpUoAuYY0G93AfJaSizXVcBtrLzx49Wz5T5LnOaIqVtAG2ra17SZ4y4geZUKTJaRma+Xilh54AA7fEZDhbvdpjulVsDlki+5cSeMuN3Enu7I8u9a7OcAOw0CQ0ue7e5pzTaNv1gT5KniMMKTI4kcO87+bpPgApUmGlA2jhpNu7+G+n1An+6t0cIGydpNo74t6BT4OjYm0CfCZ/p7J3EGI24JkyHGytUoVAxzpkAExcmN5CDdDs8ca1SXfphrhNtLhDTHc4R+8thhnQs1nXRxtCscTR7LKtqjRs1/6w5B0T3ObyKv5RlnGjbUszgKJ+aSUGr1+wHdw+Uqu3FzskcnwZqo0lPFyblFMLVELFHMSwqzhs7JNk0MlPcho2msKWnVhCcFXkXV6mJK1JlYUpVVOHKtQYrICsRB0mSSUgJMnKZACSSSQSJMkmQAkydMoAZOkkgDxarXgQoKbpW2zLo208Fl8dlBpyWzZcyeJouTKFRl1wGSuOvO5CduInuCSMQbND0QygPrBxuGdoxcW4Hzj2WtxAJqESYEDxc65jwEeqp9DsMG4Y1CImw3s1tz7z/CidFkNk7gOeftO2+fsmlsqNeFUrAeNB1EN3hunuvopDzdqee4KWg0DXG1JsDnYFgPiXE+ytUaI+I2MF/gSNDPRv8yhxuHd/g65bOt4LW/auQP+LQqzRYHyTMAxpqu27VU7jsUxDfV0H95NkGOL8QdVy11zJ/8AXTdUf5da93oF1j8EGscNPZFWhQHIspAOIHdM/wAKA/k+rOqda/eKRI//AGqe1zsnStNiuW6Xk9AdTBLJ/Va6/Jvb/ncs1mdY1sSdInSYaBsT8Ijz+q0OaV9FFxZ8Tj1bP3W6GkdxcJ80Cwzf8PSDhetUBFLm1sQan/UHidR2ASDIWOIYBSaZI+M/tHcfIeSrtFlwKUEzzKl1DxTol7FiiTEqTM+1has8Gh3o5p+ipYfMWCRN+RV2vVa6i9pMCoxzJJ2LhAM9xI9FbEpmrBTKc0wOVvLcfcucPQgwiGV0SabdQgkEEWsQSdxY8R5hEHZYIturFG9znz2Zm8cZEKjg3ODuKO1sASSETyvIBFxdHp2xLJsnxdhK0eFeCh7cmgWVrC4dzbLRFNbEBikVMq9EKwFaQJJJMgBJJJIASZKUpQSJMlKZQAkkpTIAdJcynQSB8Q7mhuMwrXAqbHYwRPJUBjhG6pk0MkZ3G5QJKEPy03mw5j5DvWix2JBcoKDg4gd9/CVlHo2GXYfRhKbDvppg8buIc4d/xEeSuYhnZIFiW7+Yj3lcAdlg5fRv9VLXuT4sHoHVPuCR7mxbIpGkDNrFwaPstgAegC5xFMdVTaeLy7biyHjwu2PNWDT7DQODhHlB9zC5zEw5sH4KdR30B+qrZZYKzWjOHEQZqOc2DuSXP+UjyWS/JThv9nXfx/MsHc0DrCfUrYtthKWoTpHWEDgHa3RHcIQr8muA6vAYlnKqR46abWn3anT/ABaFfKZJXe06A/4KVJpcJ/ZaSI/WcXBo73HkVQbUNSoajt944ACA1reQAgLjPK0HSNy4F3gwaW++r0UmDbIS1uWriyticQGTJA8Vnsb00Y0wJP2WlxPyA9VsnYMHcBU8RljDu0GeYBVsdPcWSk+DL5XiBiXippIm1yII4GGkxdFekVZrKVIvcGtl4ku0iYaQLAk2B90Rw2WNZLrDwsABsAF1icup12up1QHMJnTJBB3BBGxv7nmp2sXS6+zrJs0pvpA0yCANwZuD3+S0dCsCszRykUWhouCSZHEE2nvAK0mV4bbyV0Jb0YMkdy2zATeETwuEhT4ehZWgxaUig5FJLqlIkmAYNXSYJ0EiTJ0xKAEmcUpVfE1oCiwGqYkBRHHjmspnmeaTAKz1TpI+d7LJPqowZNHplPGgqyKi81y3pIQ65WnwvSBpG6fH1EZqwNJKaULoZq08VdZiQVepJkE8pKPrElIHkP8AqBxF9lD/AJwUEdXso24hclyZc9g0/MyTfir+VVy54A23ceQFo9beKzXX23RPIcRLwOZb6BwgDxd/KFGpsIvc9bDrNPe4j0j6KZzrnzPnAaPqq1U2ZHN0+qkLv+ns3V8yE1m2jpjfhH45If0gMdZF5bSpx56nD1cPVFaDrjwPzQjNm669JgsTUfUd9mnpaPIuACiXBMeQfisYH18Rh5+GgDHCw0fWfwVb6LsijVtGstPfehRJ/wCTiVi62Zac0fUmGv1Mjm3cf8WH2W0o4jSKYG79bD4spz82EI4Ga2MZnb/91U5CG++r6lXsBXgKjnTIxVX7cjvBAK6wr4UXuaIq4hsVbLjVKpsrKQVE6ZFUPmUlgA4+6qYg1yGGkym2QNZcZcY7MNg9ymxFe4VDHZzra9tMw2kfzjx+0D2Wnu038Vqw4XlkoxMmfqIYIOc+F/Ng3gKTurmpGrUTaSI4X8vdGcNmTacCC50SGtHzdsB+IWK6OVnl7i4vYy7XNJJJcRaxvIMecre5TlHWgEWbbU4914bzv8lol0/pTq7Oauo9Zakmv8lzDY6o/kB+zNjyk7+gVttVwvM/jmrlPCtAhtgLBR1KUAlW2V0Q067r/wBCB5nZT08UCYt5EFVyy0nYWAjynvTaSALkA7RYu5kwp2DcvtenLkLfWLACRA5bk98nb0SwGY9YHOA7IJAPOO5UvJBOrNCxTcdVBB1ZQVsVCz2Y5yWPsbEhoEXcTwAhWKz2imOsc5ri24tDT47+Sq9ZMtfTTVfZf/zIc0KzbNwBuquKy94ose2Xl/atAAabtkOg7RJ4Sq7slHUGriXuY68MBbIvA1Eg+PmFXPJKuBFhk2kuWZXNcVqcShbnq/8A4F1Wr1dEGoTcQOHN3BscTMKhmWGfRcWPbDh3gg+BFiuLl1Sd9hJRlG7XBGa0FdjN3N2lDevXVbZEbhsQlYbwXSR44rR5d0vBNyvOKTirdKsQZWiGSUJch2PYqWbgtBndJebUs+IAEplv9wiDJ1MQomVynY2QpadKUPGkhddnDsSjvRd/55ro2fSaPFzwI8hCHf4CQi/R2hFSi3bVV1k9zDTH0d6lZ1KN0i2PJ6y93YYeRd6n+6lqP+voI+73UDj2WDnUA8gS7/quqbpDe8A+t1DOii+z4hHAfj8d6CZhW0nE1f1aYoM+24EmPN/si+AeC9/IRfuJdP8AKs3n+I/8dLi5xqu8X1BE+DZd6IfYlcnmmd5qBjyNJ+INAEbAAH5wfNb7AZnPVzuKrXEn/wCwtY+3A3P8S8mxNQ1MWarra3gtjm91m/aHa8NK1nRrMutbB3Mk/ZqaZnwdpP8AZW5YUk0RjlqbTD2dU5quOxHuAdBHrHqqdNys5ziAajX7CowO/ibpd9/iEPovVSVqzRF1sXg9dNeq8rl71YkRKQH6W4ir1ZFE3tMb6eMd6E5LmD6eDLSTPWXa79YPDgHA91vMo/imINjKBnscbFvP+o4ELp9JnjB1LuuTk9Z00s0bi907rz9B/JK9aq1rg1znOd1r3AWuSYAG0k3Xpbc0LGNDWO0NEadJaXH9YnlM/wBUD6AYGnVwrNTTrpl1Jw1GGvpuIIEHlp9VrTkzYIY6ownZzajyWnuBdHqrMstbtGLHGUFUgd/qsyQGEA2bNoIHaJne5HspX525wHZsL8bxsFN/lbjSjrHh5vrmYMzZpttZBjgqzTTa6o8uc6HGwH/k0t02kdkF3oqrofc0JzMOIkQBE+drQu3YhlRw0/CJ9RAi/l6LGPFd1eoxr3gNnRLjYaJE8bW90UyPCVA9vWVHvBa8w4mLOAHG+/sklk2dD495JMt51itbhSaYc4ho7pMH2kqPNcV1FMMYA1oEAcvvVqjhpxBeR8LT6mw9pQ3M8KcRXFPYbuPJo3+7zXNcnyd2KjaXZK2WcmwoazrnntOA0ibNbvPiUOewV6p1E6G3N97wGz3qz0jxgYAxto4DYCIQjLcA+s9rQXCm1wqVTMNgCWt7zsrYNOW/CKMrcY2uZB2vUrNDnNgsZA0wI8AO4cOSjxuaUhT01Wsc8AB1w0X/AEYF7SBCH55nkEUKP6VjB2HE+iFaHVaL6j9nve494abe8+i3Y8in22MObG8VU92aXKcbhixxpMbS7OgvaGtkTq06oBMb3Q3GdB6FZgccRUbrJcwu0CQYkhjrkTF5G6oZZgtbGN2bIB+yO3UPmYHgAo6uJc/ES4mXuGkWOls6WwNuy0OI7yDwUyxwkrkin1JpOF7dybLvyfDDl7vzWKeZFMOljG/tFrgWud3EwOCyWd9GcVSc5xw9QUyZBYOsaAeEsmB4rX4XE1G/nHE9ZUeWU9TuzTZE9aW/p21G9uweJC4zbpzVZUaGN+EXNQlznA3bqGwOmD5qifS42q4Ieao1X/TzlogwbHkbH0UT6916hhOmOHqsccbRaY2b1fWF8zJBeDEePFRZx0SywuDu1Q1QIp1IEua2oJY4Og6SNoCofRNbp2J6iaPMetKS27ugWFJluOgcA6kC4eJDh8kkntZ+CdUfJgC+ApMG+SoxhiVZw2GIVzmtJWosLUhZG8iw84mlbamXfzOJ9/ZB8NtfefYD+60XR8/7lnLqtM+JLfKL+q5UU1M2QXBs6jh2TxaXu9GkbfvKOpVLTHLQJ2mG3+crqsJcBzJHq4j6QqmMrDVykk+Hf6ALRJ7HTig3lbPzZ/bcAZ5QJ+ZWE6S5kC6rU2cdYaeQgNlvhJb4gngtzUqingy4nT2C6521Sd/skLzDMqPWPpB1mvfrN7hjSAGkDmXvP2hCbukIu7MbneBeH9YwlmkAtAm3WSJEbumZIvIXPRbMTSqiZgWP2D2SPSUXzqoHVX03iAQ5wjhoMn3nyA5yQ+IypzHBzbxuRvH1ELWpao6WVJaZWj0HMaZ6iRc03uA+y8EiO67kEo4wHj4+KJ5HjOtw0TOkBr/sn4D5HUPIIPm+XOb2m7jf8cVRBVszQ33ClLESpZlZSlmTxuPTZEcPj3u2aSe5OQE65UeEe1pLzEMBcZ5NBcfkhX+eBxAFyfMqvmmMPVuaP0h2o493yTIpnJGo/I9npZVNKoezXMjurSYJ+0Jb4hq9rNLiF80dGKoBbHOJ8DcjzJuveei/SYVqQa8/nGgSf1xsXDv5jz4rVilvpZiyxXyQbNNVMTR7TTE6XT5kBs+QJKvteDsq7agk/aIWijO2BcPgxTqGo8QXtc5/GCXEhtuTBChoPIq0WmxNN0jvs8z6rQhgPDf+yhq0RrmLiRPjH3BUZopQZZhVzRC4xKquq6ZI4q3UCGYw2sYXOZ1o0Cq2Tvr1JJDWTdxN45Ac1znGdsw9M0qZ7gBvtFzx4XUWY5v1bSAblZtmAfV1VTJaDpnhq3ifBEIt7Dyklu/9FelSqGvex6suPMTCsf6mc2k+jAgNLQ7jJcSfcq/lGEmq5zuDI83OaAEJpZYHue6TDnkDz1OJ8gB6rdBVwc7LK5WzVYDPKPUta8tYW02A2A+IQJIFzDSq+UOo1cZVIdMU26IIiTr577DZZrN2xRDgY11HQOOmm3SPKSR6Lro4w/nHcTRt469IVqb4MvO5p+keXk1aFNsDW4i5gQ1k7nun1TY7o+0PJLZAMH9230UPSPFasZQ0O3eeNhqpsbb390qPTIPpkObL4uB48O8pJPcRpUCsNggKhc8RSZ23DeWg2aJO52hAsfUNWq+o49p7i4+J/pA8Atjiw2o3QznLxx1cvJBcdk5aNQBA/W4ct0kpdilpsqYXHPawANYQOLqTXHfiYukiGHxWloa0NgcxPj7pKxOQ6ivJjqey7Y5Wm4dL/DLhLIa6OadSy0nRp8va7i5xp/zOPy90HpYNabIKMGlIFutqTYfpaQY7gHR4lPCSbLMa3NK0TVHMMcR67+s+ipil1ldreEuJ8D2APYqWhirv/ZpM9XTH8wVjo7Q1VnvPB0A9zbE/xF3om5aR0fimxum7i6lToMnXVe0W4NAn2AB8YWAx9TXiPzQ1UsMA10X6ypJLaTeYJnyk8AFvMVQfWe5zJ11C6lSNuw34alWfDsD7K0GQ9FKOGY1tNvwzLz8RJjUQeEwJO9gNgtOLG8jspnkWONHk2B6B4nEGalNxedRc8kNFxaZNt+N9kW/+Iq+k6Xs7gXao84C9eFMAQBA5KKqt8cKrcxvM+x4rhui2NwNSXUXPYdYcGODpFi2JvM6o8ByUuYYSCR5iREtN2mDse7u7l67XxQLS12x4/eFnM1pNZDiAaZOl/wCyDs7wBO/Inkln065Q8OofDPJ/8uGoq9luXvLoYxzuWlpPLl4j1Xp2HoMEDQ2ecN3BnfnKvAnl7hHtr5ZL6quEeV4L8nlR9V00DSaTIqdY2DMGDTJLgZJ4Ab7ImfyVBzSKlY7WaxmmYuAXSYkgbL0ET3D3+5d9T3n0CvWGKMzyNnmmR9FepI0022As4NJg8A433WnFA7tlp/VM2PcfVFG4eXEEXbPgW/fspOo/oeXJMopA52VcBmTwQHEx38/FEX4hwNhJPAmJjYg8CqOKwwjUPH+qt0qJcBNvx+PRTrUV+TF9PW9kWcNmcuLSx7T8Xab2fJ4lp8ipdajJhUq+PDVz8uTW/o24sWhfZbrVICBZnjmgXKr5rnwAgLH4/Hl03VSVl/BeLDia7aVMdp7tI7huXHuAk+S9Bp5Qylh3UmN7Bne5sfinnv6lBPyZ5U0A4gkOcZY28lo4kjgSR6DvWmxb4px4g+M3WuMKjZklk1TS8ABmWtp0S6Dcz/DIF/Fzj5BCK+BbRoAky5zXEAXu6AZ5W+S02fPDaIbxJA8oJ+cIRTy/XqmA1hkkmBbj5XPkpca2Qu0rkzJdKMIaZpUtPwU2g6gRBcS835wWq/keCAw7Hn9KZG5hjy//AKqrnmM6x5gkg21OJLnRbUSeJ5bDZacZU8YWlTB7Tm02tA4BzXPhx3AiZ8e9S75RTJfiZfC0JxFKSTpqgnaR2Q53uSucoy8Mpms74nk9X+y0EjUO88PJaEZB1VZrCdb+1UmObAwehn2QvMaOo9XT3ktaBcMYw3dbYaQPwElOMfsomuChgsY2nU1cbzebHdFGYxpIYXHQ6ZY8am6iJa0g7N+Enig+WZO51Z2sQGSXeAsB5/IFHMvy3rcXRbHxPe5wMWaA038goxx07+SE7aRVzHL39a/S1sajxLfERFoMhJFTUJJLXVWAkkNiYBMyCeB3HcQnXQUI+DO5yswIZZd02FSNqiFJSrBeR9NPudUkosWgywRc8KZ/mMTy5oLTqBGcIzUHAcXR5An6lNix07suxtWXaVS1Q86tKkCf2WsBP8RCPZS0tw7ncXyG+LySD6EICwahT5vrVXjujUR7gLZ0sNAYzleOQFh9B5LXjVs15HSokyjAwJPBoa3nAESe8osAoXVW02FzyGtAkkkADxKz2P8Ayg0G2pNfWMx2RpbJ4S7fyBXVThijTZztM8svxRpyFFUas/hs1xdQanNpUGnYQ6o+O8kgD0Ur61TjUf5aW/Jqj3EOw3tpfRZxdBCqwBBY+7XAjmIPA/jinqVao2qP8DDh6EKlXzA7VABcEPbYWP6Q4eIVkOohLYWXTzjuLKahh1Nx7dM6b/pN/Rd32t5ItRQKs7TWbUHHsnvBuPr7I1RxLXGAbx9JV0fBTLyWgOSckLhqdx4k+qlulbFSbdIarsPVRESnfVDuIXLnwsk+pS+O5qh07fyOgwBc1MSAqeJx4CBY/OOSxym5O2bYwUVsFcbm4HFZrH5wSd1RxWPJ4oPicSooltI7zXOSGnSC5xsAAT8lUwWBq1GfnD1fKwc7zbNlJTxED5ro41MJyG8HjzRY0NcZYIDtnd5tsuh0zrl5ZrFxrlw1GQQN5Czj8WqZrFtZp5y0+Yke4TqTQOMXyeh4zpiKkFzI0tkQdWpwItcCARKMYXNqFek0NcwOf2DTcQ15dq1Rp3IMcF5k+vZVatVWLK+5TLDGqRrqOXElg4yAQd5kA+5Xp7MNB8CfLSA0D0C+e/8AUFWk8Pa8ktM9rtCQZvxWz6Kflie55ZiqRdreS19EAFuqBBY43vJmeJsrlkiZZQZ6JicLqdUIMOI0g8geM+Z9FYwmXsp2Y0N2FhB9eKrYDpBQq7PaHcQ/sExx7Sv1jaR4/wBQVZFxlvF2UsH43BNNoiS2S0AE3AEnkh1PJGtrCHkEUqjS4mZ6y0AjY3JnuCPNGpsniLePFDsXg3OfTLTAa46+9pa4RHH+yZxQv2Asfkbq1R1QmNRsGloaGtAa2ARtpASRvEYJjnTqc2zRA2ENA+iStVlDxwbtnizXrskkzxO/ikkvHs3lig4j1/utTklXYftOPyJ9yEkk+Pkuw/IO5bSmphxEQ0u8JvPoCPNbDCXdP4gWH1SSXR6f5GnPwYb8oWdPfVFIGKYGqOZkiT+LKToblYjrXXvDRyPEpJKMjvI7NK/HCkjXEqMhJJMZ0QVGobjqMgpJJWXIDNqaZYdt29zhceVkZy6rIBHEA/0SSWyGWShfgyzxRlOgiax4LhMkss8kp/Jl8ccYfFDPeFRxOL4eiZJIOZzH5iSSOSE1sSkkrIiSB2JxCDOxup3dw7+9OknRnk9zttVO56SSYlHOpcVr+Rn0SSSjolNZVa9dJJShZArFVpWq6IZJDeuduZDB3bF3zCSSp6iTUdjO+TTFqloZtUp2ZUe0DgCY9DZJJcvU4u4ugZPT6V12n458Wj6QrJ6c1eLWHw1N+qZJWrq80f6n+/2Joi+w7+m9QmzWDuumSSV3vM/936J9OP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2" name="AutoShape 6" descr="data:image/jpeg;base64,/9j/4AAQSkZJRgABAQAAAQABAAD/2wCEAAkGBhQSEBUUEhQUFBQUFRUVFBUUFBUUFBQVFRcVFRcVFRQXHCYeFxsjGRgVHy8gIycpLCwsFx4xNTAqNSYrLCkBCQoKDgwOGg8PGiwlHx8vKS8pLCwsLCwsLCksLCwsLCwsLCwsLCwsLCwpKSwsLCwsLCwpLCwpKSkpLCwsLCksKf/AABEIALcBEwMBIgACEQEDEQH/xAAcAAABBQEBAQAAAAAAAAAAAAAFAAEDBAYCBwj/xABCEAABAwIEAggDAwoGAgMAAAABAAIRAyEEBRIxQVEGEyJhcYGRoTKxwXLR8AcjQlJigpKy4fEUFRYkosIzQxdjg//EABoBAAIDAQEAAAAAAAAAAAAAAAACAQMEBQb/xAAqEQACAgEDAwQCAQUAAAAAAAAAAQIRAxIhMQRBURMUMmEisfBCUnGB0f/aAAwDAQACEQMRAD8A9QaFIAuWhSBSVjgLpcgpEoA7STNToAdPK5LoXAegCUJ0zU5KAEnXIcu0AMnSSQAkkk6AGShOkgBoShOkgBk6SSAGSTpIAZJOmQA4CeEwKcJSRBOkmUEiK5K6XJCCTkrghSELgoAj0pJ06AIZSa9cTZc01Nik5K5LlDXrQqoxkqHImgiKqQrIc6vZcdeo1BQRNSVKxUcOTKta1KZBaC4qlciqoatf8XTNgT0nKcFDWYoK1TryoTCiwuS5cuqKPXJU2BYaU64YV0CpIHTpJ0ANCSUpi5ADpJgU6AGSTpIAZJJJQAycJJIJOkyYLpKSMknKZBJyVyQpFyUARQkuiEkAA3ZgAFF/mw5oXUpkjdDCDe6zSytMZRDeMzKbyq+GxkmUBrYmBdc4bMoKzvK9RZp2Na7EWXVGuN0BGYSN13Txyt9VCaTVUq4CgxOOjjCEVszFNpLpIA4CSfADcrMZ3mlY3d2QfhaSGgD9Yzcnu4SrPU2GjibNjW6U0qXx1BJ2AEk+TVRxXTai0TLjzGm45ceJWDoYc2cTqe89mL6Wxd14O0nZVadPrHkgHQD2Qf0uAJ7z8pUeoWrCjdU+mjDfS4DgSRJ/p+LqzgunVNzoMgAxJ+7kvP8AVqc53/rpyGnbW4C7/AGAO4qpUmS0TIAmLRtDLbWufD1hTJeNHslPpExw7Jnwv6qzhceXfdcFeRZbqtP7vO0y4xziwWkyLPqjHwTqaLQRebgxy/snU9+Sp4tj02m+ykY9BsLndNzZ1R4/JTszAESFdrRS4sLhy6JVClik78YAm1IWi056hdUVWpjQom4idkrkTQQbWTivKFueVaww5oUiKCDCulwxdpwElCdMoASSUppQA6dNKUqCRJJpTSgkeVySnlclAHMp0ydBB5zWzcRbkh1XMgVTezsyqBcuRkyNF6RaxWNlVG1io6gKUKuNy3GboIUMTCMZNhzUJcdvrwA/HNZei8lwaNyvScFl4pUmsO4F431G5HiArI3yxoLUwTicFrqA/ot25TePv8IQfG4HXUjgBx7zAJ85K1OJMN73FzhHIdkR7DzCp4fDAnh2n222B0z5mSp1OzaoqgJjMBapHBop8yCRLoHONPqquPwBpUoAuYY0G93AfJaSizXVcBtrLzx49Wz5T5LnOaIqVtAG2ra17SZ4y4geZUKTJaRma+Xilh54AA7fEZDhbvdpjulVsDlki+5cSeMuN3Enu7I8u9a7OcAOw0CQ0ue7e5pzTaNv1gT5KniMMKTI4kcO87+bpPgApUmGlA2jhpNu7+G+n1An+6t0cIGydpNo74t6BT4OjYm0CfCZ/p7J3EGI24JkyHGytUoVAxzpkAExcmN5CDdDs8ca1SXfphrhNtLhDTHc4R+8thhnQs1nXRxtCscTR7LKtqjRs1/6w5B0T3ObyKv5RlnGjbUszgKJ+aSUGr1+wHdw+Uqu3FzskcnwZqo0lPFyblFMLVELFHMSwqzhs7JNk0MlPcho2msKWnVhCcFXkXV6mJK1JlYUpVVOHKtQYrICsRB0mSSUgJMnKZACSSSQSJMkmQAkydMoAZOkkgDxarXgQoKbpW2zLo208Fl8dlBpyWzZcyeJouTKFRl1wGSuOvO5CduInuCSMQbND0QygPrBxuGdoxcW4Hzj2WtxAJqESYEDxc65jwEeqp9DsMG4Y1CImw3s1tz7z/CidFkNk7gOeftO2+fsmlsqNeFUrAeNB1EN3hunuvopDzdqee4KWg0DXG1JsDnYFgPiXE+ytUaI+I2MF/gSNDPRv8yhxuHd/g65bOt4LW/auQP+LQqzRYHyTMAxpqu27VU7jsUxDfV0H95NkGOL8QdVy11zJ/8AXTdUf5da93oF1j8EGscNPZFWhQHIspAOIHdM/wAKA/k+rOqda/eKRI//AGqe1zsnStNiuW6Xk9AdTBLJ/Va6/Jvb/ncs1mdY1sSdInSYaBsT8Ijz+q0OaV9FFxZ8Tj1bP3W6GkdxcJ80Cwzf8PSDhetUBFLm1sQan/UHidR2ASDIWOIYBSaZI+M/tHcfIeSrtFlwKUEzzKl1DxTol7FiiTEqTM+1has8Gh3o5p+ipYfMWCRN+RV2vVa6i9pMCoxzJJ2LhAM9xI9FbEpmrBTKc0wOVvLcfcucPQgwiGV0SabdQgkEEWsQSdxY8R5hEHZYIturFG9znz2Zm8cZEKjg3ODuKO1sASSETyvIBFxdHp2xLJsnxdhK0eFeCh7cmgWVrC4dzbLRFNbEBikVMq9EKwFaQJJJMgBJJJIASZKUpQSJMlKZQAkkpTIAdJcynQSB8Q7mhuMwrXAqbHYwRPJUBjhG6pk0MkZ3G5QJKEPy03mw5j5DvWix2JBcoKDg4gd9/CVlHo2GXYfRhKbDvppg8buIc4d/xEeSuYhnZIFiW7+Yj3lcAdlg5fRv9VLXuT4sHoHVPuCR7mxbIpGkDNrFwaPstgAegC5xFMdVTaeLy7biyHjwu2PNWDT7DQODhHlB9zC5zEw5sH4KdR30B+qrZZYKzWjOHEQZqOc2DuSXP+UjyWS/JThv9nXfx/MsHc0DrCfUrYtthKWoTpHWEDgHa3RHcIQr8muA6vAYlnKqR46abWn3anT/ABaFfKZJXe06A/4KVJpcJ/ZaSI/WcXBo73HkVQbUNSoajt944ACA1reQAgLjPK0HSNy4F3gwaW++r0UmDbIS1uWriyticQGTJA8Vnsb00Y0wJP2WlxPyA9VsnYMHcBU8RljDu0GeYBVsdPcWSk+DL5XiBiXippIm1yII4GGkxdFekVZrKVIvcGtl4ku0iYaQLAk2B90Rw2WNZLrDwsABsAF1icup12up1QHMJnTJBB3BBGxv7nmp2sXS6+zrJs0pvpA0yCANwZuD3+S0dCsCszRykUWhouCSZHEE2nvAK0mV4bbyV0Jb0YMkdy2zATeETwuEhT4ehZWgxaUig5FJLqlIkmAYNXSYJ0EiTJ0xKAEmcUpVfE1oCiwGqYkBRHHjmspnmeaTAKz1TpI+d7LJPqowZNHplPGgqyKi81y3pIQ65WnwvSBpG6fH1EZqwNJKaULoZq08VdZiQVepJkE8pKPrElIHkP8AqBxF9lD/AJwUEdXso24hclyZc9g0/MyTfir+VVy54A23ceQFo9beKzXX23RPIcRLwOZb6BwgDxd/KFGpsIvc9bDrNPe4j0j6KZzrnzPnAaPqq1U2ZHN0+qkLv+ns3V8yE1m2jpjfhH45If0gMdZF5bSpx56nD1cPVFaDrjwPzQjNm669JgsTUfUd9mnpaPIuACiXBMeQfisYH18Rh5+GgDHCw0fWfwVb6LsijVtGstPfehRJ/wCTiVi62Zac0fUmGv1Mjm3cf8WH2W0o4jSKYG79bD4spz82EI4Ga2MZnb/91U5CG++r6lXsBXgKjnTIxVX7cjvBAK6wr4UXuaIq4hsVbLjVKpsrKQVE6ZFUPmUlgA4+6qYg1yGGkym2QNZcZcY7MNg9ymxFe4VDHZzra9tMw2kfzjx+0D2Wnu038Vqw4XlkoxMmfqIYIOc+F/Ng3gKTurmpGrUTaSI4X8vdGcNmTacCC50SGtHzdsB+IWK6OVnl7i4vYy7XNJJJcRaxvIMecre5TlHWgEWbbU4914bzv8lol0/pTq7Oauo9Zakmv8lzDY6o/kB+zNjyk7+gVttVwvM/jmrlPCtAhtgLBR1KUAlW2V0Q067r/wBCB5nZT08UCYt5EFVyy0nYWAjynvTaSALkA7RYu5kwp2DcvtenLkLfWLACRA5bk98nb0SwGY9YHOA7IJAPOO5UvJBOrNCxTcdVBB1ZQVsVCz2Y5yWPsbEhoEXcTwAhWKz2imOsc5ri24tDT47+Sq9ZMtfTTVfZf/zIc0KzbNwBuquKy94ose2Xl/atAAabtkOg7RJ4Sq7slHUGriXuY68MBbIvA1Eg+PmFXPJKuBFhk2kuWZXNcVqcShbnq/8A4F1Wr1dEGoTcQOHN3BscTMKhmWGfRcWPbDh3gg+BFiuLl1Sd9hJRlG7XBGa0FdjN3N2lDevXVbZEbhsQlYbwXSR44rR5d0vBNyvOKTirdKsQZWiGSUJch2PYqWbgtBndJebUs+IAEplv9wiDJ1MQomVynY2QpadKUPGkhddnDsSjvRd/55ro2fSaPFzwI8hCHf4CQi/R2hFSi3bVV1k9zDTH0d6lZ1KN0i2PJ6y93YYeRd6n+6lqP+voI+73UDj2WDnUA8gS7/quqbpDe8A+t1DOii+z4hHAfj8d6CZhW0nE1f1aYoM+24EmPN/si+AeC9/IRfuJdP8AKs3n+I/8dLi5xqu8X1BE+DZd6IfYlcnmmd5qBjyNJ+INAEbAAH5wfNb7AZnPVzuKrXEn/wCwtY+3A3P8S8mxNQ1MWarra3gtjm91m/aHa8NK1nRrMutbB3Mk/ZqaZnwdpP8AZW5YUk0RjlqbTD2dU5quOxHuAdBHrHqqdNys5ziAajX7CowO/ibpd9/iEPovVSVqzRF1sXg9dNeq8rl71YkRKQH6W4ir1ZFE3tMb6eMd6E5LmD6eDLSTPWXa79YPDgHA91vMo/imINjKBnscbFvP+o4ELp9JnjB1LuuTk9Z00s0bi907rz9B/JK9aq1rg1znOd1r3AWuSYAG0k3Xpbc0LGNDWO0NEadJaXH9YnlM/wBUD6AYGnVwrNTTrpl1Jw1GGvpuIIEHlp9VrTkzYIY6ownZzajyWnuBdHqrMstbtGLHGUFUgd/qsyQGEA2bNoIHaJne5HspX525wHZsL8bxsFN/lbjSjrHh5vrmYMzZpttZBjgqzTTa6o8uc6HGwH/k0t02kdkF3oqrofc0JzMOIkQBE+drQu3YhlRw0/CJ9RAi/l6LGPFd1eoxr3gNnRLjYaJE8bW90UyPCVA9vWVHvBa8w4mLOAHG+/sklk2dD495JMt51itbhSaYc4ho7pMH2kqPNcV1FMMYA1oEAcvvVqjhpxBeR8LT6mw9pQ3M8KcRXFPYbuPJo3+7zXNcnyd2KjaXZK2WcmwoazrnntOA0ibNbvPiUOewV6p1E6G3N97wGz3qz0jxgYAxto4DYCIQjLcA+s9rQXCm1wqVTMNgCWt7zsrYNOW/CKMrcY2uZB2vUrNDnNgsZA0wI8AO4cOSjxuaUhT01Wsc8AB1w0X/AEYF7SBCH55nkEUKP6VjB2HE+iFaHVaL6j9nve494abe8+i3Y8in22MObG8VU92aXKcbhixxpMbS7OgvaGtkTq06oBMb3Q3GdB6FZgccRUbrJcwu0CQYkhjrkTF5G6oZZgtbGN2bIB+yO3UPmYHgAo6uJc/ES4mXuGkWOls6WwNuy0OI7yDwUyxwkrkin1JpOF7dybLvyfDDl7vzWKeZFMOljG/tFrgWud3EwOCyWd9GcVSc5xw9QUyZBYOsaAeEsmB4rX4XE1G/nHE9ZUeWU9TuzTZE9aW/p21G9uweJC4zbpzVZUaGN+EXNQlznA3bqGwOmD5qifS42q4Ieao1X/TzlogwbHkbH0UT6916hhOmOHqsccbRaY2b1fWF8zJBeDEePFRZx0SywuDu1Q1QIp1IEua2oJY4Og6SNoCofRNbp2J6iaPMetKS27ugWFJluOgcA6kC4eJDh8kkntZ+CdUfJgC+ApMG+SoxhiVZw2GIVzmtJWosLUhZG8iw84mlbamXfzOJ9/ZB8NtfefYD+60XR8/7lnLqtM+JLfKL+q5UU1M2QXBs6jh2TxaXu9GkbfvKOpVLTHLQJ2mG3+crqsJcBzJHq4j6QqmMrDVykk+Hf6ALRJ7HTig3lbPzZ/bcAZ5QJ+ZWE6S5kC6rU2cdYaeQgNlvhJb4gngtzUqingy4nT2C6521Sd/skLzDMqPWPpB1mvfrN7hjSAGkDmXvP2hCbukIu7MbneBeH9YwlmkAtAm3WSJEbumZIvIXPRbMTSqiZgWP2D2SPSUXzqoHVX03iAQ5wjhoMn3nyA5yQ+IypzHBzbxuRvH1ELWpao6WVJaZWj0HMaZ6iRc03uA+y8EiO67kEo4wHj4+KJ5HjOtw0TOkBr/sn4D5HUPIIPm+XOb2m7jf8cVRBVszQ33ClLESpZlZSlmTxuPTZEcPj3u2aSe5OQE65UeEe1pLzEMBcZ5NBcfkhX+eBxAFyfMqvmmMPVuaP0h2o493yTIpnJGo/I9npZVNKoezXMjurSYJ+0Jb4hq9rNLiF80dGKoBbHOJ8DcjzJuveei/SYVqQa8/nGgSf1xsXDv5jz4rVilvpZiyxXyQbNNVMTR7TTE6XT5kBs+QJKvteDsq7agk/aIWijO2BcPgxTqGo8QXtc5/GCXEhtuTBChoPIq0WmxNN0jvs8z6rQhgPDf+yhq0RrmLiRPjH3BUZopQZZhVzRC4xKquq6ZI4q3UCGYw2sYXOZ1o0Cq2Tvr1JJDWTdxN45Ac1znGdsw9M0qZ7gBvtFzx4XUWY5v1bSAblZtmAfV1VTJaDpnhq3ifBEIt7Dyklu/9FelSqGvex6suPMTCsf6mc2k+jAgNLQ7jJcSfcq/lGEmq5zuDI83OaAEJpZYHue6TDnkDz1OJ8gB6rdBVwc7LK5WzVYDPKPUta8tYW02A2A+IQJIFzDSq+UOo1cZVIdMU26IIiTr577DZZrN2xRDgY11HQOOmm3SPKSR6Lro4w/nHcTRt469IVqb4MvO5p+keXk1aFNsDW4i5gQ1k7nun1TY7o+0PJLZAMH9230UPSPFasZQ0O3eeNhqpsbb390qPTIPpkObL4uB48O8pJPcRpUCsNggKhc8RSZ23DeWg2aJO52hAsfUNWq+o49p7i4+J/pA8Atjiw2o3QznLxx1cvJBcdk5aNQBA/W4ct0kpdilpsqYXHPawANYQOLqTXHfiYukiGHxWloa0NgcxPj7pKxOQ6ivJjqey7Y5Wm4dL/DLhLIa6OadSy0nRp8va7i5xp/zOPy90HpYNabIKMGlIFutqTYfpaQY7gHR4lPCSbLMa3NK0TVHMMcR67+s+ipil1ldreEuJ8D2APYqWhirv/ZpM9XTH8wVjo7Q1VnvPB0A9zbE/xF3om5aR0fimxum7i6lToMnXVe0W4NAn2AB8YWAx9TXiPzQ1UsMA10X6ypJLaTeYJnyk8AFvMVQfWe5zJ11C6lSNuw34alWfDsD7K0GQ9FKOGY1tNvwzLz8RJjUQeEwJO9gNgtOLG8jspnkWONHk2B6B4nEGalNxedRc8kNFxaZNt+N9kW/+Iq+k6Xs7gXao84C9eFMAQBA5KKqt8cKrcxvM+x4rhui2NwNSXUXPYdYcGODpFi2JvM6o8ByUuYYSCR5iREtN2mDse7u7l67XxQLS12x4/eFnM1pNZDiAaZOl/wCyDs7wBO/Inkln065Q8OofDPJ/8uGoq9luXvLoYxzuWlpPLl4j1Xp2HoMEDQ2ecN3BnfnKvAnl7hHtr5ZL6quEeV4L8nlR9V00DSaTIqdY2DMGDTJLgZJ4Ab7ImfyVBzSKlY7WaxmmYuAXSYkgbL0ET3D3+5d9T3n0CvWGKMzyNnmmR9FepI0022As4NJg8A433WnFA7tlp/VM2PcfVFG4eXEEXbPgW/fspOo/oeXJMopA52VcBmTwQHEx38/FEX4hwNhJPAmJjYg8CqOKwwjUPH+qt0qJcBNvx+PRTrUV+TF9PW9kWcNmcuLSx7T8Xab2fJ4lp8ipdajJhUq+PDVz8uTW/o24sWhfZbrVICBZnjmgXKr5rnwAgLH4/Hl03VSVl/BeLDia7aVMdp7tI7huXHuAk+S9Bp5Qylh3UmN7Bne5sfinnv6lBPyZ5U0A4gkOcZY28lo4kjgSR6DvWmxb4px4g+M3WuMKjZklk1TS8ABmWtp0S6Dcz/DIF/Fzj5BCK+BbRoAky5zXEAXu6AZ5W+S02fPDaIbxJA8oJ+cIRTy/XqmA1hkkmBbj5XPkpca2Qu0rkzJdKMIaZpUtPwU2g6gRBcS835wWq/keCAw7Hn9KZG5hjy//AKqrnmM6x5gkg21OJLnRbUSeJ5bDZacZU8YWlTB7Tm02tA4BzXPhx3AiZ8e9S75RTJfiZfC0JxFKSTpqgnaR2Q53uSucoy8Mpms74nk9X+y0EjUO88PJaEZB1VZrCdb+1UmObAwehn2QvMaOo9XT3ktaBcMYw3dbYaQPwElOMfsomuChgsY2nU1cbzebHdFGYxpIYXHQ6ZY8am6iJa0g7N+Enig+WZO51Z2sQGSXeAsB5/IFHMvy3rcXRbHxPe5wMWaA038goxx07+SE7aRVzHL39a/S1sajxLfERFoMhJFTUJJLXVWAkkNiYBMyCeB3HcQnXQUI+DO5yswIZZd02FSNqiFJSrBeR9NPudUkosWgywRc8KZ/mMTy5oLTqBGcIzUHAcXR5An6lNix07suxtWXaVS1Q86tKkCf2WsBP8RCPZS0tw7ncXyG+LySD6EICwahT5vrVXjujUR7gLZ0sNAYzleOQFh9B5LXjVs15HSokyjAwJPBoa3nAESe8osAoXVW02FzyGtAkkkADxKz2P8Ayg0G2pNfWMx2RpbJ4S7fyBXVThijTZztM8svxRpyFFUas/hs1xdQanNpUGnYQ6o+O8kgD0Ur61TjUf5aW/Jqj3EOw3tpfRZxdBCqwBBY+7XAjmIPA/jinqVao2qP8DDh6EKlXzA7VABcEPbYWP6Q4eIVkOohLYWXTzjuLKahh1Nx7dM6b/pN/Rd32t5ItRQKs7TWbUHHsnvBuPr7I1RxLXGAbx9JV0fBTLyWgOSckLhqdx4k+qlulbFSbdIarsPVRESnfVDuIXLnwsk+pS+O5qh07fyOgwBc1MSAqeJx4CBY/OOSxym5O2bYwUVsFcbm4HFZrH5wSd1RxWPJ4oPicSooltI7zXOSGnSC5xsAAT8lUwWBq1GfnD1fKwc7zbNlJTxED5ro41MJyG8HjzRY0NcZYIDtnd5tsuh0zrl5ZrFxrlw1GQQN5Czj8WqZrFtZp5y0+Yke4TqTQOMXyeh4zpiKkFzI0tkQdWpwItcCARKMYXNqFek0NcwOf2DTcQ15dq1Rp3IMcF5k+vZVatVWLK+5TLDGqRrqOXElg4yAQd5kA+5Xp7MNB8CfLSA0D0C+e/8AUFWk8Pa8ktM9rtCQZvxWz6Kflie55ZiqRdreS19EAFuqBBY43vJmeJsrlkiZZQZ6JicLqdUIMOI0g8geM+Z9FYwmXsp2Y0N2FhB9eKrYDpBQq7PaHcQ/sExx7Sv1jaR4/wBQVZFxlvF2UsH43BNNoiS2S0AE3AEnkh1PJGtrCHkEUqjS4mZ6y0AjY3JnuCPNGpsniLePFDsXg3OfTLTAa46+9pa4RHH+yZxQv2Asfkbq1R1QmNRsGloaGtAa2ARtpASRvEYJjnTqc2zRA2ENA+iStVlDxwbtnizXrskkzxO/ikkvHs3lig4j1/utTklXYftOPyJ9yEkk+Pkuw/IO5bSmphxEQ0u8JvPoCPNbDCXdP4gWH1SSXR6f5GnPwYb8oWdPfVFIGKYGqOZkiT+LKToblYjrXXvDRyPEpJKMjvI7NK/HCkjXEqMhJJMZ0QVGobjqMgpJJWXIDNqaZYdt29zhceVkZy6rIBHEA/0SSWyGWShfgyzxRlOgiax4LhMkss8kp/Jl8ccYfFDPeFRxOL4eiZJIOZzH5iSSOSE1sSkkrIiSB2JxCDOxup3dw7+9OknRnk9zttVO56SSYlHOpcVr+Rn0SSSjolNZVa9dJJShZArFVpWq6IZJDeuduZDB3bF3zCSSp6iTUdjO+TTFqloZtUp2ZUe0DgCY9DZJJcvU4u4ugZPT6V12n458Wj6QrJ6c1eLWHw1N+qZJWrq80f6n+/2Joi+w7+m9QmzWDuumSSV3vM/936J9OP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4" name="AutoShape 8" descr="data:image/jpeg;base64,/9j/4AAQSkZJRgABAQAAAQABAAD/2wCEAAkGBhQSEBUUEhQUFBQUFRUVFBUUFBUUFBQVFRcVFRcVFRQXHCYeFxsjGRgVHy8gIycpLCwsFx4xNTAqNSYrLCkBCQoKDgwOGg8PGiwlHx8vKS8pLCwsLCwsLCksLCwsLCwsLCwsLCwsLCwpKSwsLCwsLCwpLCwpKSkpLCwsLCksKf/AABEIALcBEwMBIgACEQEDEQH/xAAcAAABBQEBAQAAAAAAAAAAAAAFAAEDBAYCBwj/xABCEAABAwIEAggDAwoGAgMAAAABAAIRAyEEBRIxQVEGEyJhcYGRoTKxwXLR8AcjQlJigpKy4fEUFRYkosIzQxdjg//EABoBAAIDAQEAAAAAAAAAAAAAAAACAQMEBQb/xAAqEQACAgEDAwQCAQUAAAAAAAAAAQIRAxIhMQRBURMUMmEisfBCUnGB0f/aAAwDAQACEQMRAD8A9QaFIAuWhSBSVjgLpcgpEoA7STNToAdPK5LoXAegCUJ0zU5KAEnXIcu0AMnSSQAkkk6AGShOkgBoShOkgBk6SSAGSTpIAZJOmQA4CeEwKcJSRBOkmUEiK5K6XJCCTkrghSELgoAj0pJ06AIZSa9cTZc01Nik5K5LlDXrQqoxkqHImgiKqQrIc6vZcdeo1BQRNSVKxUcOTKta1KZBaC4qlciqoatf8XTNgT0nKcFDWYoK1TryoTCiwuS5cuqKPXJU2BYaU64YV0CpIHTpJ0ANCSUpi5ADpJgU6AGSTpIAZJJJQAycJJIJOkyYLpKSMknKZBJyVyQpFyUARQkuiEkAA3ZgAFF/mw5oXUpkjdDCDe6zSytMZRDeMzKbyq+GxkmUBrYmBdc4bMoKzvK9RZp2Na7EWXVGuN0BGYSN13Txyt9VCaTVUq4CgxOOjjCEVszFNpLpIA4CSfADcrMZ3mlY3d2QfhaSGgD9Yzcnu4SrPU2GjibNjW6U0qXx1BJ2AEk+TVRxXTai0TLjzGm45ceJWDoYc2cTqe89mL6Wxd14O0nZVadPrHkgHQD2Qf0uAJ7z8pUeoWrCjdU+mjDfS4DgSRJ/p+LqzgunVNzoMgAxJ+7kvP8AVqc53/rpyGnbW4C7/AGAO4qpUmS0TIAmLRtDLbWufD1hTJeNHslPpExw7Jnwv6qzhceXfdcFeRZbqtP7vO0y4xziwWkyLPqjHwTqaLQRebgxy/snU9+Sp4tj02m+ykY9BsLndNzZ1R4/JTszAESFdrRS4sLhy6JVClik78YAm1IWi056hdUVWpjQom4idkrkTQQbWTivKFueVaww5oUiKCDCulwxdpwElCdMoASSUppQA6dNKUqCRJJpTSgkeVySnlclAHMp0ydBB5zWzcRbkh1XMgVTezsyqBcuRkyNF6RaxWNlVG1io6gKUKuNy3GboIUMTCMZNhzUJcdvrwA/HNZei8lwaNyvScFl4pUmsO4F431G5HiArI3yxoLUwTicFrqA/ot25TePv8IQfG4HXUjgBx7zAJ85K1OJMN73FzhHIdkR7DzCp4fDAnh2n222B0z5mSp1OzaoqgJjMBapHBop8yCRLoHONPqquPwBpUoAuYY0G93AfJaSizXVcBtrLzx49Wz5T5LnOaIqVtAG2ra17SZ4y4geZUKTJaRma+Xilh54AA7fEZDhbvdpjulVsDlki+5cSeMuN3Enu7I8u9a7OcAOw0CQ0ue7e5pzTaNv1gT5KniMMKTI4kcO87+bpPgApUmGlA2jhpNu7+G+n1An+6t0cIGydpNo74t6BT4OjYm0CfCZ/p7J3EGI24JkyHGytUoVAxzpkAExcmN5CDdDs8ca1SXfphrhNtLhDTHc4R+8thhnQs1nXRxtCscTR7LKtqjRs1/6w5B0T3ObyKv5RlnGjbUszgKJ+aSUGr1+wHdw+Uqu3FzskcnwZqo0lPFyblFMLVELFHMSwqzhs7JNk0MlPcho2msKWnVhCcFXkXV6mJK1JlYUpVVOHKtQYrICsRB0mSSUgJMnKZACSSSQSJMkmQAkydMoAZOkkgDxarXgQoKbpW2zLo208Fl8dlBpyWzZcyeJouTKFRl1wGSuOvO5CduInuCSMQbND0QygPrBxuGdoxcW4Hzj2WtxAJqESYEDxc65jwEeqp9DsMG4Y1CImw3s1tz7z/CidFkNk7gOeftO2+fsmlsqNeFUrAeNB1EN3hunuvopDzdqee4KWg0DXG1JsDnYFgPiXE+ytUaI+I2MF/gSNDPRv8yhxuHd/g65bOt4LW/auQP+LQqzRYHyTMAxpqu27VU7jsUxDfV0H95NkGOL8QdVy11zJ/8AXTdUf5da93oF1j8EGscNPZFWhQHIspAOIHdM/wAKA/k+rOqda/eKRI//AGqe1zsnStNiuW6Xk9AdTBLJ/Va6/Jvb/ncs1mdY1sSdInSYaBsT8Ijz+q0OaV9FFxZ8Tj1bP3W6GkdxcJ80Cwzf8PSDhetUBFLm1sQan/UHidR2ASDIWOIYBSaZI+M/tHcfIeSrtFlwKUEzzKl1DxTol7FiiTEqTM+1has8Gh3o5p+ipYfMWCRN+RV2vVa6i9pMCoxzJJ2LhAM9xI9FbEpmrBTKc0wOVvLcfcucPQgwiGV0SabdQgkEEWsQSdxY8R5hEHZYIturFG9znz2Zm8cZEKjg3ODuKO1sASSETyvIBFxdHp2xLJsnxdhK0eFeCh7cmgWVrC4dzbLRFNbEBikVMq9EKwFaQJJJMgBJJJIASZKUpQSJMlKZQAkkpTIAdJcynQSB8Q7mhuMwrXAqbHYwRPJUBjhG6pk0MkZ3G5QJKEPy03mw5j5DvWix2JBcoKDg4gd9/CVlHo2GXYfRhKbDvppg8buIc4d/xEeSuYhnZIFiW7+Yj3lcAdlg5fRv9VLXuT4sHoHVPuCR7mxbIpGkDNrFwaPstgAegC5xFMdVTaeLy7biyHjwu2PNWDT7DQODhHlB9zC5zEw5sH4KdR30B+qrZZYKzWjOHEQZqOc2DuSXP+UjyWS/JThv9nXfx/MsHc0DrCfUrYtthKWoTpHWEDgHa3RHcIQr8muA6vAYlnKqR46abWn3anT/ABaFfKZJXe06A/4KVJpcJ/ZaSI/WcXBo73HkVQbUNSoajt944ACA1reQAgLjPK0HSNy4F3gwaW++r0UmDbIS1uWriyticQGTJA8Vnsb00Y0wJP2WlxPyA9VsnYMHcBU8RljDu0GeYBVsdPcWSk+DL5XiBiXippIm1yII4GGkxdFekVZrKVIvcGtl4ku0iYaQLAk2B90Rw2WNZLrDwsABsAF1icup12up1QHMJnTJBB3BBGxv7nmp2sXS6+zrJs0pvpA0yCANwZuD3+S0dCsCszRykUWhouCSZHEE2nvAK0mV4bbyV0Jb0YMkdy2zATeETwuEhT4ehZWgxaUig5FJLqlIkmAYNXSYJ0EiTJ0xKAEmcUpVfE1oCiwGqYkBRHHjmspnmeaTAKz1TpI+d7LJPqowZNHplPGgqyKi81y3pIQ65WnwvSBpG6fH1EZqwNJKaULoZq08VdZiQVepJkE8pKPrElIHkP8AqBxF9lD/AJwUEdXso24hclyZc9g0/MyTfir+VVy54A23ceQFo9beKzXX23RPIcRLwOZb6BwgDxd/KFGpsIvc9bDrNPe4j0j6KZzrnzPnAaPqq1U2ZHN0+qkLv+ns3V8yE1m2jpjfhH45If0gMdZF5bSpx56nD1cPVFaDrjwPzQjNm669JgsTUfUd9mnpaPIuACiXBMeQfisYH18Rh5+GgDHCw0fWfwVb6LsijVtGstPfehRJ/wCTiVi62Zac0fUmGv1Mjm3cf8WH2W0o4jSKYG79bD4spz82EI4Ga2MZnb/91U5CG++r6lXsBXgKjnTIxVX7cjvBAK6wr4UXuaIq4hsVbLjVKpsrKQVE6ZFUPmUlgA4+6qYg1yGGkym2QNZcZcY7MNg9ymxFe4VDHZzra9tMw2kfzjx+0D2Wnu038Vqw4XlkoxMmfqIYIOc+F/Ng3gKTurmpGrUTaSI4X8vdGcNmTacCC50SGtHzdsB+IWK6OVnl7i4vYy7XNJJJcRaxvIMecre5TlHWgEWbbU4914bzv8lol0/pTq7Oauo9Zakmv8lzDY6o/kB+zNjyk7+gVttVwvM/jmrlPCtAhtgLBR1KUAlW2V0Q067r/wBCB5nZT08UCYt5EFVyy0nYWAjynvTaSALkA7RYu5kwp2DcvtenLkLfWLACRA5bk98nb0SwGY9YHOA7IJAPOO5UvJBOrNCxTcdVBB1ZQVsVCz2Y5yWPsbEhoEXcTwAhWKz2imOsc5ri24tDT47+Sq9ZMtfTTVfZf/zIc0KzbNwBuquKy94ose2Xl/atAAabtkOg7RJ4Sq7slHUGriXuY68MBbIvA1Eg+PmFXPJKuBFhk2kuWZXNcVqcShbnq/8A4F1Wr1dEGoTcQOHN3BscTMKhmWGfRcWPbDh3gg+BFiuLl1Sd9hJRlG7XBGa0FdjN3N2lDevXVbZEbhsQlYbwXSR44rR5d0vBNyvOKTirdKsQZWiGSUJch2PYqWbgtBndJebUs+IAEplv9wiDJ1MQomVynY2QpadKUPGkhddnDsSjvRd/55ro2fSaPFzwI8hCHf4CQi/R2hFSi3bVV1k9zDTH0d6lZ1KN0i2PJ6y93YYeRd6n+6lqP+voI+73UDj2WDnUA8gS7/quqbpDe8A+t1DOii+z4hHAfj8d6CZhW0nE1f1aYoM+24EmPN/si+AeC9/IRfuJdP8AKs3n+I/8dLi5xqu8X1BE+DZd6IfYlcnmmd5qBjyNJ+INAEbAAH5wfNb7AZnPVzuKrXEn/wCwtY+3A3P8S8mxNQ1MWarra3gtjm91m/aHa8NK1nRrMutbB3Mk/ZqaZnwdpP8AZW5YUk0RjlqbTD2dU5quOxHuAdBHrHqqdNys5ziAajX7CowO/ibpd9/iEPovVSVqzRF1sXg9dNeq8rl71YkRKQH6W4ir1ZFE3tMb6eMd6E5LmD6eDLSTPWXa79YPDgHA91vMo/imINjKBnscbFvP+o4ELp9JnjB1LuuTk9Z00s0bi907rz9B/JK9aq1rg1znOd1r3AWuSYAG0k3Xpbc0LGNDWO0NEadJaXH9YnlM/wBUD6AYGnVwrNTTrpl1Jw1GGvpuIIEHlp9VrTkzYIY6ownZzajyWnuBdHqrMstbtGLHGUFUgd/qsyQGEA2bNoIHaJne5HspX525wHZsL8bxsFN/lbjSjrHh5vrmYMzZpttZBjgqzTTa6o8uc6HGwH/k0t02kdkF3oqrofc0JzMOIkQBE+drQu3YhlRw0/CJ9RAi/l6LGPFd1eoxr3gNnRLjYaJE8bW90UyPCVA9vWVHvBa8w4mLOAHG+/sklk2dD495JMt51itbhSaYc4ho7pMH2kqPNcV1FMMYA1oEAcvvVqjhpxBeR8LT6mw9pQ3M8KcRXFPYbuPJo3+7zXNcnyd2KjaXZK2WcmwoazrnntOA0ibNbvPiUOewV6p1E6G3N97wGz3qz0jxgYAxto4DYCIQjLcA+s9rQXCm1wqVTMNgCWt7zsrYNOW/CKMrcY2uZB2vUrNDnNgsZA0wI8AO4cOSjxuaUhT01Wsc8AB1w0X/AEYF7SBCH55nkEUKP6VjB2HE+iFaHVaL6j9nve494abe8+i3Y8in22MObG8VU92aXKcbhixxpMbS7OgvaGtkTq06oBMb3Q3GdB6FZgccRUbrJcwu0CQYkhjrkTF5G6oZZgtbGN2bIB+yO3UPmYHgAo6uJc/ES4mXuGkWOls6WwNuy0OI7yDwUyxwkrkin1JpOF7dybLvyfDDl7vzWKeZFMOljG/tFrgWud3EwOCyWd9GcVSc5xw9QUyZBYOsaAeEsmB4rX4XE1G/nHE9ZUeWU9TuzTZE9aW/p21G9uweJC4zbpzVZUaGN+EXNQlznA3bqGwOmD5qifS42q4Ieao1X/TzlogwbHkbH0UT6916hhOmOHqsccbRaY2b1fWF8zJBeDEePFRZx0SywuDu1Q1QIp1IEua2oJY4Og6SNoCofRNbp2J6iaPMetKS27ugWFJluOgcA6kC4eJDh8kkntZ+CdUfJgC+ApMG+SoxhiVZw2GIVzmtJWosLUhZG8iw84mlbamXfzOJ9/ZB8NtfefYD+60XR8/7lnLqtM+JLfKL+q5UU1M2QXBs6jh2TxaXu9GkbfvKOpVLTHLQJ2mG3+crqsJcBzJHq4j6QqmMrDVykk+Hf6ALRJ7HTig3lbPzZ/bcAZ5QJ+ZWE6S5kC6rU2cdYaeQgNlvhJb4gngtzUqingy4nT2C6521Sd/skLzDMqPWPpB1mvfrN7hjSAGkDmXvP2hCbukIu7MbneBeH9YwlmkAtAm3WSJEbumZIvIXPRbMTSqiZgWP2D2SPSUXzqoHVX03iAQ5wjhoMn3nyA5yQ+IypzHBzbxuRvH1ELWpao6WVJaZWj0HMaZ6iRc03uA+y8EiO67kEo4wHj4+KJ5HjOtw0TOkBr/sn4D5HUPIIPm+XOb2m7jf8cVRBVszQ33ClLESpZlZSlmTxuPTZEcPj3u2aSe5OQE65UeEe1pLzEMBcZ5NBcfkhX+eBxAFyfMqvmmMPVuaP0h2o493yTIpnJGo/I9npZVNKoezXMjurSYJ+0Jb4hq9rNLiF80dGKoBbHOJ8DcjzJuveei/SYVqQa8/nGgSf1xsXDv5jz4rVilvpZiyxXyQbNNVMTR7TTE6XT5kBs+QJKvteDsq7agk/aIWijO2BcPgxTqGo8QXtc5/GCXEhtuTBChoPIq0WmxNN0jvs8z6rQhgPDf+yhq0RrmLiRPjH3BUZopQZZhVzRC4xKquq6ZI4q3UCGYw2sYXOZ1o0Cq2Tvr1JJDWTdxN45Ac1znGdsw9M0qZ7gBvtFzx4XUWY5v1bSAblZtmAfV1VTJaDpnhq3ifBEIt7Dyklu/9FelSqGvex6suPMTCsf6mc2k+jAgNLQ7jJcSfcq/lGEmq5zuDI83OaAEJpZYHue6TDnkDz1OJ8gB6rdBVwc7LK5WzVYDPKPUta8tYW02A2A+IQJIFzDSq+UOo1cZVIdMU26IIiTr577DZZrN2xRDgY11HQOOmm3SPKSR6Lro4w/nHcTRt469IVqb4MvO5p+keXk1aFNsDW4i5gQ1k7nun1TY7o+0PJLZAMH9230UPSPFasZQ0O3eeNhqpsbb390qPTIPpkObL4uB48O8pJPcRpUCsNggKhc8RSZ23DeWg2aJO52hAsfUNWq+o49p7i4+J/pA8Atjiw2o3QznLxx1cvJBcdk5aNQBA/W4ct0kpdilpsqYXHPawANYQOLqTXHfiYukiGHxWloa0NgcxPj7pKxOQ6ivJjqey7Y5Wm4dL/DLhLIa6OadSy0nRp8va7i5xp/zOPy90HpYNabIKMGlIFutqTYfpaQY7gHR4lPCSbLMa3NK0TVHMMcR67+s+ipil1ldreEuJ8D2APYqWhirv/ZpM9XTH8wVjo7Q1VnvPB0A9zbE/xF3om5aR0fimxum7i6lToMnXVe0W4NAn2AB8YWAx9TXiPzQ1UsMA10X6ypJLaTeYJnyk8AFvMVQfWe5zJ11C6lSNuw34alWfDsD7K0GQ9FKOGY1tNvwzLz8RJjUQeEwJO9gNgtOLG8jspnkWONHk2B6B4nEGalNxedRc8kNFxaZNt+N9kW/+Iq+k6Xs7gXao84C9eFMAQBA5KKqt8cKrcxvM+x4rhui2NwNSXUXPYdYcGODpFi2JvM6o8ByUuYYSCR5iREtN2mDse7u7l67XxQLS12x4/eFnM1pNZDiAaZOl/wCyDs7wBO/Inkln065Q8OofDPJ/8uGoq9luXvLoYxzuWlpPLl4j1Xp2HoMEDQ2ecN3BnfnKvAnl7hHtr5ZL6quEeV4L8nlR9V00DSaTIqdY2DMGDTJLgZJ4Ab7ImfyVBzSKlY7WaxmmYuAXSYkgbL0ET3D3+5d9T3n0CvWGKMzyNnmmR9FepI0022As4NJg8A433WnFA7tlp/VM2PcfVFG4eXEEXbPgW/fspOo/oeXJMopA52VcBmTwQHEx38/FEX4hwNhJPAmJjYg8CqOKwwjUPH+qt0qJcBNvx+PRTrUV+TF9PW9kWcNmcuLSx7T8Xab2fJ4lp8ipdajJhUq+PDVz8uTW/o24sWhfZbrVICBZnjmgXKr5rnwAgLH4/Hl03VSVl/BeLDia7aVMdp7tI7huXHuAk+S9Bp5Qylh3UmN7Bne5sfinnv6lBPyZ5U0A4gkOcZY28lo4kjgSR6DvWmxb4px4g+M3WuMKjZklk1TS8ABmWtp0S6Dcz/DIF/Fzj5BCK+BbRoAky5zXEAXu6AZ5W+S02fPDaIbxJA8oJ+cIRTy/XqmA1hkkmBbj5XPkpca2Qu0rkzJdKMIaZpUtPwU2g6gRBcS835wWq/keCAw7Hn9KZG5hjy//AKqrnmM6x5gkg21OJLnRbUSeJ5bDZacZU8YWlTB7Tm02tA4BzXPhx3AiZ8e9S75RTJfiZfC0JxFKSTpqgnaR2Q53uSucoy8Mpms74nk9X+y0EjUO88PJaEZB1VZrCdb+1UmObAwehn2QvMaOo9XT3ktaBcMYw3dbYaQPwElOMfsomuChgsY2nU1cbzebHdFGYxpIYXHQ6ZY8am6iJa0g7N+Enig+WZO51Z2sQGSXeAsB5/IFHMvy3rcXRbHxPe5wMWaA038goxx07+SE7aRVzHL39a/S1sajxLfERFoMhJFTUJJLXVWAkkNiYBMyCeB3HcQnXQUI+DO5yswIZZd02FSNqiFJSrBeR9NPudUkosWgywRc8KZ/mMTy5oLTqBGcIzUHAcXR5An6lNix07suxtWXaVS1Q86tKkCf2WsBP8RCPZS0tw7ncXyG+LySD6EICwahT5vrVXjujUR7gLZ0sNAYzleOQFh9B5LXjVs15HSokyjAwJPBoa3nAESe8osAoXVW02FzyGtAkkkADxKz2P8Ayg0G2pNfWMx2RpbJ4S7fyBXVThijTZztM8svxRpyFFUas/hs1xdQanNpUGnYQ6o+O8kgD0Ur61TjUf5aW/Jqj3EOw3tpfRZxdBCqwBBY+7XAjmIPA/jinqVao2qP8DDh6EKlXzA7VABcEPbYWP6Q4eIVkOohLYWXTzjuLKahh1Nx7dM6b/pN/Rd32t5ItRQKs7TWbUHHsnvBuPr7I1RxLXGAbx9JV0fBTLyWgOSckLhqdx4k+qlulbFSbdIarsPVRESnfVDuIXLnwsk+pS+O5qh07fyOgwBc1MSAqeJx4CBY/OOSxym5O2bYwUVsFcbm4HFZrH5wSd1RxWPJ4oPicSooltI7zXOSGnSC5xsAAT8lUwWBq1GfnD1fKwc7zbNlJTxED5ro41MJyG8HjzRY0NcZYIDtnd5tsuh0zrl5ZrFxrlw1GQQN5Czj8WqZrFtZp5y0+Yke4TqTQOMXyeh4zpiKkFzI0tkQdWpwItcCARKMYXNqFek0NcwOf2DTcQ15dq1Rp3IMcF5k+vZVatVWLK+5TLDGqRrqOXElg4yAQd5kA+5Xp7MNB8CfLSA0D0C+e/8AUFWk8Pa8ktM9rtCQZvxWz6Kflie55ZiqRdreS19EAFuqBBY43vJmeJsrlkiZZQZ6JicLqdUIMOI0g8geM+Z9FYwmXsp2Y0N2FhB9eKrYDpBQq7PaHcQ/sExx7Sv1jaR4/wBQVZFxlvF2UsH43BNNoiS2S0AE3AEnkh1PJGtrCHkEUqjS4mZ6y0AjY3JnuCPNGpsniLePFDsXg3OfTLTAa46+9pa4RHH+yZxQv2Asfkbq1R1QmNRsGloaGtAa2ARtpASRvEYJjnTqc2zRA2ENA+iStVlDxwbtnizXrskkzxO/ikkvHs3lig4j1/utTklXYftOPyJ9yEkk+Pkuw/IO5bSmphxEQ0u8JvPoCPNbDCXdP4gWH1SSXR6f5GnPwYb8oWdPfVFIGKYGqOZkiT+LKToblYjrXXvDRyPEpJKMjvI7NK/HCkjXEqMhJJMZ0QVGobjqMgpJJWXIDNqaZYdt29zhceVkZy6rIBHEA/0SSWyGWShfgyzxRlOgiax4LhMkss8kp/Jl8ccYfFDPeFRxOL4eiZJIOZzH5iSSOSE1sSkkrIiSB2JxCDOxup3dw7+9OknRnk9zttVO56SSYlHOpcVr+Rn0SSSjolNZVa9dJJShZArFVpWq6IZJDeuduZDB3bF3zCSSp6iTUdjO+TTFqloZtUp2ZUe0DgCY9DZJJcvU4u4ugZPT6V12n458Wj6QrJ6c1eLWHw1N+qZJWrq80f6n+/2Joi+w7+m9QmzWDuumSSV3vM/936J9OP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6" name="AutoShape 10" descr="data:image/jpeg;base64,/9j/4AAQSkZJRgABAQAAAQABAAD/2wCEAAkGBhQSEBUUEhQUFBQUFRUVFBUUFBUUFBQVFRcVFRcVFRQXHCYeFxsjGRgVHy8gIycpLCwsFx4xNTAqNSYrLCkBCQoKDgwOGg8PGiwlHx8vKS8pLCwsLCwsLCksLCwsLCwsLCwsLCwsLCwpKSwsLCwsLCwpLCwpKSkpLCwsLCksKf/AABEIALcBEwMBIgACEQEDEQH/xAAcAAABBQEBAQAAAAAAAAAAAAAFAAEDBAYCBwj/xABCEAABAwIEAggDAwoGAgMAAAABAAIRAyEEBRIxQVEGEyJhcYGRoTKxwXLR8AcjQlJigpKy4fEUFRYkosIzQxdjg//EABoBAAIDAQEAAAAAAAAAAAAAAAACAQMEBQb/xAAqEQACAgEDAwQCAQUAAAAAAAAAAQIRAxIhMQRBURMUMmEisfBCUnGB0f/aAAwDAQACEQMRAD8A9QaFIAuWhSBSVjgLpcgpEoA7STNToAdPK5LoXAegCUJ0zU5KAEnXIcu0AMnSSQAkkk6AGShOkgBoShOkgBk6SSAGSTpIAZJOmQA4CeEwKcJSRBOkmUEiK5K6XJCCTkrghSELgoAj0pJ06AIZSa9cTZc01Nik5K5LlDXrQqoxkqHImgiKqQrIc6vZcdeo1BQRNSVKxUcOTKta1KZBaC4qlciqoatf8XTNgT0nKcFDWYoK1TryoTCiwuS5cuqKPXJU2BYaU64YV0CpIHTpJ0ANCSUpi5ADpJgU6AGSTpIAZJJJQAycJJIJOkyYLpKSMknKZBJyVyQpFyUARQkuiEkAA3ZgAFF/mw5oXUpkjdDCDe6zSytMZRDeMzKbyq+GxkmUBrYmBdc4bMoKzvK9RZp2Na7EWXVGuN0BGYSN13Txyt9VCaTVUq4CgxOOjjCEVszFNpLpIA4CSfADcrMZ3mlY3d2QfhaSGgD9Yzcnu4SrPU2GjibNjW6U0qXx1BJ2AEk+TVRxXTai0TLjzGm45ceJWDoYc2cTqe89mL6Wxd14O0nZVadPrHkgHQD2Qf0uAJ7z8pUeoWrCjdU+mjDfS4DgSRJ/p+LqzgunVNzoMgAxJ+7kvP8AVqc53/rpyGnbW4C7/AGAO4qpUmS0TIAmLRtDLbWufD1hTJeNHslPpExw7Jnwv6qzhceXfdcFeRZbqtP7vO0y4xziwWkyLPqjHwTqaLQRebgxy/snU9+Sp4tj02m+ykY9BsLndNzZ1R4/JTszAESFdrRS4sLhy6JVClik78YAm1IWi056hdUVWpjQom4idkrkTQQbWTivKFueVaww5oUiKCDCulwxdpwElCdMoASSUppQA6dNKUqCRJJpTSgkeVySnlclAHMp0ydBB5zWzcRbkh1XMgVTezsyqBcuRkyNF6RaxWNlVG1io6gKUKuNy3GboIUMTCMZNhzUJcdvrwA/HNZei8lwaNyvScFl4pUmsO4F431G5HiArI3yxoLUwTicFrqA/ot25TePv8IQfG4HXUjgBx7zAJ85K1OJMN73FzhHIdkR7DzCp4fDAnh2n222B0z5mSp1OzaoqgJjMBapHBop8yCRLoHONPqquPwBpUoAuYY0G93AfJaSizXVcBtrLzx49Wz5T5LnOaIqVtAG2ra17SZ4y4geZUKTJaRma+Xilh54AA7fEZDhbvdpjulVsDlki+5cSeMuN3Enu7I8u9a7OcAOw0CQ0ue7e5pzTaNv1gT5KniMMKTI4kcO87+bpPgApUmGlA2jhpNu7+G+n1An+6t0cIGydpNo74t6BT4OjYm0CfCZ/p7J3EGI24JkyHGytUoVAxzpkAExcmN5CDdDs8ca1SXfphrhNtLhDTHc4R+8thhnQs1nXRxtCscTR7LKtqjRs1/6w5B0T3ObyKv5RlnGjbUszgKJ+aSUGr1+wHdw+Uqu3FzskcnwZqo0lPFyblFMLVELFHMSwqzhs7JNk0MlPcho2msKWnVhCcFXkXV6mJK1JlYUpVVOHKtQYrICsRB0mSSUgJMnKZACSSSQSJMkmQAkydMoAZOkkgDxarXgQoKbpW2zLo208Fl8dlBpyWzZcyeJouTKFRl1wGSuOvO5CduInuCSMQbND0QygPrBxuGdoxcW4Hzj2WtxAJqESYEDxc65jwEeqp9DsMG4Y1CImw3s1tz7z/CidFkNk7gOeftO2+fsmlsqNeFUrAeNB1EN3hunuvopDzdqee4KWg0DXG1JsDnYFgPiXE+ytUaI+I2MF/gSNDPRv8yhxuHd/g65bOt4LW/auQP+LQqzRYHyTMAxpqu27VU7jsUxDfV0H95NkGOL8QdVy11zJ/8AXTdUf5da93oF1j8EGscNPZFWhQHIspAOIHdM/wAKA/k+rOqda/eKRI//AGqe1zsnStNiuW6Xk9AdTBLJ/Va6/Jvb/ncs1mdY1sSdInSYaBsT8Ijz+q0OaV9FFxZ8Tj1bP3W6GkdxcJ80Cwzf8PSDhetUBFLm1sQan/UHidR2ASDIWOIYBSaZI+M/tHcfIeSrtFlwKUEzzKl1DxTol7FiiTEqTM+1has8Gh3o5p+ipYfMWCRN+RV2vVa6i9pMCoxzJJ2LhAM9xI9FbEpmrBTKc0wOVvLcfcucPQgwiGV0SabdQgkEEWsQSdxY8R5hEHZYIturFG9znz2Zm8cZEKjg3ODuKO1sASSETyvIBFxdHp2xLJsnxdhK0eFeCh7cmgWVrC4dzbLRFNbEBikVMq9EKwFaQJJJMgBJJJIASZKUpQSJMlKZQAkkpTIAdJcynQSB8Q7mhuMwrXAqbHYwRPJUBjhG6pk0MkZ3G5QJKEPy03mw5j5DvWix2JBcoKDg4gd9/CVlHo2GXYfRhKbDvppg8buIc4d/xEeSuYhnZIFiW7+Yj3lcAdlg5fRv9VLXuT4sHoHVPuCR7mxbIpGkDNrFwaPstgAegC5xFMdVTaeLy7biyHjwu2PNWDT7DQODhHlB9zC5zEw5sH4KdR30B+qrZZYKzWjOHEQZqOc2DuSXP+UjyWS/JThv9nXfx/MsHc0DrCfUrYtthKWoTpHWEDgHa3RHcIQr8muA6vAYlnKqR46abWn3anT/ABaFfKZJXe06A/4KVJpcJ/ZaSI/WcXBo73HkVQbUNSoajt944ACA1reQAgLjPK0HSNy4F3gwaW++r0UmDbIS1uWriyticQGTJA8Vnsb00Y0wJP2WlxPyA9VsnYMHcBU8RljDu0GeYBVsdPcWSk+DL5XiBiXippIm1yII4GGkxdFekVZrKVIvcGtl4ku0iYaQLAk2B90Rw2WNZLrDwsABsAF1icup12up1QHMJnTJBB3BBGxv7nmp2sXS6+zrJs0pvpA0yCANwZuD3+S0dCsCszRykUWhouCSZHEE2nvAK0mV4bbyV0Jb0YMkdy2zATeETwuEhT4ehZWgxaUig5FJLqlIkmAYNXSYJ0EiTJ0xKAEmcUpVfE1oCiwGqYkBRHHjmspnmeaTAKz1TpI+d7LJPqowZNHplPGgqyKi81y3pIQ65WnwvSBpG6fH1EZqwNJKaULoZq08VdZiQVepJkE8pKPrElIHkP8AqBxF9lD/AJwUEdXso24hclyZc9g0/MyTfir+VVy54A23ceQFo9beKzXX23RPIcRLwOZb6BwgDxd/KFGpsIvc9bDrNPe4j0j6KZzrnzPnAaPqq1U2ZHN0+qkLv+ns3V8yE1m2jpjfhH45If0gMdZF5bSpx56nD1cPVFaDrjwPzQjNm669JgsTUfUd9mnpaPIuACiXBMeQfisYH18Rh5+GgDHCw0fWfwVb6LsijVtGstPfehRJ/wCTiVi62Zac0fUmGv1Mjm3cf8WH2W0o4jSKYG79bD4spz82EI4Ga2MZnb/91U5CG++r6lXsBXgKjnTIxVX7cjvBAK6wr4UXuaIq4hsVbLjVKpsrKQVE6ZFUPmUlgA4+6qYg1yGGkym2QNZcZcY7MNg9ymxFe4VDHZzra9tMw2kfzjx+0D2Wnu038Vqw4XlkoxMmfqIYIOc+F/Ng3gKTurmpGrUTaSI4X8vdGcNmTacCC50SGtHzdsB+IWK6OVnl7i4vYy7XNJJJcRaxvIMecre5TlHWgEWbbU4914bzv8lol0/pTq7Oauo9Zakmv8lzDY6o/kB+zNjyk7+gVttVwvM/jmrlPCtAhtgLBR1KUAlW2V0Q067r/wBCB5nZT08UCYt5EFVyy0nYWAjynvTaSALkA7RYu5kwp2DcvtenLkLfWLACRA5bk98nb0SwGY9YHOA7IJAPOO5UvJBOrNCxTcdVBB1ZQVsVCz2Y5yWPsbEhoEXcTwAhWKz2imOsc5ri24tDT47+Sq9ZMtfTTVfZf/zIc0KzbNwBuquKy94ose2Xl/atAAabtkOg7RJ4Sq7slHUGriXuY68MBbIvA1Eg+PmFXPJKuBFhk2kuWZXNcVqcShbnq/8A4F1Wr1dEGoTcQOHN3BscTMKhmWGfRcWPbDh3gg+BFiuLl1Sd9hJRlG7XBGa0FdjN3N2lDevXVbZEbhsQlYbwXSR44rR5d0vBNyvOKTirdKsQZWiGSUJch2PYqWbgtBndJebUs+IAEplv9wiDJ1MQomVynY2QpadKUPGkhddnDsSjvRd/55ro2fSaPFzwI8hCHf4CQi/R2hFSi3bVV1k9zDTH0d6lZ1KN0i2PJ6y93YYeRd6n+6lqP+voI+73UDj2WDnUA8gS7/quqbpDe8A+t1DOii+z4hHAfj8d6CZhW0nE1f1aYoM+24EmPN/si+AeC9/IRfuJdP8AKs3n+I/8dLi5xqu8X1BE+DZd6IfYlcnmmd5qBjyNJ+INAEbAAH5wfNb7AZnPVzuKrXEn/wCwtY+3A3P8S8mxNQ1MWarra3gtjm91m/aHa8NK1nRrMutbB3Mk/ZqaZnwdpP8AZW5YUk0RjlqbTD2dU5quOxHuAdBHrHqqdNys5ziAajX7CowO/ibpd9/iEPovVSVqzRF1sXg9dNeq8rl71YkRKQH6W4ir1ZFE3tMb6eMd6E5LmD6eDLSTPWXa79YPDgHA91vMo/imINjKBnscbFvP+o4ELp9JnjB1LuuTk9Z00s0bi907rz9B/JK9aq1rg1znOd1r3AWuSYAG0k3Xpbc0LGNDWO0NEadJaXH9YnlM/wBUD6AYGnVwrNTTrpl1Jw1GGvpuIIEHlp9VrTkzYIY6ownZzajyWnuBdHqrMstbtGLHGUFUgd/qsyQGEA2bNoIHaJne5HspX525wHZsL8bxsFN/lbjSjrHh5vrmYMzZpttZBjgqzTTa6o8uc6HGwH/k0t02kdkF3oqrofc0JzMOIkQBE+drQu3YhlRw0/CJ9RAi/l6LGPFd1eoxr3gNnRLjYaJE8bW90UyPCVA9vWVHvBa8w4mLOAHG+/sklk2dD495JMt51itbhSaYc4ho7pMH2kqPNcV1FMMYA1oEAcvvVqjhpxBeR8LT6mw9pQ3M8KcRXFPYbuPJo3+7zXNcnyd2KjaXZK2WcmwoazrnntOA0ibNbvPiUOewV6p1E6G3N97wGz3qz0jxgYAxto4DYCIQjLcA+s9rQXCm1wqVTMNgCWt7zsrYNOW/CKMrcY2uZB2vUrNDnNgsZA0wI8AO4cOSjxuaUhT01Wsc8AB1w0X/AEYF7SBCH55nkEUKP6VjB2HE+iFaHVaL6j9nve494abe8+i3Y8in22MObG8VU92aXKcbhixxpMbS7OgvaGtkTq06oBMb3Q3GdB6FZgccRUbrJcwu0CQYkhjrkTF5G6oZZgtbGN2bIB+yO3UPmYHgAo6uJc/ES4mXuGkWOls6WwNuy0OI7yDwUyxwkrkin1JpOF7dybLvyfDDl7vzWKeZFMOljG/tFrgWud3EwOCyWd9GcVSc5xw9QUyZBYOsaAeEsmB4rX4XE1G/nHE9ZUeWU9TuzTZE9aW/p21G9uweJC4zbpzVZUaGN+EXNQlznA3bqGwOmD5qifS42q4Ieao1X/TzlogwbHkbH0UT6916hhOmOHqsccbRaY2b1fWF8zJBeDEePFRZx0SywuDu1Q1QIp1IEua2oJY4Og6SNoCofRNbp2J6iaPMetKS27ugWFJluOgcA6kC4eJDh8kkntZ+CdUfJgC+ApMG+SoxhiVZw2GIVzmtJWosLUhZG8iw84mlbamXfzOJ9/ZB8NtfefYD+60XR8/7lnLqtM+JLfKL+q5UU1M2QXBs6jh2TxaXu9GkbfvKOpVLTHLQJ2mG3+crqsJcBzJHq4j6QqmMrDVykk+Hf6ALRJ7HTig3lbPzZ/bcAZ5QJ+ZWE6S5kC6rU2cdYaeQgNlvhJb4gngtzUqingy4nT2C6521Sd/skLzDMqPWPpB1mvfrN7hjSAGkDmXvP2hCbukIu7MbneBeH9YwlmkAtAm3WSJEbumZIvIXPRbMTSqiZgWP2D2SPSUXzqoHVX03iAQ5wjhoMn3nyA5yQ+IypzHBzbxuRvH1ELWpao6WVJaZWj0HMaZ6iRc03uA+y8EiO67kEo4wHj4+KJ5HjOtw0TOkBr/sn4D5HUPIIPm+XOb2m7jf8cVRBVszQ33ClLESpZlZSlmTxuPTZEcPj3u2aSe5OQE65UeEe1pLzEMBcZ5NBcfkhX+eBxAFyfMqvmmMPVuaP0h2o493yTIpnJGo/I9npZVNKoezXMjurSYJ+0Jb4hq9rNLiF80dGKoBbHOJ8DcjzJuveei/SYVqQa8/nGgSf1xsXDv5jz4rVilvpZiyxXyQbNNVMTR7TTE6XT5kBs+QJKvteDsq7agk/aIWijO2BcPgxTqGo8QXtc5/GCXEhtuTBChoPIq0WmxNN0jvs8z6rQhgPDf+yhq0RrmLiRPjH3BUZopQZZhVzRC4xKquq6ZI4q3UCGYw2sYXOZ1o0Cq2Tvr1JJDWTdxN45Ac1znGdsw9M0qZ7gBvtFzx4XUWY5v1bSAblZtmAfV1VTJaDpnhq3ifBEIt7Dyklu/9FelSqGvex6suPMTCsf6mc2k+jAgNLQ7jJcSfcq/lGEmq5zuDI83OaAEJpZYHue6TDnkDz1OJ8gB6rdBVwc7LK5WzVYDPKPUta8tYW02A2A+IQJIFzDSq+UOo1cZVIdMU26IIiTr577DZZrN2xRDgY11HQOOmm3SPKSR6Lro4w/nHcTRt469IVqb4MvO5p+keXk1aFNsDW4i5gQ1k7nun1TY7o+0PJLZAMH9230UPSPFasZQ0O3eeNhqpsbb390qPTIPpkObL4uB48O8pJPcRpUCsNggKhc8RSZ23DeWg2aJO52hAsfUNWq+o49p7i4+J/pA8Atjiw2o3QznLxx1cvJBcdk5aNQBA/W4ct0kpdilpsqYXHPawANYQOLqTXHfiYukiGHxWloa0NgcxPj7pKxOQ6ivJjqey7Y5Wm4dL/DLhLIa6OadSy0nRp8va7i5xp/zOPy90HpYNabIKMGlIFutqTYfpaQY7gHR4lPCSbLMa3NK0TVHMMcR67+s+ipil1ldreEuJ8D2APYqWhirv/ZpM9XTH8wVjo7Q1VnvPB0A9zbE/xF3om5aR0fimxum7i6lToMnXVe0W4NAn2AB8YWAx9TXiPzQ1UsMA10X6ypJLaTeYJnyk8AFvMVQfWe5zJ11C6lSNuw34alWfDsD7K0GQ9FKOGY1tNvwzLz8RJjUQeEwJO9gNgtOLG8jspnkWONHk2B6B4nEGalNxedRc8kNFxaZNt+N9kW/+Iq+k6Xs7gXao84C9eFMAQBA5KKqt8cKrcxvM+x4rhui2NwNSXUXPYdYcGODpFi2JvM6o8ByUuYYSCR5iREtN2mDse7u7l67XxQLS12x4/eFnM1pNZDiAaZOl/wCyDs7wBO/Inkln065Q8OofDPJ/8uGoq9luXvLoYxzuWlpPLl4j1Xp2HoMEDQ2ecN3BnfnKvAnl7hHtr5ZL6quEeV4L8nlR9V00DSaTIqdY2DMGDTJLgZJ4Ab7ImfyVBzSKlY7WaxmmYuAXSYkgbL0ET3D3+5d9T3n0CvWGKMzyNnmmR9FepI0022As4NJg8A433WnFA7tlp/VM2PcfVFG4eXEEXbPgW/fspOo/oeXJMopA52VcBmTwQHEx38/FEX4hwNhJPAmJjYg8CqOKwwjUPH+qt0qJcBNvx+PRTrUV+TF9PW9kWcNmcuLSx7T8Xab2fJ4lp8ipdajJhUq+PDVz8uTW/o24sWhfZbrVICBZnjmgXKr5rnwAgLH4/Hl03VSVl/BeLDia7aVMdp7tI7huXHuAk+S9Bp5Qylh3UmN7Bne5sfinnv6lBPyZ5U0A4gkOcZY28lo4kjgSR6DvWmxb4px4g+M3WuMKjZklk1TS8ABmWtp0S6Dcz/DIF/Fzj5BCK+BbRoAky5zXEAXu6AZ5W+S02fPDaIbxJA8oJ+cIRTy/XqmA1hkkmBbj5XPkpca2Qu0rkzJdKMIaZpUtPwU2g6gRBcS835wWq/keCAw7Hn9KZG5hjy//AKqrnmM6x5gkg21OJLnRbUSeJ5bDZacZU8YWlTB7Tm02tA4BzXPhx3AiZ8e9S75RTJfiZfC0JxFKSTpqgnaR2Q53uSucoy8Mpms74nk9X+y0EjUO88PJaEZB1VZrCdb+1UmObAwehn2QvMaOo9XT3ktaBcMYw3dbYaQPwElOMfsomuChgsY2nU1cbzebHdFGYxpIYXHQ6ZY8am6iJa0g7N+Enig+WZO51Z2sQGSXeAsB5/IFHMvy3rcXRbHxPe5wMWaA038goxx07+SE7aRVzHL39a/S1sajxLfERFoMhJFTUJJLXVWAkkNiYBMyCeB3HcQnXQUI+DO5yswIZZd02FSNqiFJSrBeR9NPudUkosWgywRc8KZ/mMTy5oLTqBGcIzUHAcXR5An6lNix07suxtWXaVS1Q86tKkCf2WsBP8RCPZS0tw7ncXyG+LySD6EICwahT5vrVXjujUR7gLZ0sNAYzleOQFh9B5LXjVs15HSokyjAwJPBoa3nAESe8osAoXVW02FzyGtAkkkADxKz2P8Ayg0G2pNfWMx2RpbJ4S7fyBXVThijTZztM8svxRpyFFUas/hs1xdQanNpUGnYQ6o+O8kgD0Ur61TjUf5aW/Jqj3EOw3tpfRZxdBCqwBBY+7XAjmIPA/jinqVao2qP8DDh6EKlXzA7VABcEPbYWP6Q4eIVkOohLYWXTzjuLKahh1Nx7dM6b/pN/Rd32t5ItRQKs7TWbUHHsnvBuPr7I1RxLXGAbx9JV0fBTLyWgOSckLhqdx4k+qlulbFSbdIarsPVRESnfVDuIXLnwsk+pS+O5qh07fyOgwBc1MSAqeJx4CBY/OOSxym5O2bYwUVsFcbm4HFZrH5wSd1RxWPJ4oPicSooltI7zXOSGnSC5xsAAT8lUwWBq1GfnD1fKwc7zbNlJTxED5ro41MJyG8HjzRY0NcZYIDtnd5tsuh0zrl5ZrFxrlw1GQQN5Czj8WqZrFtZp5y0+Yke4TqTQOMXyeh4zpiKkFzI0tkQdWpwItcCARKMYXNqFek0NcwOf2DTcQ15dq1Rp3IMcF5k+vZVatVWLK+5TLDGqRrqOXElg4yAQd5kA+5Xp7MNB8CfLSA0D0C+e/8AUFWk8Pa8ktM9rtCQZvxWz6Kflie55ZiqRdreS19EAFuqBBY43vJmeJsrlkiZZQZ6JicLqdUIMOI0g8geM+Z9FYwmXsp2Y0N2FhB9eKrYDpBQq7PaHcQ/sExx7Sv1jaR4/wBQVZFxlvF2UsH43BNNoiS2S0AE3AEnkh1PJGtrCHkEUqjS4mZ6y0AjY3JnuCPNGpsniLePFDsXg3OfTLTAa46+9pa4RHH+yZxQv2Asfkbq1R1QmNRsGloaGtAa2ARtpASRvEYJjnTqc2zRA2ENA+iStVlDxwbtnizXrskkzxO/ikkvHs3lig4j1/utTklXYftOPyJ9yEkk+Pkuw/IO5bSmphxEQ0u8JvPoCPNbDCXdP4gWH1SSXR6f5GnPwYb8oWdPfVFIGKYGqOZkiT+LKToblYjrXXvDRyPEpJKMjvI7NK/HCkjXEqMhJJMZ0QVGobjqMgpJJWXIDNqaZYdt29zhceVkZy6rIBHEA/0SSWyGWShfgyzxRlOgiax4LhMkss8kp/Jl8ccYfFDPeFRxOL4eiZJIOZzH5iSSOSE1sSkkrIiSB2JxCDOxup3dw7+9OknRnk9zttVO56SSYlHOpcVr+Rn0SSSjolNZVa9dJJShZArFVpWq6IZJDeuduZDB3bF3zCSSp6iTUdjO+TTFqloZtUp2ZUe0DgCY9DZJJcvU4u4ugZPT6V12n458Wj6QrJ6c1eLWHw1N+qZJWrq80f6n+/2Joi+w7+m9QmzWDuumSSV3vM/936J9OP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4588" name="Picture 12" descr="http://static.prozeny.cz/images/stories/7-ervenec/14/HLFcc_1014689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76872"/>
            <a:ext cx="2232248" cy="1486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90" name="Picture 14" descr="http://img.aktualne.centrum.cz/525/46/5254601-vseho-moc-skdodi-i-vod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340768"/>
            <a:ext cx="1353257" cy="1150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FF0000"/>
                </a:solidFill>
              </a:rPr>
              <a:t>hydrosféra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Hydrosféra</a:t>
            </a:r>
            <a:r>
              <a:rPr lang="cs-CZ" dirty="0" smtClean="0"/>
              <a:t> (</a:t>
            </a:r>
            <a:r>
              <a:rPr lang="cs-CZ" b="1" dirty="0" smtClean="0"/>
              <a:t>vodní obal Země</a:t>
            </a:r>
            <a:r>
              <a:rPr lang="cs-CZ" dirty="0" smtClean="0"/>
              <a:t>) představuje soubor všeho vodstva Země – tj. povrchové vody, podpovrchové vody, </a:t>
            </a:r>
            <a:r>
              <a:rPr lang="cs-CZ" dirty="0" err="1" smtClean="0"/>
              <a:t>vody</a:t>
            </a:r>
            <a:r>
              <a:rPr lang="cs-CZ" dirty="0" smtClean="0"/>
              <a:t> obsažené v atmosféře a vody v živých organismech. Celkové zásoby vody na Zemi činí asi 1 385 989 600 km³, z toho sladká voda představuje 2,53 %. Ve světovém oceánu je obsaženo asi 96,54 % slané vody a 2,5% sladké vody.</a:t>
            </a:r>
            <a:endParaRPr lang="cs-CZ" dirty="0"/>
          </a:p>
        </p:txBody>
      </p:sp>
      <p:pic>
        <p:nvPicPr>
          <p:cNvPr id="26626" name="Picture 2" descr="http://www.komenskeho66.cz/materialy/zemepis/obrazky/fals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293096"/>
            <a:ext cx="2520280" cy="1890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0000"/>
                </a:solidFill>
              </a:rPr>
              <a:t>Rozdělení vody</a:t>
            </a:r>
            <a:endParaRPr lang="cs-CZ" sz="6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.• </a:t>
            </a:r>
            <a:r>
              <a:rPr lang="cs-CZ" dirty="0" smtClean="0">
                <a:solidFill>
                  <a:srgbClr val="FF0000"/>
                </a:solidFill>
              </a:rPr>
              <a:t>podle skupenství: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pevné – led, sníh</a:t>
            </a:r>
            <a:br>
              <a:rPr lang="cs-CZ" dirty="0" smtClean="0"/>
            </a:br>
            <a:r>
              <a:rPr lang="cs-CZ" dirty="0" smtClean="0"/>
              <a:t>o kapalné – voda</a:t>
            </a:r>
            <a:br>
              <a:rPr lang="cs-CZ" dirty="0" smtClean="0"/>
            </a:br>
            <a:r>
              <a:rPr lang="cs-CZ" dirty="0" smtClean="0"/>
              <a:t>o plynné – vodní pára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dirty="0" smtClean="0">
                <a:solidFill>
                  <a:srgbClr val="FF0000"/>
                </a:solidFill>
              </a:rPr>
              <a:t>podle hydrologie a meteorologie: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povrchová</a:t>
            </a:r>
            <a:br>
              <a:rPr lang="cs-CZ" dirty="0" smtClean="0"/>
            </a:br>
            <a:r>
              <a:rPr lang="cs-CZ" dirty="0" smtClean="0"/>
              <a:t>o podzemní</a:t>
            </a:r>
            <a:br>
              <a:rPr lang="cs-CZ" dirty="0" smtClean="0"/>
            </a:br>
            <a:r>
              <a:rPr lang="cs-CZ" dirty="0" smtClean="0"/>
              <a:t>o ve formě srážek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dirty="0" smtClean="0">
                <a:solidFill>
                  <a:srgbClr val="FF0000"/>
                </a:solidFill>
              </a:rPr>
              <a:t>podle vlastností 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měkká – obsahuje málo minerálních látek</a:t>
            </a:r>
            <a:br>
              <a:rPr lang="cs-CZ" dirty="0" smtClean="0"/>
            </a:br>
            <a:r>
              <a:rPr lang="cs-CZ" dirty="0" smtClean="0"/>
              <a:t>o tvrdá – z podzemních pramenů, obsahuje více minerálních látek</a:t>
            </a:r>
            <a:br>
              <a:rPr lang="cs-CZ" dirty="0" smtClean="0"/>
            </a:br>
            <a:r>
              <a:rPr lang="cs-CZ" dirty="0" smtClean="0"/>
              <a:t>o mořská voda</a:t>
            </a:r>
            <a:br>
              <a:rPr lang="cs-CZ" dirty="0" smtClean="0"/>
            </a:br>
            <a:r>
              <a:rPr lang="cs-CZ" dirty="0" smtClean="0"/>
              <a:t>o destilovaná voda – je zbavena minerálních látek</a:t>
            </a:r>
            <a:br>
              <a:rPr lang="cs-CZ" dirty="0" smtClean="0"/>
            </a:br>
            <a:r>
              <a:rPr lang="cs-CZ" dirty="0" smtClean="0"/>
              <a:t>o užitková – používá se v průmyslových závodech a v potravinářství</a:t>
            </a:r>
            <a:br>
              <a:rPr lang="cs-CZ" dirty="0" smtClean="0"/>
            </a:br>
            <a:r>
              <a:rPr lang="cs-CZ" dirty="0" smtClean="0"/>
              <a:t>o minerální voda – obsahuje mnoho minerálních látek</a:t>
            </a:r>
            <a:br>
              <a:rPr lang="cs-CZ" dirty="0" smtClean="0"/>
            </a:br>
            <a:r>
              <a:rPr lang="cs-CZ" dirty="0" smtClean="0"/>
              <a:t>o pitná voda – je vhodná ke každodennímu použití, je zbavená nečistot, obsahuje vyvážené množství minerálních látek tak, aby neškodily zdraví.</a:t>
            </a:r>
            <a:br>
              <a:rPr lang="cs-CZ" dirty="0" smtClean="0"/>
            </a:br>
            <a:r>
              <a:rPr lang="cs-CZ" dirty="0" smtClean="0"/>
              <a:t>o těžká voda – </a:t>
            </a:r>
            <a:r>
              <a:rPr lang="cs-CZ" dirty="0" err="1" smtClean="0"/>
              <a:t>voda</a:t>
            </a:r>
            <a:r>
              <a:rPr lang="cs-CZ" dirty="0" smtClean="0"/>
              <a:t> vyrobená z těžkých atomů vodíku – </a:t>
            </a:r>
            <a:r>
              <a:rPr lang="cs-CZ" dirty="0" err="1" smtClean="0"/>
              <a:t>deutéria</a:t>
            </a:r>
            <a:r>
              <a:rPr lang="cs-CZ" dirty="0" smtClean="0"/>
              <a:t>, v přírodě se nachází zcela běžně ve směsi s normální vodou v nízké koncentraci, těžká voda sloužila ke konstrukci prvních atomových reaktorů</a:t>
            </a:r>
            <a:endParaRPr lang="cs-CZ" dirty="0"/>
          </a:p>
        </p:txBody>
      </p:sp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FF0000"/>
                </a:solidFill>
              </a:rPr>
              <a:t>Znečíšťování</a:t>
            </a:r>
            <a:r>
              <a:rPr lang="cs-CZ" sz="6000" dirty="0" smtClean="0">
                <a:solidFill>
                  <a:srgbClr val="FF0000"/>
                </a:solidFill>
              </a:rPr>
              <a:t> vody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nečištění vody</a:t>
            </a:r>
            <a:r>
              <a:rPr lang="cs-CZ" dirty="0" smtClean="0"/>
              <a:t> je jeden z největších problémů současného světa; výrazně totiž omezuje přístup určité části lidské populace k pitné vodě. Znečištěním vodních toků a nádrží se zhoršuje kvalita vodních ekosystémů i ekosystémů v jejich okolí. Znečištění vody lze v některých případech omezit metodami čištění odpadních vod.</a:t>
            </a:r>
            <a:endParaRPr lang="cs-CZ" dirty="0"/>
          </a:p>
        </p:txBody>
      </p:sp>
      <p:pic>
        <p:nvPicPr>
          <p:cNvPr id="20482" name="Picture 2" descr="http://upload.wikimedia.org/wikipedia/commons/thumb/d/dd/Obvious_water_pollution.jpeg/200px-Obvious_water_pollutio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365104"/>
            <a:ext cx="2160240" cy="2275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http://upload.wikimedia.org/wikipedia/commons/thumb/b/bc/IronInRocksMakeRiverRed.jpg/220px-IronInRocksMakeRiverR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509120"/>
            <a:ext cx="2736304" cy="19651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</TotalTime>
  <Words>104</Words>
  <Application>Microsoft Office PowerPoint</Application>
  <PresentationFormat>Předvádění na obrazovce (4:3)</PresentationFormat>
  <Paragraphs>50</Paragraphs>
  <Slides>12</Slides>
  <Notes>1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Snímek 1</vt:lpstr>
      <vt:lpstr>Snímek 2</vt:lpstr>
      <vt:lpstr>              Koloběh vody</vt:lpstr>
      <vt:lpstr>Snímek 4</vt:lpstr>
      <vt:lpstr>A přesto je nedostatek vody</vt:lpstr>
      <vt:lpstr>Pitný režim člověka</vt:lpstr>
      <vt:lpstr>hydrosféra</vt:lpstr>
      <vt:lpstr>Rozdělení vody</vt:lpstr>
      <vt:lpstr>Znečíšťování vody</vt:lpstr>
      <vt:lpstr>Čištění odpadních vod</vt:lpstr>
      <vt:lpstr>zdroje</vt:lpstr>
      <vt:lpstr>To už je bohužel 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Zak</cp:lastModifiedBy>
  <cp:revision>17</cp:revision>
  <dcterms:created xsi:type="dcterms:W3CDTF">2013-05-17T06:18:13Z</dcterms:created>
  <dcterms:modified xsi:type="dcterms:W3CDTF">2013-05-17T08:37:15Z</dcterms:modified>
</cp:coreProperties>
</file>