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72B6-0EDE-461E-ACAD-00D50AF5D06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73AA-EB00-471A-8997-FBB34F53CF7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SBLAN2\Share\Pr&#225;ce%20&#382;&#225;k&#367;\Po&#269;&#237;ta&#269;ov&#225;%20sout&#283;&#382;%20Bajt&#237;k%202013\Kategorie%20Megabajt&#237;k\Krobot%20Filip\Jaromir%20Nohavica%20-%20Pijte%20vodu.mp3" TargetMode="Externa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hyperlink" Target="http://www.bio-farm.cz/bio-farm/eshop/48-1-DESTILOVANA-VODA/0/5/1538-Destilovana-voda-1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ffee-break.cz/9/dobra-vod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fitplan.cz/pitna-voda-a-tajemstvi-hubnu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bclinuxu.cz/desktopy/heron-201006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jinachemie.blogspot.com/2012/09/tuhe-laboratore-z-anorganicke-chemi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lesk.cz/clanek/zpravy-udalosti-zajimavosti/109029/kometa-lulin-kolem-zeme-proleti-pozpatku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uels.cz/duel.php?n=1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cestovani.idnes.cz/pres-magickou-poust-k-mistu-kde-ztroskotal-exupery-fh6-/kolem-sveta.aspx?c=A081203_105422_igsvet_t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yznys.lidovky.cz/firmy-trhy.asp?c=A101208_152815_firmy-trhy_g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Jaromir Nohavica - Pijte v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031" name="Picture 7" descr="http://www.bio-farm.cz/fotky3309/fotos/_vyr_1538vod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32259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 je zdravá.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277809" y="623731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124744"/>
            <a:ext cx="5588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offee-break.cz/img/LS-DobraVo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05"/>
            <a:ext cx="9144000" cy="683909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Co je to voda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Voda je tekutina, která se dá pít, ohřát, zchladit, a naše firma zkoumá: proč a jak </a:t>
            </a:r>
          </a:p>
          <a:p>
            <a:r>
              <a:rPr lang="cs-CZ" dirty="0" smtClean="0"/>
              <a:t>U nás se neříká voda ale H</a:t>
            </a:r>
            <a:r>
              <a:rPr lang="cs-CZ" baseline="-25000" dirty="0" smtClean="0"/>
              <a:t>2</a:t>
            </a:r>
            <a:r>
              <a:rPr lang="cs-CZ" dirty="0" smtClean="0"/>
              <a:t>O, což je chemická značka vody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4340" name="Picture 4" descr="http://fitplan.cz/wp-content/uploads/2013/01/vod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84984"/>
            <a:ext cx="4781125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672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abclinuxu.cz/images/screenshots/6/4/158846-nejaka-voda-14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62" cy="71906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Zde se odehrává výzkum vody samotné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cs-CZ" dirty="0" smtClean="0"/>
              <a:t>Naše laboratoře jsou vybavené </a:t>
            </a:r>
            <a:r>
              <a:rPr lang="cs-CZ" dirty="0" err="1" smtClean="0"/>
              <a:t>nejrůznějšímy</a:t>
            </a:r>
            <a:r>
              <a:rPr lang="cs-CZ" dirty="0"/>
              <a:t> </a:t>
            </a:r>
            <a:r>
              <a:rPr lang="cs-CZ" dirty="0" smtClean="0"/>
              <a:t>přístroji, ale hlavně vědci bez kterých by to samozřejmě nešlo.</a:t>
            </a:r>
          </a:p>
        </p:txBody>
      </p:sp>
      <p:pic>
        <p:nvPicPr>
          <p:cNvPr id="15362" name="Picture 2" descr="http://3.bp.blogspot.com/-NCFzQKqukkg/UE4J7Ns6CHI/AAAAAAAAAHk/actNJzwtRbE/s1600/orellana_organic_and_inorganic_synthesis_laborato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00" y="1340768"/>
            <a:ext cx="5448300" cy="40862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95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blesk.cz/img/1/full/282899-img-import-kometa-vesmir-kometa-vesm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Teď se přesuneme do jiných sfér</a:t>
            </a:r>
            <a:endParaRPr lang="cs-CZ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Naši vědci z oddělení voda ve vesmíru se domnívají že komety jsou tvořeny z ledu ,tedy zmrzlé vody. A je také známo že na naší planetu přišla voda pomocí komet, které do ní narážely.</a:t>
            </a:r>
          </a:p>
          <a:p>
            <a:r>
              <a:rPr lang="cs-CZ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Voda je jistě i na jiných planetách, třeba měsíc</a:t>
            </a:r>
          </a:p>
          <a:p>
            <a:pPr>
              <a:buNone/>
            </a:pPr>
            <a:r>
              <a:rPr lang="cs-CZ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Jupitera </a:t>
            </a:r>
            <a:r>
              <a:rPr lang="cs-CZ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Europa</a:t>
            </a:r>
            <a:r>
              <a:rPr lang="cs-CZ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je nejspíše tvořen převážně z vody a ledu.</a:t>
            </a:r>
            <a:endParaRPr lang="cs-CZ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 advTm="27047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uels.cz/galerie/kraj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Voda je důležitá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PROČ ? </a:t>
            </a:r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Bez vody by svět vypadal asi takhle :</a:t>
            </a:r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                                     byla by to jen velká                        </a:t>
            </a:r>
          </a:p>
          <a:p>
            <a:pPr>
              <a:buNone/>
            </a:pP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                                    vyprahlá pustina bez života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7412" name="Picture 4" descr="http://i.idnes.cz/08/121/org/TOM27849e_pou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3456633" cy="23134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359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lidovky.cz/10/121/lngal/EV33d803_shutterstock_115554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95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Na rozloučenou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Nezapomeňte: Lidské tělo je tvořeno ze 72% </a:t>
            </a: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 Vodou, takže </a:t>
            </a:r>
            <a:r>
              <a:rPr lang="cs-CZ" dirty="0" smtClean="0">
                <a:solidFill>
                  <a:srgbClr val="FF0000"/>
                </a:solidFill>
              </a:rPr>
              <a:t>PIJTE VODU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ať se s vámi mohu potkat zase za rok.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2657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182</Words>
  <Application>Microsoft Office PowerPoint</Application>
  <PresentationFormat>Předvádění na obrazovce (4:3)</PresentationFormat>
  <Paragraphs>18</Paragraphs>
  <Slides>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Voda je zdravá.</vt:lpstr>
      <vt:lpstr>Co je to voda</vt:lpstr>
      <vt:lpstr>Zde se odehrává výzkum vody samotné</vt:lpstr>
      <vt:lpstr>Teď se přesuneme do jiných sfér</vt:lpstr>
      <vt:lpstr>Voda je důležitá</vt:lpstr>
      <vt:lpstr>Na rozloučenou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</dc:creator>
  <cp:lastModifiedBy>Zak</cp:lastModifiedBy>
  <cp:revision>10</cp:revision>
  <dcterms:created xsi:type="dcterms:W3CDTF">2013-05-17T06:17:42Z</dcterms:created>
  <dcterms:modified xsi:type="dcterms:W3CDTF">2013-05-17T08:41:20Z</dcterms:modified>
</cp:coreProperties>
</file>