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4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E92E6C-D7B7-4415-A5E5-82F496EE58C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E34EDE-44F1-4744-9E4F-574005A1FE1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cs-CZ" sz="12000" dirty="0" smtClean="0"/>
              <a:t>  Voda</a:t>
            </a:r>
            <a:endParaRPr lang="cs-CZ" sz="1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Vše o vodě a jejich vlastnostech.           </a:t>
            </a:r>
            <a:endParaRPr lang="cs-CZ" sz="2800" b="1" dirty="0">
              <a:solidFill>
                <a:schemeClr val="bg1">
                  <a:lumMod val="95000"/>
                  <a:lumOff val="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5" name="Picture 3" descr="C:\Users\Zak\AppData\Local\Microsoft\Windows\Temporary Internet Files\Content.IE5\K2V9XJG3\MP9004447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0391">
            <a:off x="5924724" y="4064541"/>
            <a:ext cx="2780847" cy="21573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440px-Watercycleczechhi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4756961" cy="3308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9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99672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Vodu rozdělujeme podle 3 skupenství:</a:t>
            </a:r>
            <a:endParaRPr lang="cs-CZ" sz="4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- Kapalné- voda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- Pevné- led, sníh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- Plynné- vodní pára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028" name="Picture 4" descr="C:\Users\Zak\AppData\Local\Microsoft\Windows\Temporary Internet Files\Content.IE5\XSFUIQSL\MC9002158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9043">
            <a:off x="439045" y="4620784"/>
            <a:ext cx="2433873" cy="16432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Zak\AppData\Local\Microsoft\Windows\Temporary Internet Files\Content.IE5\K2V9XJG3\MP9004277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1671">
            <a:off x="4860032" y="2636912"/>
            <a:ext cx="3497659" cy="35010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v kapalném skupenství: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Voda je chemická sloučenina vodíku a kyslíku. Spolu se vzduchem tvoří základní podmínky pro existenci života na Zemi. Je to bezbarvá, čirá kapalina bez zápachu, v silnější vrstvě namodralá.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4" name="Obrázek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05148">
            <a:off x="4014961" y="4129839"/>
            <a:ext cx="3009868" cy="225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2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75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v pevném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skupenství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Vzniká při teplotě 0 °C a stává se z ní 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led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Led existuje v mnoha formách např.: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-sníh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-kroupy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-jinovatka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-kra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-rampouch</a:t>
            </a:r>
          </a:p>
          <a:p>
            <a:pPr>
              <a:buNone/>
            </a:pPr>
            <a:endParaRPr lang="cs-CZ" dirty="0">
              <a:latin typeface="Segoe Print" pitchFamily="2" charset="0"/>
            </a:endParaRPr>
          </a:p>
        </p:txBody>
      </p:sp>
      <p:pic>
        <p:nvPicPr>
          <p:cNvPr id="4103" name="Picture 7" descr="C:\Users\Zak\AppData\Local\Microsoft\Windows\Temporary Internet Files\Content.IE5\6KDBWKBF\MC9001961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68236">
            <a:off x="5165481" y="3489203"/>
            <a:ext cx="2490156" cy="25398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7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5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25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75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v plynném skupenství: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Typem plynného skupenství vody je vodní pára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Kondenzací vodní páry vznikají mraky, oblaka, dešťové a sněhové srážky, někdy i dokonce i bouřky</a:t>
            </a: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Pára hraje významnou úlohu v průmyslu. Je spolu s vodou důležitá pro přenos tepla, výrobu elektrické energie, nebo konání mechanické práce. 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44262">
            <a:off x="6608326" y="3522803"/>
            <a:ext cx="2389923" cy="16167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obliqueBottomRight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Vodu rozlišujeme podle umístění: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35480"/>
            <a:ext cx="9217024" cy="438912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Povrchová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-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voda v oceánech (většinou slaná)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                    - voda v ledovcích (sladká v pevném skupenství)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                    - voda v jezerech (někdy sladká, někdy slaná)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                    - voda v řekách a potocích (většinou sladká)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Podpovrchová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- půdní vláha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                           - podzemní voda</a:t>
            </a:r>
          </a:p>
        </p:txBody>
      </p:sp>
      <p:pic>
        <p:nvPicPr>
          <p:cNvPr id="3074" name="Picture 2" descr="C:\Users\Zak\AppData\Local\Microsoft\Windows\Temporary Internet Files\Content.IE5\M7Z6RP8V\MP9004021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4712">
            <a:off x="5706257" y="3879228"/>
            <a:ext cx="2898502" cy="2318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se rozděluje také podle: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Pitná voda-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je vhodná ke každodennímu použití, je zbavená nečistot, obsahuje vyvážené množství minerálních látek tak, aby neškodily zdraví, např. minerální voda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Odpadní voda-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např. splašková voda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b="1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Užitková voda-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používá se v průmyslových závodech nebo v potravinářství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cene3d>
            <a:camera prst="perspectiveHeroicExtremeLeftFacing"/>
            <a:lightRig rig="threePt" dir="t"/>
          </a:scene3d>
        </p:spPr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Vodní elektrárny: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Když už jsme u toho průmyslu tak si řeknem něco o vodních elektrárnách.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Voda přitékající přívodním kanálem roztáčí turbínu, která je na společné hřídeli s generátorem elektrické energie a tím vytváří elektřinu.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5122" name="Picture 2" descr="C:\Users\Zak\AppData\Local\Microsoft\Windows\Temporary Internet Files\Content.IE5\XSFUIQSL\MC900104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81128"/>
            <a:ext cx="1821485" cy="18214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scene3d>
            <a:camera prst="perspectiveHeroicExtremeRightFacing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Koloběh vody: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Koloběh vody (hydrologický cyklus) je stálý oběh povrchové a podzemní vody na Zemi, doprovázený změnami skupenství.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 velkém koloběhu vody dochází k přesunům vody mezi oceánem a pevninou.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Voda se v kapalném a plynném stavu v pozemském prostředí prakticky neustále pohybuje a mění své skupenství. Na pohyb vody má vliv gravitační působení Země. Voda působením gravitačních sil teče vždy dolů, tedy stéká z vyšších míst na zemském povrchu do nižších míst (vodní toky). Pohyb vody v kapalném stavu dále také ovlivňuje i rotace Země. Na pohyb vody mají vliv i Slunce a Měsíc, které způsobují příliv a odliv.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413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  Voda</vt:lpstr>
      <vt:lpstr>Vodu rozdělujeme podle 3 skupenství:</vt:lpstr>
      <vt:lpstr>Voda v kapalném skupenství:</vt:lpstr>
      <vt:lpstr>Voda v pevném skupenství:</vt:lpstr>
      <vt:lpstr>Voda v plynném skupenství:</vt:lpstr>
      <vt:lpstr>Vodu rozlišujeme podle umístění:</vt:lpstr>
      <vt:lpstr>Voda se rozděluje také podle:</vt:lpstr>
      <vt:lpstr>Vodní elektrárny:</vt:lpstr>
      <vt:lpstr>Koloběh vody:</vt:lpstr>
      <vt:lpstr>Snímek 10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19</cp:revision>
  <dcterms:created xsi:type="dcterms:W3CDTF">2013-05-17T06:20:36Z</dcterms:created>
  <dcterms:modified xsi:type="dcterms:W3CDTF">2013-05-17T08:29:36Z</dcterms:modified>
</cp:coreProperties>
</file>