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055956-14E3-41AA-89A8-390AA8A80FA2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D4DC5B-469E-42BC-A678-52C6F6EDD74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vivarium.cz/" TargetMode="External"/><Relationship Id="rId7" Type="http://schemas.openxmlformats.org/officeDocument/2006/relationships/hyperlink" Target="http://www.citaty-slavnych.cz/" TargetMode="External"/><Relationship Id="rId2" Type="http://schemas.openxmlformats.org/officeDocument/2006/relationships/hyperlink" Target="http://www.widikipedi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oda.cz/" TargetMode="External"/><Relationship Id="rId5" Type="http://schemas.openxmlformats.org/officeDocument/2006/relationships/hyperlink" Target="http://www.youtube.com/" TargetMode="External"/><Relationship Id="rId4" Type="http://schemas.openxmlformats.org/officeDocument/2006/relationships/hyperlink" Target="http://www.krafting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0_c0ZzZfC8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2123728" y="3356992"/>
            <a:ext cx="4917620" cy="28803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dirty="0" smtClean="0">
                <a:latin typeface="Arial Black" pitchFamily="34" charset="0"/>
              </a:rPr>
              <a:t>voda</a:t>
            </a:r>
            <a:endParaRPr lang="cs-CZ" sz="9600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hydrosféra?</a:t>
            </a:r>
          </a:p>
          <a:p>
            <a:r>
              <a:rPr lang="cs-CZ" dirty="0" smtClean="0"/>
              <a:t>Jaké známe vody? </a:t>
            </a:r>
          </a:p>
          <a:p>
            <a:r>
              <a:rPr lang="cs-CZ" dirty="0" smtClean="0"/>
              <a:t>Kde všude nalezneme vodu? </a:t>
            </a:r>
          </a:p>
          <a:p>
            <a:endParaRPr lang="cs-CZ" dirty="0" smtClean="0"/>
          </a:p>
          <a:p>
            <a:r>
              <a:rPr lang="cs-CZ" dirty="0" smtClean="0"/>
              <a:t>Na co všechno potřebujeme vodu? </a:t>
            </a:r>
          </a:p>
          <a:p>
            <a:endParaRPr lang="cs-CZ" dirty="0" smtClean="0"/>
          </a:p>
          <a:p>
            <a:r>
              <a:rPr lang="cs-CZ" dirty="0" smtClean="0"/>
              <a:t>Jaký je oběh vody?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Na konec nějaké obrázky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s://encrypted-tbn0.gstatic.com/images?q=tbn:ANd9GcT5EofpY39nskLi4HasGSS1KUK8FudK86Rwx2XKCDYo-yd6dyo3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149080"/>
            <a:ext cx="2628900" cy="2486026"/>
          </a:xfrm>
          <a:prstGeom prst="rect">
            <a:avLst/>
          </a:prstGeom>
          <a:noFill/>
        </p:spPr>
      </p:pic>
      <p:pic>
        <p:nvPicPr>
          <p:cNvPr id="21508" name="Picture 4" descr="http://www.vejnar.com/makro3/kapky-vod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76872"/>
            <a:ext cx="5819775" cy="4362451"/>
          </a:xfrm>
          <a:prstGeom prst="rect">
            <a:avLst/>
          </a:prstGeom>
          <a:noFill/>
        </p:spPr>
      </p:pic>
      <p:pic>
        <p:nvPicPr>
          <p:cNvPr id="21510" name="Picture 6" descr="http://tajomstva.org/clanok-subory/bytosti-vod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196752"/>
            <a:ext cx="2381250" cy="2914650"/>
          </a:xfrm>
          <a:prstGeom prst="rect">
            <a:avLst/>
          </a:prstGeom>
          <a:noFill/>
        </p:spPr>
      </p:pic>
      <p:pic>
        <p:nvPicPr>
          <p:cNvPr id="7" name="Obrázek 6" descr="voda-jan-ryska.png"/>
          <p:cNvPicPr>
            <a:picLocks noChangeAspect="1"/>
          </p:cNvPicPr>
          <p:nvPr/>
        </p:nvPicPr>
        <p:blipFill>
          <a:blip r:embed="rId5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hlava </a:t>
            </a:r>
          </a:p>
          <a:p>
            <a:r>
              <a:rPr lang="cs-CZ" dirty="0" smtClean="0"/>
              <a:t>www.</a:t>
            </a:r>
            <a:r>
              <a:rPr lang="cs-CZ" dirty="0" err="1" smtClean="0"/>
              <a:t>google.cz</a:t>
            </a:r>
            <a:r>
              <a:rPr lang="cs-CZ" dirty="0" smtClean="0"/>
              <a:t> /</a:t>
            </a:r>
            <a:r>
              <a:rPr lang="cs-CZ" dirty="0" err="1" smtClean="0"/>
              <a:t>images</a:t>
            </a:r>
            <a:r>
              <a:rPr lang="cs-CZ" dirty="0" smtClean="0"/>
              <a:t>  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Widikipedia.cz</a:t>
            </a:r>
            <a:r>
              <a:rPr lang="cs-CZ" dirty="0" smtClean="0"/>
              <a:t>  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vivarium.cz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krafting.cz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youtube.com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6"/>
              </a:rPr>
              <a:t>www.voda.</a:t>
            </a:r>
            <a:r>
              <a:rPr lang="cs-CZ" dirty="0" err="1" smtClean="0">
                <a:hlinkClick r:id="rId6"/>
              </a:rPr>
              <a:t>cz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7"/>
              </a:rPr>
              <a:t>www.</a:t>
            </a:r>
            <a:r>
              <a:rPr lang="cs-CZ" dirty="0" err="1" smtClean="0">
                <a:hlinkClick r:id="rId7"/>
              </a:rPr>
              <a:t>citaty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slavnych.cz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8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je bohužel vše díky za zhlédnutí a možná zase za rok.</a:t>
            </a:r>
            <a:endParaRPr lang="cs-CZ" dirty="0"/>
          </a:p>
        </p:txBody>
      </p:sp>
      <p:pic>
        <p:nvPicPr>
          <p:cNvPr id="24578" name="Picture 2" descr="http://whinesisters.com/wp-content/uploads/2012/03/the-e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6696744" cy="4133953"/>
          </a:xfrm>
          <a:prstGeom prst="rect">
            <a:avLst/>
          </a:prstGeom>
          <a:noFill/>
        </p:spPr>
      </p:pic>
      <p:pic>
        <p:nvPicPr>
          <p:cNvPr id="5" name="Obrázek 4" descr="voda-jan-ryska.png"/>
          <p:cNvPicPr>
            <a:picLocks noChangeAspect="1"/>
          </p:cNvPicPr>
          <p:nvPr/>
        </p:nvPicPr>
        <p:blipFill>
          <a:blip r:embed="rId3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Dobrý den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vítám vás prezentace  VODA chtěl bych vás poprosit abyste, aby jste dávaly velký pozor, protože na konci bude malý </a:t>
            </a:r>
            <a:r>
              <a:rPr lang="cs-CZ" dirty="0" err="1" smtClean="0"/>
              <a:t>testík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2123728" y="3356992"/>
            <a:ext cx="4917620" cy="28803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Slogany o VODĚ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Jestli voda shnije, neuvidíš dna, ani kdyby bylo vody po kolena</a:t>
            </a:r>
            <a:r>
              <a:rPr lang="pl-PL" dirty="0" smtClean="0"/>
              <a:t>. </a:t>
            </a:r>
          </a:p>
          <a:p>
            <a:r>
              <a:rPr lang="pl-PL" dirty="0" smtClean="0"/>
              <a:t>Důstojnost pro člověka je tolik, co pro rybu voda</a:t>
            </a:r>
            <a:r>
              <a:rPr lang="pl-PL" dirty="0" smtClean="0"/>
              <a:t>.</a:t>
            </a:r>
          </a:p>
          <a:p>
            <a:r>
              <a:rPr lang="cs-CZ" dirty="0" smtClean="0"/>
              <a:t>Žízeň je nejjistější důkaz, že musí existovat voda.</a:t>
            </a:r>
            <a:endParaRPr lang="cs-CZ" dirty="0"/>
          </a:p>
        </p:txBody>
      </p:sp>
      <p:pic>
        <p:nvPicPr>
          <p:cNvPr id="1026" name="Picture 2" descr="https://encrypted-tbn1.gstatic.com/images?q=tbn:ANd9GcSvqK6oyew-K3zF0jMucAEh8LXk5pdxCqE3iGDlLcPQkPzL2JOq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933725"/>
            <a:ext cx="4680116" cy="2924275"/>
          </a:xfrm>
          <a:prstGeom prst="rect">
            <a:avLst/>
          </a:prstGeom>
          <a:noFill/>
        </p:spPr>
      </p:pic>
      <p:pic>
        <p:nvPicPr>
          <p:cNvPr id="5" name="Obrázek 4" descr="voda-jan-ryska.png"/>
          <p:cNvPicPr>
            <a:picLocks noChangeAspect="1"/>
          </p:cNvPicPr>
          <p:nvPr/>
        </p:nvPicPr>
        <p:blipFill>
          <a:blip r:embed="rId3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5362" name="Picture 2" descr="http://www.oc-silesia.cz/object/detskykouteknew_41_obrazek.jpg"/>
          <p:cNvPicPr>
            <a:picLocks noChangeAspect="1" noChangeArrowheads="1"/>
          </p:cNvPicPr>
          <p:nvPr/>
        </p:nvPicPr>
        <p:blipFill>
          <a:blip r:embed="rId2" cstate="print"/>
          <a:srcRect b="4587"/>
          <a:stretch>
            <a:fillRect/>
          </a:stretch>
        </p:blipFill>
        <p:spPr bwMode="auto">
          <a:xfrm>
            <a:off x="0" y="0"/>
            <a:ext cx="8904459" cy="6858000"/>
          </a:xfrm>
          <a:prstGeom prst="rect">
            <a:avLst/>
          </a:prstGeom>
          <a:noFill/>
        </p:spPr>
      </p:pic>
      <p:pic>
        <p:nvPicPr>
          <p:cNvPr id="5" name="Obrázek 4" descr="voda-jan-ryska.png"/>
          <p:cNvPicPr>
            <a:picLocks noChangeAspect="1"/>
          </p:cNvPicPr>
          <p:nvPr/>
        </p:nvPicPr>
        <p:blipFill>
          <a:blip r:embed="rId3" cstate="print"/>
          <a:srcRect l="18500" t="13781" r="26375" b="5501"/>
          <a:stretch>
            <a:fillRect/>
          </a:stretch>
        </p:blipFill>
        <p:spPr>
          <a:xfrm>
            <a:off x="7020272" y="188640"/>
            <a:ext cx="1844108" cy="1080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2915816" y="0"/>
            <a:ext cx="5688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dirty="0" smtClean="0"/>
              <a:t>Oběh VODY</a:t>
            </a:r>
            <a:endParaRPr lang="cs-CZ" sz="5400" dirty="0"/>
          </a:p>
        </p:txBody>
      </p:sp>
      <p:sp>
        <p:nvSpPr>
          <p:cNvPr id="8" name="Obdélník 7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  <a:hlinkClick r:id="rId4"/>
              </a:rPr>
              <a:t>http://www.</a:t>
            </a:r>
            <a:r>
              <a:rPr lang="cs-CZ" dirty="0" err="1" smtClean="0">
                <a:solidFill>
                  <a:srgbClr val="C00000"/>
                </a:solidFill>
                <a:hlinkClick r:id="rId4"/>
              </a:rPr>
              <a:t>youtube.com</a:t>
            </a:r>
            <a:r>
              <a:rPr lang="cs-CZ" dirty="0" smtClean="0">
                <a:solidFill>
                  <a:srgbClr val="C00000"/>
                </a:solidFill>
                <a:hlinkClick r:id="rId4"/>
              </a:rPr>
              <a:t>/</a:t>
            </a:r>
            <a:r>
              <a:rPr lang="cs-CZ" dirty="0" err="1" smtClean="0">
                <a:solidFill>
                  <a:srgbClr val="C00000"/>
                </a:solidFill>
                <a:hlinkClick r:id="rId4"/>
              </a:rPr>
              <a:t>watch</a:t>
            </a:r>
            <a:r>
              <a:rPr lang="cs-CZ" dirty="0" smtClean="0">
                <a:solidFill>
                  <a:srgbClr val="C00000"/>
                </a:solidFill>
                <a:hlinkClick r:id="rId4"/>
              </a:rPr>
              <a:t>?v=0_c0ZzZfC8c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56592" y="332656"/>
            <a:ext cx="8229600" cy="1143000"/>
          </a:xfrm>
        </p:spPr>
        <p:txBody>
          <a:bodyPr/>
          <a:lstStyle/>
          <a:p>
            <a:r>
              <a:rPr lang="cs-CZ" dirty="0" smtClean="0"/>
              <a:t>Spotřeba VODY v </a:t>
            </a:r>
            <a:r>
              <a:rPr lang="cs-CZ" dirty="0" err="1" smtClean="0"/>
              <a:t>kč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7164288" y="188640"/>
            <a:ext cx="1721168" cy="10081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 descr="http://www.pijtezdravouvodu.cz/files/vody_grafy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6984776" cy="5294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 obal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Vědu která se zabývá vodou se nazývá Hydrosféra je vodní obal Země. </a:t>
            </a:r>
          </a:p>
          <a:p>
            <a:pPr>
              <a:buNone/>
            </a:pPr>
            <a:r>
              <a:rPr lang="cs-CZ" dirty="0" smtClean="0"/>
              <a:t>     Při </a:t>
            </a:r>
            <a:r>
              <a:rPr lang="cs-CZ" dirty="0" smtClean="0"/>
              <a:t>pohledu z vesmíru vypadá Země jako modrobílá planeta: bílá od vodní páry a modrá od vody.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7164288" y="188640"/>
            <a:ext cx="1721168" cy="10081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0" name="Picture 2" descr="http://planety.astro.cz/obr/planety/zeme/zeme2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501008"/>
            <a:ext cx="3210322" cy="321032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8229600" cy="1143000"/>
          </a:xfrm>
        </p:spPr>
        <p:txBody>
          <a:bodyPr/>
          <a:lstStyle/>
          <a:p>
            <a:r>
              <a:rPr lang="cs-CZ" dirty="0" smtClean="0"/>
              <a:t>Kde nalezneme VODU?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smtClean="0"/>
              <a:t>zákonitě všechny formy </a:t>
            </a:r>
            <a:r>
              <a:rPr lang="cs-CZ" dirty="0" smtClean="0"/>
              <a:t>života </a:t>
            </a:r>
            <a:r>
              <a:rPr lang="cs-CZ" dirty="0" smtClean="0"/>
              <a:t>závisejí na vodě. Část zemského povrchu s obsahem vody v kapalném skupenství </a:t>
            </a:r>
            <a:r>
              <a:rPr lang="cs-CZ" dirty="0" smtClean="0"/>
              <a:t>nazýváme hydrosféra. </a:t>
            </a:r>
          </a:p>
          <a:p>
            <a:r>
              <a:rPr lang="cs-CZ" dirty="0" smtClean="0"/>
              <a:t>Vodu </a:t>
            </a:r>
            <a:r>
              <a:rPr lang="cs-CZ" dirty="0" smtClean="0"/>
              <a:t>najdeme prakticky kdekoliv: </a:t>
            </a:r>
          </a:p>
          <a:p>
            <a:pPr>
              <a:buNone/>
            </a:pPr>
            <a:r>
              <a:rPr lang="cs-CZ" dirty="0" smtClean="0"/>
              <a:t>                              + v přírodě</a:t>
            </a:r>
          </a:p>
          <a:p>
            <a:pPr>
              <a:buNone/>
            </a:pPr>
            <a:r>
              <a:rPr lang="cs-CZ" dirty="0" smtClean="0"/>
              <a:t>                              + ve vzduchu jako vodní páru </a:t>
            </a:r>
          </a:p>
          <a:p>
            <a:pPr>
              <a:buNone/>
            </a:pPr>
            <a:r>
              <a:rPr lang="cs-CZ" dirty="0" smtClean="0"/>
              <a:t>                              + v </a:t>
            </a:r>
            <a:r>
              <a:rPr lang="cs-CZ" dirty="0" smtClean="0"/>
              <a:t>půdě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+ v mořích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+ v oceánech 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oda-jan-ryska.png"/>
          <p:cNvPicPr>
            <a:picLocks noChangeAspect="1"/>
          </p:cNvPicPr>
          <p:nvPr/>
        </p:nvPicPr>
        <p:blipFill>
          <a:blip r:embed="rId2" cstate="print"/>
          <a:srcRect l="18500" t="13781" r="26375" b="5501"/>
          <a:stretch>
            <a:fillRect/>
          </a:stretch>
        </p:blipFill>
        <p:spPr>
          <a:xfrm>
            <a:off x="6948264" y="188640"/>
            <a:ext cx="1844108" cy="1080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4" name="Picture 2" descr="https://encrypted-tbn2.gstatic.com/images?q=tbn:ANd9GcTZx8VMqkvCT2zYpsLyUX9zRZ8WRBr4ZaDB9xZINuzry6Mw-l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21088"/>
            <a:ext cx="2952328" cy="22175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Na člověk používá vodu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58" name="Picture 2" descr="http://www.asio.cz/img/_/153/prumerna-spotreba-vody---graf.png"/>
          <p:cNvPicPr>
            <a:picLocks noChangeAspect="1" noChangeArrowheads="1"/>
          </p:cNvPicPr>
          <p:nvPr/>
        </p:nvPicPr>
        <p:blipFill>
          <a:blip r:embed="rId2" cstate="print"/>
          <a:srcRect t="5358" b="4899"/>
          <a:stretch>
            <a:fillRect/>
          </a:stretch>
        </p:blipFill>
        <p:spPr bwMode="auto">
          <a:xfrm>
            <a:off x="179512" y="1196752"/>
            <a:ext cx="8532440" cy="5661248"/>
          </a:xfrm>
          <a:prstGeom prst="rect">
            <a:avLst/>
          </a:prstGeom>
          <a:noFill/>
        </p:spPr>
      </p:pic>
      <p:pic>
        <p:nvPicPr>
          <p:cNvPr id="5" name="Obrázek 4" descr="voda-jan-ryska.png"/>
          <p:cNvPicPr>
            <a:picLocks noChangeAspect="1"/>
          </p:cNvPicPr>
          <p:nvPr/>
        </p:nvPicPr>
        <p:blipFill>
          <a:blip r:embed="rId3" cstate="print"/>
          <a:srcRect l="18500" t="13781" r="26375" b="5501"/>
          <a:stretch>
            <a:fillRect/>
          </a:stretch>
        </p:blipFill>
        <p:spPr>
          <a:xfrm>
            <a:off x="6948264" y="188640"/>
            <a:ext cx="1844108" cy="1080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VODY?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Tvrdá voda  </a:t>
            </a:r>
          </a:p>
          <a:p>
            <a:r>
              <a:rPr lang="cs-CZ" b="1" dirty="0" smtClean="0"/>
              <a:t>Tvrdost vody</a:t>
            </a:r>
            <a:r>
              <a:rPr lang="cs-CZ" dirty="0" smtClean="0"/>
              <a:t> je vlastnost, která vyjadřuje obsah rozpuštěných </a:t>
            </a:r>
            <a:r>
              <a:rPr lang="cs-CZ" dirty="0" smtClean="0"/>
              <a:t>nerostů ve vodě.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Měkká voda </a:t>
            </a:r>
          </a:p>
          <a:p>
            <a:r>
              <a:rPr lang="cs-CZ" dirty="0" smtClean="0"/>
              <a:t>má málo rozpuštěných solí a plynů.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endParaRPr lang="cs-CZ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  <p:pic>
        <p:nvPicPr>
          <p:cNvPr id="20482" name="Picture 2" descr="http://www.jakbydlet.cz/images/trendy/pitn%C3%A1%20voda%20006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149080"/>
            <a:ext cx="3017912" cy="2301158"/>
          </a:xfrm>
          <a:prstGeom prst="rect">
            <a:avLst/>
          </a:prstGeom>
          <a:noFill/>
        </p:spPr>
      </p:pic>
      <p:pic>
        <p:nvPicPr>
          <p:cNvPr id="6" name="Obrázek 5" descr="voda-jan-ryska.png"/>
          <p:cNvPicPr>
            <a:picLocks noChangeAspect="1"/>
          </p:cNvPicPr>
          <p:nvPr/>
        </p:nvPicPr>
        <p:blipFill>
          <a:blip r:embed="rId3" cstate="print"/>
          <a:srcRect l="18500" t="13781" r="26375" b="5501"/>
          <a:stretch>
            <a:fillRect/>
          </a:stretch>
        </p:blipFill>
        <p:spPr>
          <a:xfrm>
            <a:off x="6876255" y="188640"/>
            <a:ext cx="1967047" cy="1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252</Words>
  <Application>Microsoft Office PowerPoint</Application>
  <PresentationFormat>Předvádění na obrazovce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voda</vt:lpstr>
      <vt:lpstr>úvod</vt:lpstr>
      <vt:lpstr>Slogany o VODĚ</vt:lpstr>
      <vt:lpstr>Snímek 4</vt:lpstr>
      <vt:lpstr>Spotřeba VODY v kč</vt:lpstr>
      <vt:lpstr>VODNÍ  obal Země</vt:lpstr>
      <vt:lpstr>Kde nalezneme VODU?</vt:lpstr>
      <vt:lpstr>Na člověk používá vodu ?</vt:lpstr>
      <vt:lpstr>Rozdělení VODY?</vt:lpstr>
      <vt:lpstr>testík</vt:lpstr>
      <vt:lpstr>Na konec nějaké obrázky</vt:lpstr>
      <vt:lpstr>Zdroje 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Zak</dc:creator>
  <cp:lastModifiedBy>Zak</cp:lastModifiedBy>
  <cp:revision>12</cp:revision>
  <dcterms:created xsi:type="dcterms:W3CDTF">2013-05-17T07:03:20Z</dcterms:created>
  <dcterms:modified xsi:type="dcterms:W3CDTF">2013-05-17T08:36:02Z</dcterms:modified>
</cp:coreProperties>
</file>