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8" r:id="rId4"/>
    <p:sldId id="260" r:id="rId5"/>
    <p:sldId id="259" r:id="rId6"/>
    <p:sldId id="261" r:id="rId7"/>
    <p:sldId id="262" r:id="rId8"/>
    <p:sldId id="270" r:id="rId9"/>
    <p:sldId id="271" r:id="rId10"/>
    <p:sldId id="263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3B821-8394-41CA-A82C-1DEBE792D37C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3D1D10-4256-4AF2-BA4B-BC7AB3B9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3B821-8394-41CA-A82C-1DEBE792D37C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3D1D10-4256-4AF2-BA4B-BC7AB3B9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3B821-8394-41CA-A82C-1DEBE792D37C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3D1D10-4256-4AF2-BA4B-BC7AB3B9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3B821-8394-41CA-A82C-1DEBE792D37C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3D1D10-4256-4AF2-BA4B-BC7AB3B9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3B821-8394-41CA-A82C-1DEBE792D37C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3D1D10-4256-4AF2-BA4B-BC7AB3B9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3B821-8394-41CA-A82C-1DEBE792D37C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3D1D10-4256-4AF2-BA4B-BC7AB3B9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3B821-8394-41CA-A82C-1DEBE792D37C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3D1D10-4256-4AF2-BA4B-BC7AB3B9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3B821-8394-41CA-A82C-1DEBE792D37C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3D1D10-4256-4AF2-BA4B-BC7AB3B9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3B821-8394-41CA-A82C-1DEBE792D37C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3D1D10-4256-4AF2-BA4B-BC7AB3B9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3B821-8394-41CA-A82C-1DEBE792D37C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3D1D10-4256-4AF2-BA4B-BC7AB3B9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3B821-8394-41CA-A82C-1DEBE792D37C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3D1D10-4256-4AF2-BA4B-BC7AB3B93C8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5C3B821-8394-41CA-A82C-1DEBE792D37C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73D1D10-4256-4AF2-BA4B-BC7AB3B9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zoom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imghp?hl=cs&amp;tab=ii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oogle.cz/webhp?hl=cs&amp;tab=iw" TargetMode="External"/><Relationship Id="rId4" Type="http://schemas.openxmlformats.org/officeDocument/2006/relationships/hyperlink" Target="http://cs.wikipedia.org/wiki/H2O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4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Voda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7772400" cy="914400"/>
          </a:xfrm>
        </p:spPr>
        <p:txBody>
          <a:bodyPr/>
          <a:lstStyle/>
          <a:p>
            <a:r>
              <a:rPr lang="cs-CZ" dirty="0" smtClean="0"/>
              <a:t>Vytvořil: Jonáš </a:t>
            </a:r>
            <a:r>
              <a:rPr lang="cs-CZ" dirty="0" err="1" smtClean="0"/>
              <a:t>Bilík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060848"/>
            <a:ext cx="3803669" cy="3241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Pitný režim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 člověk by měl vypít alespoň 3 litry vody, protože by mohlo dojít k dehydrataci</a:t>
            </a:r>
            <a:endParaRPr lang="cs-CZ" dirty="0"/>
          </a:p>
        </p:txBody>
      </p:sp>
      <p:sp>
        <p:nvSpPr>
          <p:cNvPr id="17410" name="AutoShape 2" descr="data:image/jpeg;base64,/9j/4AAQSkZJRgABAQAAAQABAAD/2wCEAAkGBhQSEBUUExQUFRQVFxQUFBQVFxQUFBUYFBcXFxcXFRUYHCYfFxojHBUUHy8gJCcpLCwsFSAxNTAqNSYrLCkBCQoKDgwOGg8PGikkHh4pKSkpKSksNSkpKSkpNSktLCkpLC0pKTYsNiwwKSksKSksLCk2LDQpLCwpLCkuKS4sKf/AABEIAKgBLAMBIgACEQEDEQH/xAAbAAABBQEBAAAAAAAAAAAAAAACAAEDBAUGB//EAD4QAAEDAgMFBgQDBwMFAQAAAAEAAhEDIQQSMQUiQVFhBhNxgZGhMrHB8CNCUhRigpLR4fEzosI0Q1NyshX/xAAaAQACAwEBAAAAAAAAAAAAAAAAAQIDBAUG/8QAJBEAAgICAwEAAQUBAAAAAAAAAAECEQMEEiExQWETIjJCkRT/2gAMAwEAAhEDEQA/AJAUYUYRhaWVBtKMFAE4SCyQFFKAJ5SGHKeUCSKHYeZNKFOgB5SlCSkihWIpk5TFMQyEokJTAFMQiKZAAFAVI4KOrWawFz/hGsanoOpNkN0FWMGk6A+krHxu3mtp1SzM19IhpD2QQ7MBInddaSBN4uIWF2j7QGpVNNj2hsBjcpMNtL3HLZxkgAyYym/F3O47GF2hcTmN9DEACWjQkAX5ADgs0srl0i5QS7Z1VfauF7suDT3kkh9hVJN8xqh2bNJJJMz6xmt7UVY36j8w0IADXCAIMj4pmbcBELnqjifXkPH78E1XEOyhmjReBNyJueZv9yqnFss5UaVTbLwQ6ZtcEcJke8eqlPaEOdJE7uT3mRIKwnVJ1un0S4IXNmt/+27I1k2bylpI5Fwv4HhAVnD7ZZYOzGLi2Y6C0zY21HLRc45IPT4IOTO7wHaAOygyXcSLnpmYL/5WvTxDXfCQbTA1XmmHxZa8OGrSDe63tn1hVD3sGSq2ajYm8fEJ4j+yuhNorlFM6+EMKvRxJexrhO8AeAF9fqr1DZtd7WljM2eMsOpyQS5oJbmlrZY4ZjAkROi2yTj6Ry4J42lIrkISrdHZNU5i6GNbTfUJzUnGGsNRojOILmwRMSJIkBJ+wsRmIDPzZRmfRY4/iOpCWGpaXtcwc3CASockU0ykQgIVh2za+UO7shpGaS5jQBlzgvLnDuwW3BdEjRTbQ2LVp1HsbL+7FVxP4bZbSqVWOc1uclw/CcTAtB6EnJBTM8hNCtYfZtV+XK0b4LmA1KTXOaJ3g1zg6N114vlMaKswyFKxHShEEIRBQJhBOE0JwkMMJwhCdABJBMkkA6Up0kAMklCSYCTJ0yAEUJRISmAxQokxCBAlcZ2r2o8ta3K9rXF0MezIYDQJJJcHGX2jS/RdjVpgggmNDIiRBmR1ELicbRrYl5fWnu2Pyd+HA0Wsc+4pDR1pNuJM8As+Z0i7ErZzLml1QNa2NBxJniZP0gItp4I0yLgyJBAHUEW0IMeq1zggx5NJpyzDS5ji4tmx3BrpaSoMTgXPe4vGSGl2UWJHCRrePFY+ff4NX6fX5Ofk+Kd88VJWsbfc6ffQqIXV5RQBSBRuYI68kGTimIYpJ4MeCApAEHLY2Fj2sflcLOkOMxu9DFuN1jM1RB8HqmB3WG2jTc51PM0AXEw2GWJG9FgZ8iF0OG22clLue73Gd25wyvL9+q8BxBs0d5MWktm8CPMmHdzmJEFu9Li4HSOt5Oui6XZjw1/eZ6UuaGBocWt1kZ3Ou53KBa6ujkcqUvgZZSn222dG7H1chZuAOZkecu88CmaLS4zqGEgERqSZN0dbbFZz85yZpa74REtxDsSLT/5Hu8rKFtxe3RMQr+KMtslq7WrOEPDHjL3bg4OIe2AA1zc0CMrILQDuCSVI/tFiHZpyb2ed2P8AUNYu0cJ/6irYyBIgSJVUhCQjigtkzNrPH/boncdSksMim4ncEOENAJaOOW0kKm1qkIQwmkkJs6EBEEwRBRJjhEEwRBADwlCdIIGJJOEkgHW/szsjUqsD3EMDhImS4g6GOHqsXCUs1RrYJlzQQNSCRMdYlej06hJMEZLNa2CDBETOo0Krm6JRVnKV+xlYXYWPHQ5SfI/1WZW2HWbc0n+IBd8pXo4pkBoboIB1NgCLdZhEW34qKmyXE8qfTIMEQeREH0QtYSQAJJ0HFepVqTXghwa7UXAPGOOiw8V2cwrmWIYSLHvCNRoWudB00IKHlpdBGCb7POq216bahYSbGC+BknjDpuP3ojyurpUPaTYYplrgWmm8ZpFjeDvCd3wWfVq/hjK8tIECDYRpbRZI7ck6mja9SMlcJf6asJoVXZeJL2b13NOUnSbSD6fJW4XQjJSVo58ouLpkFegHtLXCWmJHAgEGDzBiCOIJCzO0mBdUYxoJicxYBdwAsQeXAcDPRWdobZFM5acOeLF8ZmMP7vBzh1lo5E6Y7MSRVaXS+TnfJJzeJmTNp6LFsZ1/GJtwYH/KRSwONqHhF4F5dHpYK5jdnd4CT8RAE8ouI8ySr2Awg1gX+qvjChcqU6fR0Y4+uzz7aGwXFtmwRAnRojxMrJOzX5C/LI4Hw4+C9M2hQGUixuBfoQb/AHwVQbGa7DP0bmaYIH6hY+kepV8NhpdlGTXTfR5sKMjh1++ajqAm2kfRXatOpOSM2UkCAJkT+YXOh9EFDDFtQGqC1sEyRraLc7rdy6MXDuihmIt5QlUR4qsHOc6IkuMeJsoQpkGGxPNpOqBqcFIRIyteDMX4+w5LZ2BUDqoDmtcHkNOYAt5nhawItqselTafH7C7Ts9s1rHDKc2VpLzwDnRlby0znzHNTirYpOkbGDo5GNbwbYX4SY9NFMUWVMVtSozPsCEJCkhDCBEZCaEZCGExG+ESZEFWTEEQCYBEEDEkEoTwgB06aE4QMtbMeRVbDshmMwMRmEanx91bxWJxDaxZnc865g5xnKJ16FyzB69Dot3AbapMbThrqb2SC5oD2wRBMEgjhYLLnxyk7RfimkqYWHxFZ5AcTbLFzecxMz5LRw+HABlozb3XSzfkPVWsBtag6q5xqNlwbGaWcII3hH5QfNaVRgdSdEGWvu2COPHxWf8ARa7bLv1V4kcjicOC0QALy6wvALvK8IcJsVhpkyJOggHiOBHirPaNgpvY0E5cr50vvAfSFku222m1oAzOE5pOUaEWMGTfksrqLpmuKc1+00a2zHMDQ5jTJn4WnQTy8ERwstjI0T+6AfkrmC2sK9Om9pgCWxbM0gw4GNfh14rYxVYFs/clS4RdtMg5yj00cM/BDMQBE6gWmOfPiqVehBg8Z97fVeg7P2M0bzhJPDkotq7Aa8AsADgRrpcge0+y1YVKC7/wzZZRlLo8ixx7pwDgHNdMNAggCOPmOSChQzS6Ik2HIDS62e1zqbsWaTY/CLgSBAk5ZbPGAPIyqzYAXOy1GVROlicpRuRDQMHor2aQssu3uitsfb781Q0aLKmMOY5Z/r/nRaj6YFAiSBliRYixFuoVKo6BNpmZ8NLqxRJewi2tuVk2RXpwfaDEU6NSnSZmyMAc8WJk6QTxyz6rnsXWDnEySNGyTIHBdrt/sg957xjs7jAcDuyRYFpFhAtB4cVxeJpFhLXQCNeMHlIldLC4tKvTm51JNp+FB55IApXm/P2QLSZB2FPKam6ETRcIAvbHbvEkSRlyCJzOJgMI4zMdNeC9MYwAAAQOX+FwHZioxlbO4gRoCJMm1r6/1XoTXTeZ4+q0YSnICQhhSEIYV5UAQhIUkISEARkIYUhCGExG7CIJQnAVZMcJ4SAToGJOlCQQAoTpAJwEAKE6QShACW5s+pTFPLFzdxBIJtxjgsGo6B7etlLVxGRhI1i3yHv8lyt/I04xR09LGmnJljbmNY47ud7gC0uc6wPKTJPguYrucWgtIvOs+ehWhVMU44/f91x203ODozkNJ4GPFc/10bU+KOk2J2uFJgYQ7ddGYCZLnHRoM8hYLt8NtkSJMCRrMDTUarg+zew8g7xwvqwHUT+Y8jFgOAW/C6eHUuNyOfl2e6R3WK7W0GjdJeeQBA8y4D2BWDW7X1i4kZQLQ0AWvz1P91iLO27jDSolzbOJDQeUhxJHWG+62SUYxbZkjcnSMevijnJJl2Z0kxcyfWfqrr6gWLhWaE+H3/tWth2tiJHhfn/ZcKa7O1CQFMCfl16KwNNfkOpmfu6rOxDRy4nWb/fyUFXE2NhB5cQItCRNyJa1ewE39Lff3dXNnGBrqJWQzM8gmQBfxtp7e62aTbSB8h98FGSCL7JcW8im/LqGuI8YJHuvI8Y4ECLmAXONyXOuYXsLW2XHbd7GglzqTiCSXZDGUE65eIV+vkjHplWxBy7RwTqXGPogy/JWtoYZ9N2R4gjTTj1UDdJ52XSTtWcxqgCz7+/FSUmifu33ZRtWvszZLXf6jiwEB2YCQJ0J/dmRPAgTqE0rIt0avZ3Y9Jwa6oGkuccrb5nWBuJiADey7WnTDRAEAaDksfs3sAUBmDmvzCzg2JE/qk+ggLcyrXBUjPN2wC1DCkITEKwgREISFKWoSEAREISFLCGEAbkIoShOAoEhQnhPCeEDGhKE8J4QAyeE8JQgBkoRBJICGvpHUe1/ooC4uYfMdeY++qi/au8cY+ES0dY1Pt7KQ7rYXB28nPJa+Ha1oOMKf0ycXj3NBGUz7eqq7F2f39XM67KZk/vO1A8BYny5o9tPJytbcuIAHU2C6PZ2BFGk1gvGp5uN3HzKs08XOXJ/CvaycI8V9LEJQihKF2jlAws3bmzzWokNjMCHNnQkSCDykErThNCUoqSpjTado82rYupTcW1GlhFriP8AKTttE2M6cOA/r1Xo1WkHCHAOHJwBHoVnP7OYY/8AYp/yx8lieon4zStlo5LB4kOi8TNjfiI1+ytnC0MwGn3/AIWhX7MYci1MMOocyQQecaHXRVMBTc0mm7VpIJ5iBB85BWTPrvGrNWHMpuiUYUj5/c/YVoHdH9uCnbTt68j6eyiqNjxWI2rokpaKri2q1TbCHEtBCiTOD7UYKRMaa+U+645zOC9O2jgszT9hcBtDCmm8jgZjoV0Nad9HO2IU7KNJm8B1/t7L0HCbFpmkwNc5lVoBDmu3mzE2Nsp4jiuMp4fO4OHiRILpA3iBxBuR5hdbsrMwCnSfSc55zENFR7uAl0u3QBzmI8l0cdGGSN7ZuEqMae8qd4eByhtvCTdWyFKGQhLVqRnIyExCkIQlqBEZCEhSEISEARkIYUpahypgbUIgE8JwFAmMAlCKE4CQDQnShPCAGhPCeEoQAoWZtvF5W5GnefbwHE/TzWlUeAJNh8ufyWCfxKhqEamANYbwHp81j2s3CNL1mrWxc5W/hNgKWUeSHGYmD4AlE+tlWHtDEFzgxvxOIaOk2ny1XDScmde+KNDYNHvqxqkbrJa2f1cT5CR6rpYVfZeC7qixg4AT46lWoXocGNY4JHEy5HOVgwkihKFeVAwmhHCRCAIyExCkhMQgRHCo43Dwe8GoAzeA4+U+i0cqEtUMkFki4ssxzcJKSKtB8hQ1RvKOi3u3lh0Fx4cP6eSlqul4Xn5RcXT+HcjJSVolhBVZZG8wk0yFCidmdVo2hcvtvY2YGy7R9O0KjicL5qyDcXaKpq0c1sbs1QqMG9+IBvtOaxB+IBrwfMEi2gXSbM2KygDlzFx+J7nFzjxi5sOnzWJjMBBzCQRcEWI8CFLhO0r6ZiqM4/UIDx4jR3suthzwfq7OXlwyXh0hCEhNhsU2o0OY4OaeI4dDyPQqSFuMdERamhS5UJCAIiEJClIQlqBERCaFIQhhMDbyp4RQkAqyY0JIoTwkAMJQjyp8qAAhPCOFU2njRSpl3HRo5k6D6+ASlJJWyUYtujO2xjMzhSaetTwtlb7SfJKmyAqeBpm7nXcTJJ4nirOJflauDmyOcmztYcfCNFDH14TdlcD3lU1naNzBvXmfp6rM2hXLjlbcuIaPE2C7fY+BFKixnIXWjTxXLk/hRtZKjS+lrKllR5U8LsHLI8qWVSQmhAAQmyqXKmLUARkJoUhamIRYEcJiFIpcXhTSpd7VDmssAAJe6dIadB1MeajKSirY4xcnSMDbu6abupafO4+RUNKtNRql2malWj3paGUQ/KwcC7jvG73RqehFohUcJaq2dACT7Li55Kc3JHYwxcYUzV2g6Amwz7LK2jtQOO7dRU8TUIhoVSiWto3S9U8TUAuSAq9PC1D8ToHIf1UOIw7WmTfqb/NOiPZUxeNB+EE9YMLKrUnO/KtXEYsaAKoarjorE6INWZ1CrUoOzMOU8RMh3Rw4ro9ndqqdS1T8N3W7D4O4eB9VluwpKrVtn9Fqx7Lj0zNk11LtHb/XlceqYhcTgMdUw53DLONM/CfD9J6hdjgcc2swPYbGxB1aRqD1W/HlU/DDkxOHoeVCQpiEJarSohLUOVTFqbKgDZypwEeVPCqsmBCfKiyog1FgAGpw1GGp8qAI8q5HaGN7+tb4GS1vU8XffALa7TbSNOllad+pujmB+Y/IeawsBQgBYdrJ1xRu1cdvkaFEQFSx1fVXKhgLGx9Zcv6dLwHYOF73FidGb3mbfLN6Lvw1cj2FoS6q/qG+gn/mF2ULs6yqByNh3MDKnyo8qULTZnI8qWVSZVHia7abM9Qw31LujRxUZSUVbGouTpBMolxgAk8go8ViaFL/AFazQf0U/wAR/nG6PUrnNobfqVZa38On+kau6vdqVmtpLDPcf9TbDVX9jpKnaukD+Fhy796s/wD4Mj5qB/aDEONjTpDlTpsB/mcC73WLcaKvVrv4LM82SX01xxY4/DdbtGuxwf3zyW33jmBjmDZdLW7YM/ZmtxLG1KrhmLHNbAnTMOcQY6hcJgca6mS5wDnRuZvhYf1ZdHHlOmuqqVsQXEkkknUnUpRlJfQlGL+GjtftI/EOGYw1vwMFmti2gssxuIL3E8NI6KtUcrWEbZL8j/BZp0grjKoAVI1Ug9A7L37Ws7GVi9wHqpSUFOheUgbbA/Z5Vyjs9SYehZaNNqhKRKKKQwPRV8TgbaLda0KtiGBV8ifE5PGYNQ7Hx37PWEmKb4a/kOTvK/kStnGU5WFj6NiteHI4uzNmxqSo7otTFqy+y20O9o5Sd+nDTzLfyH0BH8K2Mq7KkmrOO406ZCQhhTlqHKnZGjZypw1SZU4aq7LCPKnDVIGpw1FgRwlClDVjdrcd3WGIBh1Q923nf4j/ACz6hRcqVjjG3Ry2Nxnf4hz/AMvwsH7o0Pnc+av4YLNwNGw8lqNsFxssuTs7GOPFUDiKiwMe7Va+KcsLadSAVXH0skdl2CoxhZ/U57v9xaP/AJXTsok6D+g8ToFxnZ3tGyhg6bcjn1IMtMNaJcTczJ1UGO2xWr2c6G8GN3W+g1XS/wChQikjn/8APKcm2dniMfh6f+pXYD+lk1Xf7be6o1O1eFHwis/yayfWYXKUsIrLMGFS9mbLo60UbTu2TPy0D/E6fYQFg7V2i/EPzOEAaDgFZZgVMcMAFRPK5esujijHxGdSHNTMbKkruaFQbiMro4HTp0VNltUW3NUFQo3VJVXEOUkDIq9abKvUfARh11Di6oA8pVqKWyual4PT3K0aQtCx2sLqs6D62K1mu5eCk0JMMuUtEeaCnTVqixQbosSDZTlWKdFHSYpgxVtkqFRpqzCBlNG5VtkkOD99EFUBHNkLwkTMzFUtVgY/dIH6pH37eq6PGGBqAFzO1HB5tJ3XwQCRMti8QrsXpVk8FsHF91im/pf+G7+I7p/mj3Xelq8wxFUOuLHUTYjiCJ1XpezsV3tFlT9bQT4xceshdXXn1TOTsR7tBFqbKpi1NC02ZqNjKnypJKtssocNRZUkkgFlXA9rsb3mLyD4aQy/xOu70GUeRTpKjO3xL8CuQGFbCsPMBJJcqR1ImZjcVH0HE9FWo4Audmf5DgPHqkkjwPWaDcMrNHDpJJjLdKip200kkrGM6pCoYzGcOaSSBMxcdjy0W8NY++Cw621XB3GQZ9OZCSSuxpMzzbs6TD4nM0EaQo6r7pJKP0svoj4H76rOxuLa1liN6BfhBkwmSV0FbKpukLAmQDxnr1WqwWSSSkOJcpNVmhTukkqWaEX2MUjGpJKtkiWISlMkoDBBSJSSSAyNuUgac5S/KQcoMTHhrqVkVcXmiGVARNsse5skktGP+JTk9Md9Em5tEgDWIMXK7DsHjM1F9I603SP/AFqXHuHeqZJbcLfIxZ1+06YtQ5UklsMR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7412" name="Picture 4" descr="http://t1.gstatic.com/images?q=tbn:ANd9GcSEuynX8wN_ZJ4_CTtlc8iUK_iZtCVhfEBkTdowAoaFaVD6uU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276872"/>
            <a:ext cx="4937692" cy="2765107"/>
          </a:xfrm>
          <a:prstGeom prst="rect">
            <a:avLst/>
          </a:prstGeom>
          <a:noFill/>
        </p:spPr>
      </p:pic>
      <p:sp>
        <p:nvSpPr>
          <p:cNvPr id="6" name="Šipka doprava 5"/>
          <p:cNvSpPr/>
          <p:nvPr/>
        </p:nvSpPr>
        <p:spPr>
          <a:xfrm rot="8880362">
            <a:off x="6654373" y="1511603"/>
            <a:ext cx="158417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317552" cy="4187952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google.cz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imghp</a:t>
            </a:r>
            <a:r>
              <a:rPr lang="cs-CZ" dirty="0" smtClean="0">
                <a:hlinkClick r:id="rId3"/>
              </a:rPr>
              <a:t>?</a:t>
            </a:r>
            <a:r>
              <a:rPr lang="cs-CZ" dirty="0" err="1" smtClean="0">
                <a:hlinkClick r:id="rId3"/>
              </a:rPr>
              <a:t>hl</a:t>
            </a:r>
            <a:r>
              <a:rPr lang="cs-CZ" dirty="0" smtClean="0">
                <a:hlinkClick r:id="rId3"/>
              </a:rPr>
              <a:t>=</a:t>
            </a:r>
            <a:r>
              <a:rPr lang="cs-CZ" dirty="0" err="1" smtClean="0">
                <a:hlinkClick r:id="rId3"/>
              </a:rPr>
              <a:t>cs</a:t>
            </a:r>
            <a:r>
              <a:rPr lang="cs-CZ" dirty="0" smtClean="0">
                <a:hlinkClick r:id="rId3"/>
              </a:rPr>
              <a:t>&amp;</a:t>
            </a:r>
            <a:r>
              <a:rPr lang="cs-CZ" dirty="0" err="1" smtClean="0">
                <a:hlinkClick r:id="rId3"/>
              </a:rPr>
              <a:t>tab</a:t>
            </a:r>
            <a:r>
              <a:rPr lang="cs-CZ" dirty="0" smtClean="0">
                <a:hlinkClick r:id="rId3"/>
              </a:rPr>
              <a:t>=</a:t>
            </a:r>
            <a:r>
              <a:rPr lang="cs-CZ" dirty="0" err="1" smtClean="0">
                <a:hlinkClick r:id="rId3"/>
              </a:rPr>
              <a:t>ii</a:t>
            </a:r>
            <a:endParaRPr lang="cs-CZ" dirty="0" smtClean="0"/>
          </a:p>
          <a:p>
            <a:pPr>
              <a:buNone/>
            </a:pPr>
            <a:endParaRPr lang="cs-CZ" dirty="0" smtClean="0">
              <a:hlinkClick r:id="rId4"/>
            </a:endParaRPr>
          </a:p>
          <a:p>
            <a:pPr>
              <a:buNone/>
            </a:pPr>
            <a:r>
              <a:rPr lang="cs-CZ" dirty="0" smtClean="0">
                <a:hlinkClick r:id="rId4"/>
              </a:rPr>
              <a:t>http://cs.wikipedia.org/wiki/H2O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google.cz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webhp</a:t>
            </a:r>
            <a:r>
              <a:rPr lang="cs-CZ" dirty="0" smtClean="0">
                <a:hlinkClick r:id="rId5"/>
              </a:rPr>
              <a:t>?</a:t>
            </a:r>
            <a:r>
              <a:rPr lang="cs-CZ" dirty="0" err="1" smtClean="0">
                <a:hlinkClick r:id="rId5"/>
              </a:rPr>
              <a:t>hl</a:t>
            </a:r>
            <a:r>
              <a:rPr lang="cs-CZ" dirty="0" smtClean="0">
                <a:hlinkClick r:id="rId5"/>
              </a:rPr>
              <a:t>=</a:t>
            </a:r>
            <a:r>
              <a:rPr lang="cs-CZ" dirty="0" err="1" smtClean="0">
                <a:hlinkClick r:id="rId5"/>
              </a:rPr>
              <a:t>cs</a:t>
            </a:r>
            <a:r>
              <a:rPr lang="cs-CZ" dirty="0" smtClean="0">
                <a:hlinkClick r:id="rId5"/>
              </a:rPr>
              <a:t>&amp;</a:t>
            </a:r>
            <a:r>
              <a:rPr lang="cs-CZ" dirty="0" err="1" smtClean="0">
                <a:hlinkClick r:id="rId5"/>
              </a:rPr>
              <a:t>tab</a:t>
            </a:r>
            <a:r>
              <a:rPr lang="cs-CZ" dirty="0" smtClean="0">
                <a:hlinkClick r:id="rId5"/>
              </a:rPr>
              <a:t>=</a:t>
            </a:r>
            <a:r>
              <a:rPr lang="cs-CZ" dirty="0" err="1" smtClean="0">
                <a:hlinkClick r:id="rId5"/>
              </a:rPr>
              <a:t>iw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má mysl ;)</a:t>
            </a:r>
            <a:endParaRPr lang="cs-CZ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3200" dirty="0" smtClean="0"/>
              <a:t>Děkuji vám za shlédnutí mé prezentace a doufám, že se vám líbila </a:t>
            </a:r>
            <a:endParaRPr lang="cs-CZ" sz="3200" dirty="0"/>
          </a:p>
        </p:txBody>
      </p:sp>
      <p:sp>
        <p:nvSpPr>
          <p:cNvPr id="14338" name="AutoShape 2" descr="data:image/jpeg;base64,/9j/4AAQSkZJRgABAQAAAQABAAD/2wCEAAkGBhQSEBUUExQUFRQUFBUVFBQVFBgUFBQXFBQVFRQUFBQXHCYeFxkkGRQUHy8gJCcpLCwsFR4xNTAqNSYrLCkBCQoKDgwOFA8PFSkcHB0pLikpKSkpKSkpKSkuKSkpKSkpLCkpKSkpKSkpKSkpKSwsLCkpKSkpKSkpKSkpKSkpKf/AABEIAJ8A8AMBIgACEQEDEQH/xAAbAAABBQEBAAAAAAAAAAAAAAABAAIEBQYDB//EADwQAAEDAgMFBgQDBgcBAAAAAAEAAhEDBAUSIQYxQVFhEyIycYGRQqGxwQcj0RQkUoLh8BYzQ2JysvEV/8QAGAEBAQEBAQAAAAAAAAAAAAAAAAECAwT/xAAhEQEBAAICAwADAQEAAAAAAAAAAQIRAyESMVEiMkEzE//aAAwDAQACEQMRAD8A9ilKEJRlcGxCRCCUoooEpSkiFKSCSApShKMqAhAoIouiRQSBQFJCUCVUOQQlEqKUpSghKBySEoSgdKCEpSgMoShKSgKaUiUEU5KU0lKVA+UkEpWkGUZTCUgUDwUpTEQUDpSJTZSQFJNL0QUDkEkpQIIpspSgdKUrmXJNqA7jPzQdEEwlGVNgkpJpcuTrxoMZmzykT7IJCEqqdtRbdoKfb0y8kANDgTJO5c8X2rt7aBUf3iJDQMzj1gIq4QzKkwna2hcgmk6SN4Igj0VVs7ty65uqtB9B1I0xIzEZj6cOCao2AKrsdx+laUu0rEhsgaCSSeACy7Ns7luJfstWnTDHAlpaTMbwSfLgu/4nWva4c/mxzXD3g/VXXeqm2stLttWm17DLXtDmnoRIXQlU+x5/cLeJ/wAlm/yVvKzVGUihKaSiuspSmyjKrIoymolyAygCgSlKBte4axpc9wa0by4gAepVRW20s277ilpyOY/JR9qcGfdPoM07APL6wPxQBlbHmsm3DqdLH+zFNoY+30blGWeJj0K1JEbO+2ytqduK+fPTJgFjS6T15eqnYRi9O4ptqUzLXAESI3qgpbJii26DCDTrtcRTjRri0zHuPZYvYKyq3FB7Tc1KYpktbTYcp0Egzv3ympTb2DMotfFqTDD6jGnkXAFYfZDGH1LSq2pVILO0b2hOYsAnva7yFU2tq19s/JRDm5XTcVjDnni8N+mqeJt6jdX7KbC97mtYN7idAqOpt/awMjzVJ3NptLne3Dcs9sFioq2wpvc1wAd3XGT3SYMHgo34eV6VM3ObIC1570iconieGiaNtRQxq3xGi9rc8CQ4asII3AwVltj9oP2W0uC92bs6hDA4+J0QGg+ih7D4uynd3DRLm1HucwgF0gTPDlC4YRgBuK9cVaNYU3l5puyloaZkGOcaK60N7s1iV3WHaVm0m03CWNbJd7zC0TSvPNi3X9F3ZVKLjRBgOcQC0b568FvwsZe1gXFEPY5pmHAtMGDBEGDwK8uxzCm4Vd0qwD327tCXOLixx08W/dqvVJXnu3mLuuS6xpUHueXtBeRDRxkH7pjeyo/4dYTTrVK12WiC89kDwEzIlcjXbQxS5NyQM4BpOduLZ8IPDQD2W6wLChb0GUwB3WNBjdIGqfiez9C4jtabX5d0hXy7NPNLX83FnOtgezc0B5aO7JHe3ddfRTr+hWs8UdcmnUqU6o+ASZygFp9gvQ7HCqVFuWkxrByAUghTzPF5HiFlf175t2y1cAMuVrnDcAR3uS3201ncVbCoKTW9u5kZTBGviA4ExMK+anSpc18VDsJQuadlTZdx2okRpoz4QY0mFoC5RLm9awSSqC72vAMASpq5ejqNQaiaXLL0Nrmk96W/MeqsH4uMoMyDu4pZZ7Waq6D0ZUEVCNeB9x0UhlSU2iQCkVzzJZk2OgKSZmQNRNh7ivMMWq3dTEhc0bSoRSaafehueJ1BPDVemZ0FZdFipbXuKloTkbSrObo1xzNaTzI6LLbM7BXFt2v7wwdq34Wklrj8WvKSvQE1PKw0xmC/hz2LpfcPeDOdkANcXAgyp1L8Prdp1dVczT8t1QlnlHELTJZk8qaikobGWjKhqNpAOMzBMaiCI5KVZ7O29KezosbIgw3hyVjmSzKb2OVG1YzwMa3yAH0XZNLkMym1PKIXPMkXIh5cmwN/FNlHMptdHlyEphKWZNqcUAUJTRUQdJUS5uo3J1xWgKnvrmAT/eqnu6i+u0HHL+GknXgAOLj9lkw1z3d9xEnc3SP1VlXrdrVIGraYj+Y7yudvZ99duTPw6jOGPl3T3bNuyF9NxOk5T9lX2uIua4sJ0OkcitrYaCF51i9QNunt3Q8x7px5ecsqZzx7j2F7gDB3OMevD3XDtcphc8WE0nRoQJb0Le8PmFBuMSDqTan8TQ7yPH5ysZfVi7Fbqq2/2gDNBqVTuxruHp7dPn9FQ1rtxOm93H6la48d91MrrqNA/aepyEf31Uu12ia7xd09dR78Fkbei1x7xJ9VbV8Cinnpk6DVhMz5dVd4XpNZTtqqV4Y3yptO4lYLZ7GId2TjofDPA8lrKVaFysuNbl3FoXJSuNOrIT5RNHlyUrnKIemw+UJTZTZQdMyRXOUSVA5CU3MhmRTiUS5c5SlFOD0cy5ZtUi5QdCU1ztEwuUe4r6JtY416uv8AcLH7W4+KYLWnvDQeZWhxG8FOm5x4BeYWbTd3oEktDszj6yV04p7yrGd/jaYDZ5LdubxP7zuclTKVPWYXbTcOGicAuOV3dusmkig6F5XtlULb2pHMEey9RouXl+3DovXEch9F24P2c+T09suyC0+R+iy9cxbtA3NzD5q7dX7qyllcOLa7HfDV08nDT6FW/rUntX3VctYeRP6qNhtbO86/D9wn7QA/s88nBU+ydX9411lpH3+y1j/nUy/Zo6LIcFsMOqaBZaqNVe4dV0Xmdazu2GFmg/tWeBx1A+FyudmceFxTgnvs39Rwcre8tm1qZY4aOEeXULyqvUq4dd+R9HNP6heiXzx1/XK/jdvXaFxCnNes/YYg2tSbUYZDh7cweqn21zwXB0WJckCuIenkqofmTpXCUS9B0Lki5csyQemx0lDOuRqJrnqbHR1VDtFxzLm+qm10kl6QqqH24CYLgKbEupW0VdWrdU24uJUYVCpa1Ixv4gY+RFFm/eY+SfsRh3Z0e0PiqfQLK4jcg3js4GtSCTOgmPovQGNaGCHMDQBGukL05yzCSOOOrlbU6nVBKe656qjrYrSZvrM9DP0VVcbWW7SfzST0BXD/AJ5Ovni2LbuF59tewOuJL2NkDxH7AFOO3VEbmvd8lk8fx79oqZg3KAIAmT5ld+LjuN3XPPKWdPeDc6LOUKv71Xb/ABU2OjyJH3VkLkKgqPy4gOT6Lh7arE7lW+4djAmg8Hg0/ILH7N4iG3LBzcB76LTYpchrHSYBBGvULCYXbv7ZjgDAe0zB5hb4u8azn7j1C4fqp+GXGgVPdVuMrpYXcLz12ayjcKl2z2fF1Q7o/NYCWniebU6jfqbSvd6mNsu4lm3nmxm0Drar2VQwxxgg/C7cCvSTWgrzjbmkxlYVGATUmQRx5haXB8Wz21ImZyAE+Wn2Xfkm5MnPH419vdKSKyylDENVa0byRvXHbeluayaKyrje9VyN+OabNLcVk01oVY286pG8G5Ta6WJrJrq4VZ/9EDeVBusca3iFNqu3XHJUuKY2QcrB3uJJ0HQDj5qsftQxu97R5lVN5jzHuDmkEHSRzC78OPfcc8710ujjLgO9A6jT3lcm7QEHequ6uA6i7/iY8xqFlKuNB24rpyce7uM4ZfXpDMWn9V0F/osNguOjO1rtxIB9dFuXYQCJmNOZXnvHXXyjyjHLibh/RxUJ12rjaG3p9s/shOurpmTxIVKaXNe+eo81OF7pwUGrruViMNL4yAk9ASjiGEOpBucRm3eiqKynUO70RfSTKw1Rc8gDqg9jF0R9lW3laLug7q5vuFHqXh8lX3d736Rnw1G/WD9V5ZO3erbF6Ifma7cfQzzWEeCHnU6HnyK1uKXneOqxt7U/Md5z7rfD8Z5GxZtVRytzNqF0ajSPedVzO2zB4aHu766FYwvRcV18MXPdayrt/X+FjG+hJ+Zj5KM7a66f/qRPJoHssznUqwcS4K+M+G1lVz1DL3ucepJjy5LQYZe5KQbylCwt2aSom0RFNzQ06Fs/MrHJNxcbqrani3e0VzQxUZCB4pGp3AeXEleeUb6OKl2WPZnOA00HqueGHbeWXTb18VJbq4cYgAGY3SFQ19pA0+NVl3igLYlZUv1XTLjmXbEysbp23QAiHO+ShXG3dQ+FoA66rJhyUqTixXzq6rbU13fHHkoNbEXu8TnH1UIlAlbmMn8Z3T6lTqpWHXhALeod9ioDyhbVe95g/qtI078Y7sdFly6HHzKFS5K4B+s80EtlWNy0VTb2qaWSBujNJ+iyochnQSxiTw6c3VTKm0LnDwUgeYptB91T5kZQT6mK1CPEY5AwPYKN2krlKIcg6OMoJApILo4uSo9W+JPqD80KdHRF1MAFc9Rta4jVJAPMLOXh/MnoFe1jmpNPIBUN5oR5KYe1yMc9DtVyc5NDl1c3cOUy2qQZUBrwnh+qC+OIvA0n0/RSaGFOravcQY7vTzVPbYwKZ8IPWf6K9s8SpRnNSI1yoM3cSHFp4Eg+ij06+V0jku+IXGeo5w3OJOvXojh9gKp37uXVQNN4Sm1d881fUdnGcZPqrWlsxSjUT6lS5SLJtjmlXFtgsgHUzqtBS2ZojXIPUkq0pW/BrfIALneT43MPrC41h3ZtBAjWPkuWBVGlxa4DXdPPlKkbW4mH1MjTLWTJ4F3FZ9j4K6TdjF1ttXYLI8I9VV/4OqZiQ5oA14qTg21JaA2qM7dwO5w9ePkVvLCwZWt3VmVGim2A8kgFpO4OErG8ttfiwNPZVrZznMT6AJDZ9k6BaO5rWrT3riejWE/dRDj9mzcys/1DQtXbM0qamBNjRoWVv7c06haeG5em4ZtxZh4DrQlpMSakn/qsTtxfsq3bnMaGt3NA5BXGX+l0oQ5Pa9cgnBaR2Dk4FcwU4IHgpwK5tRlBatqoPqA6Ks7Q80JU0u11b34DYPkoGIua4jKZ3yokpKTGS7NgaaIpBEJStIUISgSgCgGXVPL4TSVzc5A/tFfbI1mCu3tDDHy2Z8J4E9Fm5U6wOnkZQes41h9ra5c9bMSAYYQ8gf7o3HoqapthbN0ayo/qSGrHVrrP4pnzPko9QCN3zWfGLute/b1oPdt2/wAz3H6QpT/xA7S2qUxQYx5GlRpdMbiNTG5YTC7hrnkPAiDG/epFa44N3JqfDauuJJ0krkKLjwKubQErrcUCFUVVvQqDcPdXds54plurZMnUEaCB91XtqEFW4ANM84081RVV2ZSATvEpkaf1URt457+9wU0oEx8bgAef/qp7hxLzPNWjlU1/EfNAgnAJrU8ICEQU0IygdKOZNCUo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4340" name="AutoShape 4" descr="data:image/jpeg;base64,/9j/4AAQSkZJRgABAQAAAQABAAD/2wCEAAkGBhQSEBUUExQUFRQUFBUVFBQVFBgUFBQXFBQVFRQUFBQXHCYeFxkkGRQUHy8gJCcpLCwsFR4xNTAqNSYrLCkBCQoKDgwOFA8PFSkcHB0pLikpKSkpKSkpKSkuKSkpKSkpLCkpKSkpKSkpKSkpKSwsLCkpKSkpKSkpKSkpKSkpKf/AABEIAJ8A8AMBIgACEQEDEQH/xAAbAAABBQEBAAAAAAAAAAAAAAABAAIEBQYDB//EADwQAAEDAgMFBgQDBgcBAAAAAAEAAhEDBAUSIQYxQVFhEyIycYGRQqGxwQcj0RQkUoLh8BYzQ2JysvEV/8QAGAEBAQEBAQAAAAAAAAAAAAAAAAECAwT/xAAhEQEBAAICAwADAQEAAAAAAAAAAQIRAyESMVEiMkEzE//aAAwDAQACEQMRAD8A9ilKEJRlcGxCRCCUoooEpSkiFKSCSApShKMqAhAoIouiRQSBQFJCUCVUOQQlEqKUpSghKBySEoSgdKCEpSgMoShKSgKaUiUEU5KU0lKVA+UkEpWkGUZTCUgUDwUpTEQUDpSJTZSQFJNL0QUDkEkpQIIpspSgdKUrmXJNqA7jPzQdEEwlGVNgkpJpcuTrxoMZmzykT7IJCEqqdtRbdoKfb0y8kANDgTJO5c8X2rt7aBUf3iJDQMzj1gIq4QzKkwna2hcgmk6SN4Igj0VVs7ty65uqtB9B1I0xIzEZj6cOCao2AKrsdx+laUu0rEhsgaCSSeACy7Ns7luJfstWnTDHAlpaTMbwSfLgu/4nWva4c/mxzXD3g/VXXeqm2stLttWm17DLXtDmnoRIXQlU+x5/cLeJ/wAlm/yVvKzVGUihKaSiuspSmyjKrIoymolyAygCgSlKBte4axpc9wa0by4gAepVRW20s277ilpyOY/JR9qcGfdPoM07APL6wPxQBlbHmsm3DqdLH+zFNoY+30blGWeJj0K1JEbO+2ytqduK+fPTJgFjS6T15eqnYRi9O4ptqUzLXAESI3qgpbJii26DCDTrtcRTjRri0zHuPZYvYKyq3FB7Tc1KYpktbTYcp0Egzv3ympTb2DMotfFqTDD6jGnkXAFYfZDGH1LSq2pVILO0b2hOYsAnva7yFU2tq19s/JRDm5XTcVjDnni8N+mqeJt6jdX7KbC97mtYN7idAqOpt/awMjzVJ3NptLne3Dcs9sFioq2wpvc1wAd3XGT3SYMHgo34eV6VM3ObIC1570iconieGiaNtRQxq3xGi9rc8CQ4asII3AwVltj9oP2W0uC92bs6hDA4+J0QGg+ih7D4uynd3DRLm1HucwgF0gTPDlC4YRgBuK9cVaNYU3l5puyloaZkGOcaK60N7s1iV3WHaVm0m03CWNbJd7zC0TSvPNi3X9F3ZVKLjRBgOcQC0b568FvwsZe1gXFEPY5pmHAtMGDBEGDwK8uxzCm4Vd0qwD327tCXOLixx08W/dqvVJXnu3mLuuS6xpUHueXtBeRDRxkH7pjeyo/4dYTTrVK12WiC89kDwEzIlcjXbQxS5NyQM4BpOduLZ8IPDQD2W6wLChb0GUwB3WNBjdIGqfiez9C4jtabX5d0hXy7NPNLX83FnOtgezc0B5aO7JHe3ddfRTr+hWs8UdcmnUqU6o+ASZygFp9gvQ7HCqVFuWkxrByAUghTzPF5HiFlf175t2y1cAMuVrnDcAR3uS3201ncVbCoKTW9u5kZTBGviA4ExMK+anSpc18VDsJQuadlTZdx2okRpoz4QY0mFoC5RLm9awSSqC72vAMASpq5ejqNQaiaXLL0Nrmk96W/MeqsH4uMoMyDu4pZZ7Waq6D0ZUEVCNeB9x0UhlSU2iQCkVzzJZk2OgKSZmQNRNh7ivMMWq3dTEhc0bSoRSaafehueJ1BPDVemZ0FZdFipbXuKloTkbSrObo1xzNaTzI6LLbM7BXFt2v7wwdq34Wklrj8WvKSvQE1PKw0xmC/hz2LpfcPeDOdkANcXAgyp1L8Prdp1dVczT8t1QlnlHELTJZk8qaikobGWjKhqNpAOMzBMaiCI5KVZ7O29KezosbIgw3hyVjmSzKb2OVG1YzwMa3yAH0XZNLkMym1PKIXPMkXIh5cmwN/FNlHMptdHlyEphKWZNqcUAUJTRUQdJUS5uo3J1xWgKnvrmAT/eqnu6i+u0HHL+GknXgAOLj9lkw1z3d9xEnc3SP1VlXrdrVIGraYj+Y7yudvZ99duTPw6jOGPl3T3bNuyF9NxOk5T9lX2uIua4sJ0OkcitrYaCF51i9QNunt3Q8x7px5ecsqZzx7j2F7gDB3OMevD3XDtcphc8WE0nRoQJb0Le8PmFBuMSDqTan8TQ7yPH5ysZfVi7Fbqq2/2gDNBqVTuxruHp7dPn9FQ1rtxOm93H6la48d91MrrqNA/aepyEf31Uu12ia7xd09dR78Fkbei1x7xJ9VbV8Cinnpk6DVhMz5dVd4XpNZTtqqV4Y3yptO4lYLZ7GId2TjofDPA8lrKVaFysuNbl3FoXJSuNOrIT5RNHlyUrnKIemw+UJTZTZQdMyRXOUSVA5CU3MhmRTiUS5c5SlFOD0cy5ZtUi5QdCU1ztEwuUe4r6JtY416uv8AcLH7W4+KYLWnvDQeZWhxG8FOm5x4BeYWbTd3oEktDszj6yV04p7yrGd/jaYDZ5LdubxP7zuclTKVPWYXbTcOGicAuOV3dusmkig6F5XtlULb2pHMEey9RouXl+3DovXEch9F24P2c+T09suyC0+R+iy9cxbtA3NzD5q7dX7qyllcOLa7HfDV08nDT6FW/rUntX3VctYeRP6qNhtbO86/D9wn7QA/s88nBU+ydX9411lpH3+y1j/nUy/Zo6LIcFsMOqaBZaqNVe4dV0Xmdazu2GFmg/tWeBx1A+FyudmceFxTgnvs39Rwcre8tm1qZY4aOEeXULyqvUq4dd+R9HNP6heiXzx1/XK/jdvXaFxCnNes/YYg2tSbUYZDh7cweqn21zwXB0WJckCuIenkqofmTpXCUS9B0Lki5csyQemx0lDOuRqJrnqbHR1VDtFxzLm+qm10kl6QqqH24CYLgKbEupW0VdWrdU24uJUYVCpa1Ixv4gY+RFFm/eY+SfsRh3Z0e0PiqfQLK4jcg3js4GtSCTOgmPovQGNaGCHMDQBGukL05yzCSOOOrlbU6nVBKe656qjrYrSZvrM9DP0VVcbWW7SfzST0BXD/AJ5Ovni2LbuF59tewOuJL2NkDxH7AFOO3VEbmvd8lk8fx79oqZg3KAIAmT5ld+LjuN3XPPKWdPeDc6LOUKv71Xb/ABU2OjyJH3VkLkKgqPy4gOT6Lh7arE7lW+4djAmg8Hg0/ILH7N4iG3LBzcB76LTYpchrHSYBBGvULCYXbv7ZjgDAe0zB5hb4u8azn7j1C4fqp+GXGgVPdVuMrpYXcLz12ayjcKl2z2fF1Q7o/NYCWniebU6jfqbSvd6mNsu4lm3nmxm0Drar2VQwxxgg/C7cCvSTWgrzjbmkxlYVGATUmQRx5haXB8Wz21ImZyAE+Wn2Xfkm5MnPH419vdKSKyylDENVa0byRvXHbeluayaKyrje9VyN+OabNLcVk01oVY286pG8G5Ta6WJrJrq4VZ/9EDeVBusca3iFNqu3XHJUuKY2QcrB3uJJ0HQDj5qsftQxu97R5lVN5jzHuDmkEHSRzC78OPfcc8710ujjLgO9A6jT3lcm7QEHequ6uA6i7/iY8xqFlKuNB24rpyce7uM4ZfXpDMWn9V0F/osNguOjO1rtxIB9dFuXYQCJmNOZXnvHXXyjyjHLibh/RxUJ12rjaG3p9s/shOurpmTxIVKaXNe+eo81OF7pwUGrruViMNL4yAk9ASjiGEOpBucRm3eiqKynUO70RfSTKw1Rc8gDqg9jF0R9lW3laLug7q5vuFHqXh8lX3d736Rnw1G/WD9V5ZO3erbF6Ifma7cfQzzWEeCHnU6HnyK1uKXneOqxt7U/Md5z7rfD8Z5GxZtVRytzNqF0ajSPedVzO2zB4aHu766FYwvRcV18MXPdayrt/X+FjG+hJ+Zj5KM7a66f/qRPJoHssznUqwcS4K+M+G1lVz1DL3ucepJjy5LQYZe5KQbylCwt2aSom0RFNzQ06Fs/MrHJNxcbqrani3e0VzQxUZCB4pGp3AeXEleeUb6OKl2WPZnOA00HqueGHbeWXTb18VJbq4cYgAGY3SFQ19pA0+NVl3igLYlZUv1XTLjmXbEysbp23QAiHO+ShXG3dQ+FoA66rJhyUqTixXzq6rbU13fHHkoNbEXu8TnH1UIlAlbmMn8Z3T6lTqpWHXhALeod9ioDyhbVe95g/qtI078Y7sdFly6HHzKFS5K4B+s80EtlWNy0VTb2qaWSBujNJ+iyochnQSxiTw6c3VTKm0LnDwUgeYptB91T5kZQT6mK1CPEY5AwPYKN2krlKIcg6OMoJApILo4uSo9W+JPqD80KdHRF1MAFc9Rta4jVJAPMLOXh/MnoFe1jmpNPIBUN5oR5KYe1yMc9DtVyc5NDl1c3cOUy2qQZUBrwnh+qC+OIvA0n0/RSaGFOravcQY7vTzVPbYwKZ8IPWf6K9s8SpRnNSI1yoM3cSHFp4Eg+ij06+V0jku+IXGeo5w3OJOvXojh9gKp37uXVQNN4Sm1d881fUdnGcZPqrWlsxSjUT6lS5SLJtjmlXFtgsgHUzqtBS2ZojXIPUkq0pW/BrfIALneT43MPrC41h3ZtBAjWPkuWBVGlxa4DXdPPlKkbW4mH1MjTLWTJ4F3FZ9j4K6TdjF1ttXYLI8I9VV/4OqZiQ5oA14qTg21JaA2qM7dwO5w9ePkVvLCwZWt3VmVGim2A8kgFpO4OErG8ttfiwNPZVrZznMT6AJDZ9k6BaO5rWrT3riejWE/dRDj9mzcys/1DQtXbM0qamBNjRoWVv7c06haeG5em4ZtxZh4DrQlpMSakn/qsTtxfsq3bnMaGt3NA5BXGX+l0oQ5Pa9cgnBaR2Dk4FcwU4IHgpwK5tRlBatqoPqA6Ks7Q80JU0u11b34DYPkoGIua4jKZ3yokpKTGS7NgaaIpBEJStIUISgSgCgGXVPL4TSVzc5A/tFfbI1mCu3tDDHy2Z8J4E9Fm5U6wOnkZQes41h9ra5c9bMSAYYQ8gf7o3HoqapthbN0ayo/qSGrHVrrP4pnzPko9QCN3zWfGLute/b1oPdt2/wAz3H6QpT/xA7S2qUxQYx5GlRpdMbiNTG5YTC7hrnkPAiDG/epFa44N3JqfDauuJJ0krkKLjwKubQErrcUCFUVVvQqDcPdXds54plurZMnUEaCB91XtqEFW4ANM84081RVV2ZSATvEpkaf1URt457+9wU0oEx8bgAef/qp7hxLzPNWjlU1/EfNAgnAJrU8ICEQU0IygdKOZNCUo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4342" name="AutoShape 6" descr="data:image/jpeg;base64,/9j/4AAQSkZJRgABAQAAAQABAAD/2wCEAAkGBhQSEBUUExQUFRQUFBUVFBQVFBgUFBQXFBQVFRQUFBQXHCYeFxkkGRQUHy8gJCcpLCwsFR4xNTAqNSYrLCkBCQoKDgwOFA8PFSkcHB0pLikpKSkpKSkpKSkuKSkpKSkpLCkpKSkpKSkpKSkpKSwsLCkpKSkpKSkpKSkpKSkpKf/AABEIAJ8A8AMBIgACEQEDEQH/xAAbAAABBQEBAAAAAAAAAAAAAAABAAIEBQYDB//EADwQAAEDAgMFBgQDBgcBAAAAAAEAAhEDBAUSIQYxQVFhEyIycYGRQqGxwQcj0RQkUoLh8BYzQ2JysvEV/8QAGAEBAQEBAQAAAAAAAAAAAAAAAAECAwT/xAAhEQEBAAICAwADAQEAAAAAAAAAAQIRAyESMVEiMkEzE//aAAwDAQACEQMRAD8A9ilKEJRlcGxCRCCUoooEpSkiFKSCSApShKMqAhAoIouiRQSBQFJCUCVUOQQlEqKUpSghKBySEoSgdKCEpSgMoShKSgKaUiUEU5KU0lKVA+UkEpWkGUZTCUgUDwUpTEQUDpSJTZSQFJNL0QUDkEkpQIIpspSgdKUrmXJNqA7jPzQdEEwlGVNgkpJpcuTrxoMZmzykT7IJCEqqdtRbdoKfb0y8kANDgTJO5c8X2rt7aBUf3iJDQMzj1gIq4QzKkwna2hcgmk6SN4Igj0VVs7ty65uqtB9B1I0xIzEZj6cOCao2AKrsdx+laUu0rEhsgaCSSeACy7Ns7luJfstWnTDHAlpaTMbwSfLgu/4nWva4c/mxzXD3g/VXXeqm2stLttWm17DLXtDmnoRIXQlU+x5/cLeJ/wAlm/yVvKzVGUihKaSiuspSmyjKrIoymolyAygCgSlKBte4axpc9wa0by4gAepVRW20s277ilpyOY/JR9qcGfdPoM07APL6wPxQBlbHmsm3DqdLH+zFNoY+30blGWeJj0K1JEbO+2ytqduK+fPTJgFjS6T15eqnYRi9O4ptqUzLXAESI3qgpbJii26DCDTrtcRTjRri0zHuPZYvYKyq3FB7Tc1KYpktbTYcp0Egzv3ympTb2DMotfFqTDD6jGnkXAFYfZDGH1LSq2pVILO0b2hOYsAnva7yFU2tq19s/JRDm5XTcVjDnni8N+mqeJt6jdX7KbC97mtYN7idAqOpt/awMjzVJ3NptLne3Dcs9sFioq2wpvc1wAd3XGT3SYMHgo34eV6VM3ObIC1570iconieGiaNtRQxq3xGi9rc8CQ4asII3AwVltj9oP2W0uC92bs6hDA4+J0QGg+ih7D4uynd3DRLm1HucwgF0gTPDlC4YRgBuK9cVaNYU3l5puyloaZkGOcaK60N7s1iV3WHaVm0m03CWNbJd7zC0TSvPNi3X9F3ZVKLjRBgOcQC0b568FvwsZe1gXFEPY5pmHAtMGDBEGDwK8uxzCm4Vd0qwD327tCXOLixx08W/dqvVJXnu3mLuuS6xpUHueXtBeRDRxkH7pjeyo/4dYTTrVK12WiC89kDwEzIlcjXbQxS5NyQM4BpOduLZ8IPDQD2W6wLChb0GUwB3WNBjdIGqfiez9C4jtabX5d0hXy7NPNLX83FnOtgezc0B5aO7JHe3ddfRTr+hWs8UdcmnUqU6o+ASZygFp9gvQ7HCqVFuWkxrByAUghTzPF5HiFlf175t2y1cAMuVrnDcAR3uS3201ncVbCoKTW9u5kZTBGviA4ExMK+anSpc18VDsJQuadlTZdx2okRpoz4QY0mFoC5RLm9awSSqC72vAMASpq5ejqNQaiaXLL0Nrmk96W/MeqsH4uMoMyDu4pZZ7Waq6D0ZUEVCNeB9x0UhlSU2iQCkVzzJZk2OgKSZmQNRNh7ivMMWq3dTEhc0bSoRSaafehueJ1BPDVemZ0FZdFipbXuKloTkbSrObo1xzNaTzI6LLbM7BXFt2v7wwdq34Wklrj8WvKSvQE1PKw0xmC/hz2LpfcPeDOdkANcXAgyp1L8Prdp1dVczT8t1QlnlHELTJZk8qaikobGWjKhqNpAOMzBMaiCI5KVZ7O29KezosbIgw3hyVjmSzKb2OVG1YzwMa3yAH0XZNLkMym1PKIXPMkXIh5cmwN/FNlHMptdHlyEphKWZNqcUAUJTRUQdJUS5uo3J1xWgKnvrmAT/eqnu6i+u0HHL+GknXgAOLj9lkw1z3d9xEnc3SP1VlXrdrVIGraYj+Y7yudvZ99duTPw6jOGPl3T3bNuyF9NxOk5T9lX2uIua4sJ0OkcitrYaCF51i9QNunt3Q8x7px5ecsqZzx7j2F7gDB3OMevD3XDtcphc8WE0nRoQJb0Le8PmFBuMSDqTan8TQ7yPH5ysZfVi7Fbqq2/2gDNBqVTuxruHp7dPn9FQ1rtxOm93H6la48d91MrrqNA/aepyEf31Uu12ia7xd09dR78Fkbei1x7xJ9VbV8Cinnpk6DVhMz5dVd4XpNZTtqqV4Y3yptO4lYLZ7GId2TjofDPA8lrKVaFysuNbl3FoXJSuNOrIT5RNHlyUrnKIemw+UJTZTZQdMyRXOUSVA5CU3MhmRTiUS5c5SlFOD0cy5ZtUi5QdCU1ztEwuUe4r6JtY416uv8AcLH7W4+KYLWnvDQeZWhxG8FOm5x4BeYWbTd3oEktDszj6yV04p7yrGd/jaYDZ5LdubxP7zuclTKVPWYXbTcOGicAuOV3dusmkig6F5XtlULb2pHMEey9RouXl+3DovXEch9F24P2c+T09suyC0+R+iy9cxbtA3NzD5q7dX7qyllcOLa7HfDV08nDT6FW/rUntX3VctYeRP6qNhtbO86/D9wn7QA/s88nBU+ydX9411lpH3+y1j/nUy/Zo6LIcFsMOqaBZaqNVe4dV0Xmdazu2GFmg/tWeBx1A+FyudmceFxTgnvs39Rwcre8tm1qZY4aOEeXULyqvUq4dd+R9HNP6heiXzx1/XK/jdvXaFxCnNes/YYg2tSbUYZDh7cweqn21zwXB0WJckCuIenkqofmTpXCUS9B0Lki5csyQemx0lDOuRqJrnqbHR1VDtFxzLm+qm10kl6QqqH24CYLgKbEupW0VdWrdU24uJUYVCpa1Ixv4gY+RFFm/eY+SfsRh3Z0e0PiqfQLK4jcg3js4GtSCTOgmPovQGNaGCHMDQBGukL05yzCSOOOrlbU6nVBKe656qjrYrSZvrM9DP0VVcbWW7SfzST0BXD/AJ5Ovni2LbuF59tewOuJL2NkDxH7AFOO3VEbmvd8lk8fx79oqZg3KAIAmT5ld+LjuN3XPPKWdPeDc6LOUKv71Xb/ABU2OjyJH3VkLkKgqPy4gOT6Lh7arE7lW+4djAmg8Hg0/ILH7N4iG3LBzcB76LTYpchrHSYBBGvULCYXbv7ZjgDAe0zB5hb4u8azn7j1C4fqp+GXGgVPdVuMrpYXcLz12ayjcKl2z2fF1Q7o/NYCWniebU6jfqbSvd6mNsu4lm3nmxm0Drar2VQwxxgg/C7cCvSTWgrzjbmkxlYVGATUmQRx5haXB8Wz21ImZyAE+Wn2Xfkm5MnPH419vdKSKyylDENVa0byRvXHbeluayaKyrje9VyN+OabNLcVk01oVY286pG8G5Ta6WJrJrq4VZ/9EDeVBusca3iFNqu3XHJUuKY2QcrB3uJJ0HQDj5qsftQxu97R5lVN5jzHuDmkEHSRzC78OPfcc8710ujjLgO9A6jT3lcm7QEHequ6uA6i7/iY8xqFlKuNB24rpyce7uM4ZfXpDMWn9V0F/osNguOjO1rtxIB9dFuXYQCJmNOZXnvHXXyjyjHLibh/RxUJ12rjaG3p9s/shOurpmTxIVKaXNe+eo81OF7pwUGrruViMNL4yAk9ASjiGEOpBucRm3eiqKynUO70RfSTKw1Rc8gDqg9jF0R9lW3laLug7q5vuFHqXh8lX3d736Rnw1G/WD9V5ZO3erbF6Ifma7cfQzzWEeCHnU6HnyK1uKXneOqxt7U/Md5z7rfD8Z5GxZtVRytzNqF0ajSPedVzO2zB4aHu766FYwvRcV18MXPdayrt/X+FjG+hJ+Zj5KM7a66f/qRPJoHssznUqwcS4K+M+G1lVz1DL3ucepJjy5LQYZe5KQbylCwt2aSom0RFNzQ06Fs/MrHJNxcbqrani3e0VzQxUZCB4pGp3AeXEleeUb6OKl2WPZnOA00HqueGHbeWXTb18VJbq4cYgAGY3SFQ19pA0+NVl3igLYlZUv1XTLjmXbEysbp23QAiHO+ShXG3dQ+FoA66rJhyUqTixXzq6rbU13fHHkoNbEXu8TnH1UIlAlbmMn8Z3T6lTqpWHXhALeod9ioDyhbVe95g/qtI078Y7sdFly6HHzKFS5K4B+s80EtlWNy0VTb2qaWSBujNJ+iyochnQSxiTw6c3VTKm0LnDwUgeYptB91T5kZQT6mK1CPEY5AwPYKN2krlKIcg6OMoJApILo4uSo9W+JPqD80KdHRF1MAFc9Rta4jVJAPMLOXh/MnoFe1jmpNPIBUN5oR5KYe1yMc9DtVyc5NDl1c3cOUy2qQZUBrwnh+qC+OIvA0n0/RSaGFOravcQY7vTzVPbYwKZ8IPWf6K9s8SpRnNSI1yoM3cSHFp4Eg+ij06+V0jku+IXGeo5w3OJOvXojh9gKp37uXVQNN4Sm1d881fUdnGcZPqrWlsxSjUT6lS5SLJtjmlXFtgsgHUzqtBS2ZojXIPUkq0pW/BrfIALneT43MPrC41h3ZtBAjWPkuWBVGlxa4DXdPPlKkbW4mH1MjTLWTJ4F3FZ9j4K6TdjF1ttXYLI8I9VV/4OqZiQ5oA14qTg21JaA2qM7dwO5w9ePkVvLCwZWt3VmVGim2A8kgFpO4OErG8ttfiwNPZVrZznMT6AJDZ9k6BaO5rWrT3riejWE/dRDj9mzcys/1DQtXbM0qamBNjRoWVv7c06haeG5em4ZtxZh4DrQlpMSakn/qsTtxfsq3bnMaGt3NA5BXGX+l0oQ5Pa9cgnBaR2Dk4FcwU4IHgpwK5tRlBatqoPqA6Ks7Q80JU0u11b34DYPkoGIua4jKZ3yokpKTGS7NgaaIpBEJStIUISgSgCgGXVPL4TSVzc5A/tFfbI1mCu3tDDHy2Z8J4E9Fm5U6wOnkZQes41h9ra5c9bMSAYYQ8gf7o3HoqapthbN0ayo/qSGrHVrrP4pnzPko9QCN3zWfGLute/b1oPdt2/wAz3H6QpT/xA7S2qUxQYx5GlRpdMbiNTG5YTC7hrnkPAiDG/epFa44N3JqfDauuJJ0krkKLjwKubQErrcUCFUVVvQqDcPdXds54plurZMnUEaCB91XtqEFW4ANM84081RVV2ZSATvEpkaf1URt457+9wU0oEx8bgAef/qp7hxLzPNWjlU1/EfNAgnAJrU8ICEQU0IygdKOZNCUo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4344" name="AutoShape 8" descr="data:image/jpeg;base64,/9j/4AAQSkZJRgABAQAAAQABAAD/2wCEAAkGBhQSEBUUExQUFRQUFBUVFBQVFBgUFBQXFBQVFRQUFBQXHCYeFxkkGRQUHy8gJCcpLCwsFR4xNTAqNSYrLCkBCQoKDgwOFA8PFSkcHB0pLikpKSkpKSkpKSkuKSkpKSkpLCkpKSkpKSkpKSkpKSwsLCkpKSkpKSkpKSkpKSkpKf/AABEIAJ8A8AMBIgACEQEDEQH/xAAbAAABBQEBAAAAAAAAAAAAAAABAAIEBQYDB//EADwQAAEDAgMFBgQDBgcBAAAAAAEAAhEDBAUSIQYxQVFhEyIycYGRQqGxwQcj0RQkUoLh8BYzQ2JysvEV/8QAGAEBAQEBAQAAAAAAAAAAAAAAAAECAwT/xAAhEQEBAAICAwADAQEAAAAAAAAAAQIRAyESMVEiMkEzE//aAAwDAQACEQMRAD8A9ilKEJRlcGxCRCCUoooEpSkiFKSCSApShKMqAhAoIouiRQSBQFJCUCVUOQQlEqKUpSghKBySEoSgdKCEpSgMoShKSgKaUiUEU5KU0lKVA+UkEpWkGUZTCUgUDwUpTEQUDpSJTZSQFJNL0QUDkEkpQIIpspSgdKUrmXJNqA7jPzQdEEwlGVNgkpJpcuTrxoMZmzykT7IJCEqqdtRbdoKfb0y8kANDgTJO5c8X2rt7aBUf3iJDQMzj1gIq4QzKkwna2hcgmk6SN4Igj0VVs7ty65uqtB9B1I0xIzEZj6cOCao2AKrsdx+laUu0rEhsgaCSSeACy7Ns7luJfstWnTDHAlpaTMbwSfLgu/4nWva4c/mxzXD3g/VXXeqm2stLttWm17DLXtDmnoRIXQlU+x5/cLeJ/wAlm/yVvKzVGUihKaSiuspSmyjKrIoymolyAygCgSlKBte4axpc9wa0by4gAepVRW20s277ilpyOY/JR9qcGfdPoM07APL6wPxQBlbHmsm3DqdLH+zFNoY+30blGWeJj0K1JEbO+2ytqduK+fPTJgFjS6T15eqnYRi9O4ptqUzLXAESI3qgpbJii26DCDTrtcRTjRri0zHuPZYvYKyq3FB7Tc1KYpktbTYcp0Egzv3ympTb2DMotfFqTDD6jGnkXAFYfZDGH1LSq2pVILO0b2hOYsAnva7yFU2tq19s/JRDm5XTcVjDnni8N+mqeJt6jdX7KbC97mtYN7idAqOpt/awMjzVJ3NptLne3Dcs9sFioq2wpvc1wAd3XGT3SYMHgo34eV6VM3ObIC1570iconieGiaNtRQxq3xGi9rc8CQ4asII3AwVltj9oP2W0uC92bs6hDA4+J0QGg+ih7D4uynd3DRLm1HucwgF0gTPDlC4YRgBuK9cVaNYU3l5puyloaZkGOcaK60N7s1iV3WHaVm0m03CWNbJd7zC0TSvPNi3X9F3ZVKLjRBgOcQC0b568FvwsZe1gXFEPY5pmHAtMGDBEGDwK8uxzCm4Vd0qwD327tCXOLixx08W/dqvVJXnu3mLuuS6xpUHueXtBeRDRxkH7pjeyo/4dYTTrVK12WiC89kDwEzIlcjXbQxS5NyQM4BpOduLZ8IPDQD2W6wLChb0GUwB3WNBjdIGqfiez9C4jtabX5d0hXy7NPNLX83FnOtgezc0B5aO7JHe3ddfRTr+hWs8UdcmnUqU6o+ASZygFp9gvQ7HCqVFuWkxrByAUghTzPF5HiFlf175t2y1cAMuVrnDcAR3uS3201ncVbCoKTW9u5kZTBGviA4ExMK+anSpc18VDsJQuadlTZdx2okRpoz4QY0mFoC5RLm9awSSqC72vAMASpq5ejqNQaiaXLL0Nrmk96W/MeqsH4uMoMyDu4pZZ7Waq6D0ZUEVCNeB9x0UhlSU2iQCkVzzJZk2OgKSZmQNRNh7ivMMWq3dTEhc0bSoRSaafehueJ1BPDVemZ0FZdFipbXuKloTkbSrObo1xzNaTzI6LLbM7BXFt2v7wwdq34Wklrj8WvKSvQE1PKw0xmC/hz2LpfcPeDOdkANcXAgyp1L8Prdp1dVczT8t1QlnlHELTJZk8qaikobGWjKhqNpAOMzBMaiCI5KVZ7O29KezosbIgw3hyVjmSzKb2OVG1YzwMa3yAH0XZNLkMym1PKIXPMkXIh5cmwN/FNlHMptdHlyEphKWZNqcUAUJTRUQdJUS5uo3J1xWgKnvrmAT/eqnu6i+u0HHL+GknXgAOLj9lkw1z3d9xEnc3SP1VlXrdrVIGraYj+Y7yudvZ99duTPw6jOGPl3T3bNuyF9NxOk5T9lX2uIua4sJ0OkcitrYaCF51i9QNunt3Q8x7px5ecsqZzx7j2F7gDB3OMevD3XDtcphc8WE0nRoQJb0Le8PmFBuMSDqTan8TQ7yPH5ysZfVi7Fbqq2/2gDNBqVTuxruHp7dPn9FQ1rtxOm93H6la48d91MrrqNA/aepyEf31Uu12ia7xd09dR78Fkbei1x7xJ9VbV8Cinnpk6DVhMz5dVd4XpNZTtqqV4Y3yptO4lYLZ7GId2TjofDPA8lrKVaFysuNbl3FoXJSuNOrIT5RNHlyUrnKIemw+UJTZTZQdMyRXOUSVA5CU3MhmRTiUS5c5SlFOD0cy5ZtUi5QdCU1ztEwuUe4r6JtY416uv8AcLH7W4+KYLWnvDQeZWhxG8FOm5x4BeYWbTd3oEktDszj6yV04p7yrGd/jaYDZ5LdubxP7zuclTKVPWYXbTcOGicAuOV3dusmkig6F5XtlULb2pHMEey9RouXl+3DovXEch9F24P2c+T09suyC0+R+iy9cxbtA3NzD5q7dX7qyllcOLa7HfDV08nDT6FW/rUntX3VctYeRP6qNhtbO86/D9wn7QA/s88nBU+ydX9411lpH3+y1j/nUy/Zo6LIcFsMOqaBZaqNVe4dV0Xmdazu2GFmg/tWeBx1A+FyudmceFxTgnvs39Rwcre8tm1qZY4aOEeXULyqvUq4dd+R9HNP6heiXzx1/XK/jdvXaFxCnNes/YYg2tSbUYZDh7cweqn21zwXB0WJckCuIenkqofmTpXCUS9B0Lki5csyQemx0lDOuRqJrnqbHR1VDtFxzLm+qm10kl6QqqH24CYLgKbEupW0VdWrdU24uJUYVCpa1Ixv4gY+RFFm/eY+SfsRh3Z0e0PiqfQLK4jcg3js4GtSCTOgmPovQGNaGCHMDQBGukL05yzCSOOOrlbU6nVBKe656qjrYrSZvrM9DP0VVcbWW7SfzST0BXD/AJ5Ovni2LbuF59tewOuJL2NkDxH7AFOO3VEbmvd8lk8fx79oqZg3KAIAmT5ld+LjuN3XPPKWdPeDc6LOUKv71Xb/ABU2OjyJH3VkLkKgqPy4gOT6Lh7arE7lW+4djAmg8Hg0/ILH7N4iG3LBzcB76LTYpchrHSYBBGvULCYXbv7ZjgDAe0zB5hb4u8azn7j1C4fqp+GXGgVPdVuMrpYXcLz12ayjcKl2z2fF1Q7o/NYCWniebU6jfqbSvd6mNsu4lm3nmxm0Drar2VQwxxgg/C7cCvSTWgrzjbmkxlYVGATUmQRx5haXB8Wz21ImZyAE+Wn2Xfkm5MnPH419vdKSKyylDENVa0byRvXHbeluayaKyrje9VyN+OabNLcVk01oVY286pG8G5Ta6WJrJrq4VZ/9EDeVBusca3iFNqu3XHJUuKY2QcrB3uJJ0HQDj5qsftQxu97R5lVN5jzHuDmkEHSRzC78OPfcc8710ujjLgO9A6jT3lcm7QEHequ6uA6i7/iY8xqFlKuNB24rpyce7uM4ZfXpDMWn9V0F/osNguOjO1rtxIB9dFuXYQCJmNOZXnvHXXyjyjHLibh/RxUJ12rjaG3p9s/shOurpmTxIVKaXNe+eo81OF7pwUGrruViMNL4yAk9ASjiGEOpBucRm3eiqKynUO70RfSTKw1Rc8gDqg9jF0R9lW3laLug7q5vuFHqXh8lX3d736Rnw1G/WD9V5ZO3erbF6Ifma7cfQzzWEeCHnU6HnyK1uKXneOqxt7U/Md5z7rfD8Z5GxZtVRytzNqF0ajSPedVzO2zB4aHu766FYwvRcV18MXPdayrt/X+FjG+hJ+Zj5KM7a66f/qRPJoHssznUqwcS4K+M+G1lVz1DL3ucepJjy5LQYZe5KQbylCwt2aSom0RFNzQ06Fs/MrHJNxcbqrani3e0VzQxUZCB4pGp3AeXEleeUb6OKl2WPZnOA00HqueGHbeWXTb18VJbq4cYgAGY3SFQ19pA0+NVl3igLYlZUv1XTLjmXbEysbp23QAiHO+ShXG3dQ+FoA66rJhyUqTixXzq6rbU13fHHkoNbEXu8TnH1UIlAlbmMn8Z3T6lTqpWHXhALeod9ioDyhbVe95g/qtI078Y7sdFly6HHzKFS5K4B+s80EtlWNy0VTb2qaWSBujNJ+iyochnQSxiTw6c3VTKm0LnDwUgeYptB91T5kZQT6mK1CPEY5AwPYKN2krlKIcg6OMoJApILo4uSo9W+JPqD80KdHRF1MAFc9Rta4jVJAPMLOXh/MnoFe1jmpNPIBUN5oR5KYe1yMc9DtVyc5NDl1c3cOUy2qQZUBrwnh+qC+OIvA0n0/RSaGFOravcQY7vTzVPbYwKZ8IPWf6K9s8SpRnNSI1yoM3cSHFp4Eg+ij06+V0jku+IXGeo5w3OJOvXojh9gKp37uXVQNN4Sm1d881fUdnGcZPqrWlsxSjUT6lS5SLJtjmlXFtgsgHUzqtBS2ZojXIPUkq0pW/BrfIALneT43MPrC41h3ZtBAjWPkuWBVGlxa4DXdPPlKkbW4mH1MjTLWTJ4F3FZ9j4K6TdjF1ttXYLI8I9VV/4OqZiQ5oA14qTg21JaA2qM7dwO5w9ePkVvLCwZWt3VmVGim2A8kgFpO4OErG8ttfiwNPZVrZznMT6AJDZ9k6BaO5rWrT3riejWE/dRDj9mzcys/1DQtXbM0qamBNjRoWVv7c06haeG5em4ZtxZh4DrQlpMSakn/qsTtxfsq3bnMaGt3NA5BXGX+l0oQ5Pa9cgnBaR2Dk4FcwU4IHgpwK5tRlBatqoPqA6Ks7Q80JU0u11b34DYPkoGIua4jKZ3yokpKTGS7NgaaIpBEJStIUISgSgCgGXVPL4TSVzc5A/tFfbI1mCu3tDDHy2Z8J4E9Fm5U6wOnkZQes41h9ra5c9bMSAYYQ8gf7o3HoqapthbN0ayo/qSGrHVrrP4pnzPko9QCN3zWfGLute/b1oPdt2/wAz3H6QpT/xA7S2qUxQYx5GlRpdMbiNTG5YTC7hrnkPAiDG/epFa44N3JqfDauuJJ0krkKLjwKubQErrcUCFUVVvQqDcPdXds54plurZMnUEaCB91XtqEFW4ANM84081RVV2ZSATvEpkaf1URt457+9wU0oEx8bgAef/qp7hxLzPNWjlU1/EfNAgnAJrU8ICEQU0IygdKOZNCUo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4346" name="Picture 10" descr="http://www.affilblog.cz/wp-content/uploads/2010/01/thank_you_typewriter1-300x199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573016"/>
            <a:ext cx="2857500" cy="18954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571500" indent="-571500">
              <a:buNone/>
            </a:pPr>
            <a:r>
              <a:rPr lang="cs-CZ" sz="2800" dirty="0" smtClean="0"/>
              <a:t>I.    </a:t>
            </a:r>
            <a:r>
              <a:rPr lang="cs-CZ" sz="2800" dirty="0" smtClean="0">
                <a:hlinkClick r:id="rId2" action="ppaction://hlinksldjump"/>
              </a:rPr>
              <a:t>Složení vody</a:t>
            </a:r>
            <a:endParaRPr lang="cs-CZ" sz="2800" dirty="0" smtClean="0"/>
          </a:p>
          <a:p>
            <a:pPr marL="571500" indent="-571500">
              <a:buNone/>
            </a:pPr>
            <a:endParaRPr lang="cs-CZ" sz="2800" dirty="0" smtClean="0"/>
          </a:p>
          <a:p>
            <a:pPr marL="571500" indent="-571500">
              <a:buNone/>
            </a:pPr>
            <a:r>
              <a:rPr lang="cs-CZ" sz="2800" dirty="0" smtClean="0"/>
              <a:t>II.   </a:t>
            </a:r>
            <a:r>
              <a:rPr lang="cs-CZ" sz="2800" dirty="0" smtClean="0">
                <a:hlinkClick r:id="rId3" action="ppaction://hlinksldjump"/>
              </a:rPr>
              <a:t>Kolování vody</a:t>
            </a:r>
            <a:endParaRPr lang="cs-CZ" sz="2800" dirty="0" smtClean="0"/>
          </a:p>
          <a:p>
            <a:pPr marL="571500" indent="-571500">
              <a:buNone/>
            </a:pPr>
            <a:endParaRPr lang="cs-CZ" sz="2800" dirty="0" smtClean="0"/>
          </a:p>
          <a:p>
            <a:pPr marL="571500" indent="-571500">
              <a:buNone/>
            </a:pPr>
            <a:r>
              <a:rPr lang="cs-CZ" sz="2800" dirty="0" smtClean="0"/>
              <a:t>III.  </a:t>
            </a:r>
            <a:r>
              <a:rPr lang="cs-CZ" sz="2800" dirty="0" smtClean="0">
                <a:hlinkClick r:id="rId4" action="ppaction://hlinksldjump"/>
              </a:rPr>
              <a:t>Význam</a:t>
            </a:r>
            <a:endParaRPr lang="cs-CZ" sz="2800" dirty="0" smtClean="0"/>
          </a:p>
          <a:p>
            <a:pPr marL="571500" indent="-571500">
              <a:buNone/>
            </a:pPr>
            <a:endParaRPr lang="cs-CZ" sz="2800" dirty="0" smtClean="0"/>
          </a:p>
          <a:p>
            <a:pPr marL="571500" indent="-571500">
              <a:buNone/>
            </a:pPr>
            <a:r>
              <a:rPr lang="cs-CZ" sz="2800" dirty="0" smtClean="0"/>
              <a:t>IV.   </a:t>
            </a:r>
            <a:r>
              <a:rPr lang="cs-CZ" sz="2800" dirty="0" smtClean="0">
                <a:hlinkClick r:id="rId5" action="ppaction://hlinksldjump"/>
              </a:rPr>
              <a:t>Užitek</a:t>
            </a:r>
            <a:endParaRPr lang="cs-CZ" sz="2800" dirty="0" smtClean="0"/>
          </a:p>
          <a:p>
            <a:pPr marL="571500" indent="-571500">
              <a:buNone/>
            </a:pPr>
            <a:endParaRPr lang="cs-CZ" sz="2800" dirty="0" smtClean="0"/>
          </a:p>
          <a:p>
            <a:pPr marL="571500" indent="-571500">
              <a:buNone/>
            </a:pPr>
            <a:r>
              <a:rPr lang="cs-CZ" sz="2800" dirty="0" smtClean="0"/>
              <a:t>V.    </a:t>
            </a:r>
            <a:r>
              <a:rPr lang="cs-CZ" sz="2800" dirty="0" smtClean="0">
                <a:hlinkClick r:id="rId6" action="ppaction://hlinksldjump"/>
              </a:rPr>
              <a:t>Znečištění vody</a:t>
            </a:r>
            <a:endParaRPr lang="cs-CZ" sz="2800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2800" dirty="0" smtClean="0"/>
              <a:t>VI.  </a:t>
            </a:r>
            <a:r>
              <a:rPr lang="cs-CZ" sz="2800" dirty="0" smtClean="0">
                <a:hlinkClick r:id="rId7" action="ppaction://hlinksldjump"/>
              </a:rPr>
              <a:t>Voda jako  </a:t>
            </a:r>
            <a:r>
              <a:rPr lang="cs-CZ" sz="2800" dirty="0" smtClean="0"/>
              <a:t>	</a:t>
            </a:r>
            <a:r>
              <a:rPr lang="cs-CZ" sz="2800" dirty="0" smtClean="0">
                <a:hlinkClick r:id="rId7" action="ppaction://hlinksldjump"/>
              </a:rPr>
              <a:t>palivo</a:t>
            </a: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VII. </a:t>
            </a:r>
            <a:r>
              <a:rPr lang="cs-CZ" sz="2800" dirty="0" smtClean="0">
                <a:hlinkClick r:id="rId8" action="ppaction://hlinksldjump"/>
              </a:rPr>
              <a:t>Voda ve </a:t>
            </a:r>
            <a:r>
              <a:rPr lang="cs-CZ" sz="2800" dirty="0" smtClean="0"/>
              <a:t>	</a:t>
            </a:r>
            <a:r>
              <a:rPr lang="cs-CZ" sz="2800" dirty="0" smtClean="0">
                <a:hlinkClick r:id="rId8" action="ppaction://hlinksldjump"/>
              </a:rPr>
              <a:t>vesmíru</a:t>
            </a: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VIII. </a:t>
            </a:r>
            <a:r>
              <a:rPr lang="cs-CZ" sz="2800" dirty="0" smtClean="0">
                <a:hlinkClick r:id="rId9" action="ppaction://hlinksldjump"/>
              </a:rPr>
              <a:t>Pitný režim</a:t>
            </a: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IX.    </a:t>
            </a:r>
            <a:r>
              <a:rPr lang="cs-CZ" sz="2800" dirty="0" smtClean="0">
                <a:hlinkClick r:id="rId10" action="ppaction://hlinksldjump"/>
              </a:rPr>
              <a:t>Zdroje</a:t>
            </a: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X.     </a:t>
            </a:r>
            <a:r>
              <a:rPr lang="cs-CZ" sz="2800" dirty="0" smtClean="0">
                <a:hlinkClick r:id="rId11" action="ppaction://hlinksldjump"/>
              </a:rPr>
              <a:t>Závěr</a:t>
            </a:r>
            <a:endParaRPr lang="cs-CZ" sz="2800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Složení 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317552" cy="455483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voda se skládá ze dvou molekul vodíku – H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 jedné molekuly kyslíku – O</a:t>
            </a:r>
            <a:r>
              <a:rPr lang="cs-CZ" sz="1600" dirty="0" smtClean="0"/>
              <a:t>2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22530" name="Picture 2" descr="http://thumbs.dreamstime.com/thumb_570/1293906802PDc5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268760"/>
            <a:ext cx="2857500" cy="2714626"/>
          </a:xfrm>
          <a:prstGeom prst="rect">
            <a:avLst/>
          </a:prstGeom>
          <a:noFill/>
        </p:spPr>
      </p:pic>
      <p:sp>
        <p:nvSpPr>
          <p:cNvPr id="5" name="Šipka doprava 4"/>
          <p:cNvSpPr/>
          <p:nvPr/>
        </p:nvSpPr>
        <p:spPr>
          <a:xfrm rot="1387755">
            <a:off x="2250998" y="1240429"/>
            <a:ext cx="1440160" cy="576064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Šipka doprava 5"/>
          <p:cNvSpPr/>
          <p:nvPr/>
        </p:nvSpPr>
        <p:spPr>
          <a:xfrm rot="9056163">
            <a:off x="5951965" y="1311208"/>
            <a:ext cx="1440160" cy="576064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13570086">
            <a:off x="5229333" y="3446178"/>
            <a:ext cx="1291355" cy="57606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Kolování vody</a:t>
            </a:r>
            <a:endParaRPr lang="cs-CZ" dirty="0"/>
          </a:p>
        </p:txBody>
      </p:sp>
      <p:sp>
        <p:nvSpPr>
          <p:cNvPr id="20482" name="AutoShape 2" descr="data:image/jpeg;base64,/9j/4AAQSkZJRgABAQAAAQABAAD/2wCEAAkGBhQSERUUExQVFRUUFx8YGRcWGBobHhocGBoXFh4YGhcbIygfHRwlGRgXIC8gJCctLiwtGB4xNjAqNSYrLSkBCQoKDgwOGg8PGjYkHyUvLyw1LCo0LTIuLC8sLCwpLCwsKiwsLCwsLCwsLCwsNCwsKSwsLCwsLCwsLCwsLCwsLP/AABEIAOEA4AMBIgACEQEDEQH/xAAcAAACAgMBAQAAAAAAAAAAAAAABgQFAgMHAQj/xABVEAACAQMCAgUGBRAIAwYHAAABAgMABBESIQUxBhNBUWEHIjJxgZFCU5Oh0RQVFyMzNTZSVWJyc7Gys9MWNENjgpKiwYPh8CRUZMLD0ggldISUo/H/xAAaAQACAwEBAAAAAAAAAAAAAAADBAACBQEG/8QANREAAQMCAwMLBAIDAQEAAAAAAQACAwQREiExBUFRExQiMmFxgZGhsdEzQlLwweEVI/EGYv/aAAwDAQACEQMRAD8A09IukXFrvjN1aWd0IVgGVUnSulerU7hSSxZ871l9ZOkX5RT5Rv5dZcA/CfiX6t/34K6PTcMLXtuVl1VVJFJhaubfWTpF+UU+Ub+XR9ZOkX5RT5Rv5ddJoo3NmJXn8vYubfWTpF+UU+Ub+XR9ZOkX5RT5Rv5ddJoqc2Ypz+XsXNvrJ0i/KKfKN/Lo+snSL8op8o38uuk1pa8X84/oox/YK5zdi6K6Yrnn1k6RflFPlG/l0fWTpF+UU+Ub+XT+143wYZD4koo9uW1fNXiyzn+ziA/WsT7gmPnrnIMXeezdiQfrJ0i/KKfKN/Lqp4zxLjtnLBHJxAFrpurTDZA3UEksgwPOG437q67Hq7cezNc+8ofDVuOJcPhkGpJFnBHjo557CCAfZQKljIoXScBdMUtVJLMGHeqe/uOMwfduL28fg0+D7tGar/6T8S/Ldv8AKt/KpPubC3Fj1plf6tFyY3hY/wBnoLdZjGc6/NOT37VR1msjlt0pL9wA+VsEt3BdVs+L8WlOmPjVsxPZ1+CfUDHVt9aekX5RT/O38uuKV1LyVdLLgRyw9TNcpHpKBCv2vOoaSXYeacbAdxpGvNXDGZIng23EAetwEWHk3OwuCnX543B924tBHnlrm0596VW/0k4n+W7b5Y/y6X+lPFbWeCR2RxxBrxi5YnAhClVQAHRsdI5Z8074pRpuKOcsBe/PsAQ3Fl8guq23F+KyHCcbtSe76oAPuKVaJw3pCRkcRQjvEhP/AKdcWp58k/CXuLiVRLNFGI8uYX0FjqGlScH87lvzwedAqzPDE6USgAcW39irx4HODcPqmjiKcdgQvLxOJAAT50unOOwakG9aOjdzx6+gE8PEAFLFcO5BBXvAQjuPOnyw6HWkTaxArPnPWSZkfPLOtyTyqg8j6aba6VcAC7cL3DCxj9mKrsSu585zXG9rZ2t6XPugbSaaaMOb8qN9ZOkX5RT5Rv5dH1k6RflFPlG/l09sLjsMHtD/AE15i574Pc/016XkGcCsPnsvEJF+snSL8op8o38uj6ydIvyinyjfy6esXPfB7n+mslW47WhHqVz/AOYVOQZwKnPZeISH9ZOkX5RT5Rv5dV3H5OP2UDXEvEAUQjIVsnzmCjYxgHciusrnAzjPbjv8KUPK396Z/XH/ABUrj4GhpKtFWyueGneVUcA/CfiX6t/34K6PXOOAfhPxL9W/78FdHq9P1EKv+t4IooophIoorxmwMnYDmTVJd31zdIF4amrWwU3TjEUanm6asdcR2aAVyNztg0e8MFyiRROlNmhWV/xWKADrZETUcKGIBY9yrzY+ArTHxguuqO2u3H/07pnbO3W6Pfyq/wCjnQ+G0ywzLO33S4l86Rz27n0V7kXAHdV7Sbql24LWZs5gHSN1zy/6TJboXuIrmFQMlngkKjHYXQMoPrNTOERXlwgk6hLeNhlRO7dbg8tcSrhMjs1kjtAp2Ir2qGoeUVtDCDpdJ1/HPbgvLGGjGkaoC7sCx07w6dWnJG6ljuSQAM0n9No2aewuEinbqLjD/aZgFjkADMSUxgaRXYaKHK8yxujdoRZXZSsjkEjMrL5Z8oXRMtM93Z4nt5TqYwkPof4WQucAnfPeSNtsoVfZPHeiUF15xBjmAws8R0yL2+kPSXPwGyp7RSIk13DJJBPZSXMsWD11ukeiSNs6Xw7Aq50sCgzgg9hFZDnVNJGGtbylstbHx1B7/RaQDJHEk4V898P4XLO+iGN5G7kUnGe/HIeJrvXk66HmwtiHx10p1SY3xjZUB7cAk+tjV3wPjEVzFriyAGKsjLpZHX0kdexh3VPryW1dry1AMBZgF8xvy8loU9M1nTvdcS8pvQKWGeS5hQvBIS7aQSY2O7ah+KTkhuQzjbAzz6vq5mwMk4A7T9NK19xDh8z6FgS9lHwIIBMc8vOYDSvrZh291aOzttzOYInRF5GVx/PzdBnpWg4g63evnyOMsQACSTgAbkk7AAd9d88mHRZrO0zIumaY63B5qBsqH1Ak47Cxqz4d0OvX+4W9pwxDnziiyzd2RHHiMd+7Hs2rLojJIYX6yUz4nlWOUgAvGjlFbC7YOkkeGKLtyWodS3c3C0kZE3J8svVVpGsEmRufRWt9diKJ5GOFjRnJ8FBJ/ZSt5Ircpw0SMGJnleQ7ZJ30Zx/grDyk3kskS2NqjS3F18FOYjUjUx7ACcLk4GNW+1NfBejd7FDHEkdvFHGiquuV3c4AGWVECg532ZhvTf8A5WHkYnTPyxadw/Skts4pbRsF7Lc/E413ZtA73BQe9gBW+C4VxlGVh3qQR7xUc8K4i0ixlLeNCfOnSRpCqjsETovnnbG7KNyc4AMu48nsTYZnaR13DSxwHfGM5WNWH+EivXmoaFgNoHkZ5IoqnHQ+7XJVDGSN+qvpHxt8COePq/2Co9nLMG6k3DLMo1GO7hTXpyMlTCUR13xrQsAeZztRGzB2QQX0r2C5/fK6YKT/ACt/emf1x/xUpojaX4SxnxDMP9JU/tpX8rf3pn9cf8VKtJ1CqQC0re8Ko4B+E/Ev1b/vwV0euccA/CfiX6t/34K6PQ6fqI9f9bwRRRRTCRVD0vwEhMmTbLOhuQN8w7g6h2xhyjOPxQ3ZkHo8LKVBXBUgaSuMY7MY2xilYjNVdtweS3/qdw9uu56kqskOT3Rt5yDO+I2UUpNCXG4WlSVTI24Hea6BWMkgUFmIAAySTgADcknsFJR4hxPl19n6/qWXPrx1+Kgy392jsLmWO4hEZmxo6rEiFAqELkGMswI1EkEH0sDGdVF1PE6Vzb23ZZ7h6rTjqIpHBrTn4p+sb1Jo0ljYOkihlYciDuCK30rdAONW8lqkcU8bsmrKBvPQF2Kq6HDKQuAcjmDTTXWm4BR0UVpu7tIkLyOqIoyWdgoA7yTsKV7jyjxMdNpDNe45vCFWIY7OukKox/QLcjnFXAJ0XC4NFym6vKS4PKaHB08PvmwcZVYCuRzw4mwwztkdoI5g0udNuOcVuoGEFsIIc4kTrVNxKm2QpUFI8jPIluWO49wO4KhljGrgo3Ra0XiNzxGW0vzbk3RxGiQyBkVUXrtLgnDtqwwPZvTRH5O5z914ncn9XFBH8+g0k2MnDb4Rqha1uIRoQA9RPFpBGlT8LGTtvzPjV/8AW7iC7JxWcKPx4YXPtYrk15p20KHGecxYX/8A02587LREMtv9brjsKYrfyYWQIaVJLphvm5leUZ7+rJ6v/TV3eX9tYxapGht4hyzpQeoDtPgKQn4VeuMS8UuiP7tIYj/mVc1rh6I2kLdfKDI6jea6kMhGMnOqQ4HM8gKs/b9HGLRAu7ALLgo5D1slKv8ApVNxMGO1V4LJh59w2VkmU80hQ7opH9od8HYCpUcbBo7W2RdWjIByEijTSupsbnmAqDdj2gAkK3FvKUhbqLBGu7g7DQCY15DUzdoGRy272FS+inCb+zla+nf6omlGmW3UgARZyBExwvWKdwuynLDOTqoMNFVbUlE1S3DGNG8f3/i5LUw0owNd0jvXQejXRRbRpZC7TTTkF5GAGyjCxoo9GMbkDJOSck1e0ux+UGwwNdzHCx+BcHqXHMbxy6W5g74qbwvpRa3LlIJ0kYLqwp5rnGpDydQcAlcgEjPOvStaGDCBYBKXvmrWiiirKIqm6U9HBeQ6Q3VzIdcMwGTFIOTDvU8mXkwJFXNa551RSzsFVRksxAAA7STsBUU1SA0M9peRW8s5uUuIndHZERkaIxhlPVgKVIkBGRkEeNU3lb+9M/rj/ipV8l59WXZulz1EcZhtydteohpJgPxGKoqntCE8mFUPlb+9M/rj/ipT7cXJHEsSTBzoBnEKo4B+E/Ev1b/vwV0euccA/CfiX6t/34K6PVqfqKlf9bwRRRRTCRRRRRUURUHiHC+tJ88qGChgADnq36wY7Qc9x37QcVOqFBxZXneEA5RQxY8jlipC9+CCCew7dhoMzI3gMkzBOh4jMe10SMvacTN3/FjxLgFvcHM0EUhHIsgJHqbmPfUVeikS7JJdoO5bu5A93WVc1hLqx5uAe89ns7auWNOoUbK9uQcQqKfglnAVd4zLIThOsLzyE7bJ1hZvE4wBuTgZNbhw6W5/rP2uLG1spzkZz9uceltgGNfN5glwdrO2sVQlubsMM7bscdmewZz5owBk7VvrgYF0ynjc8T/C8VQBgbAcgK9oooiEqnjnRS1vB/2iFXPY3Jh6nXDezNUJ8mxj/q1/eQ7YCl9ajwCnFMcN6TeSxfBSGJx65HuAfmjWrGgPhilHTaD3phk8sOTXWSOnQa/z53F5SO3TEAffrNC+Su2LKbqe5uSThRNKcZwTgYw2cDv7KeKgcdOIGff7ViXbmREQ5A9aqV9tCZRwRZsYB4IprZ5DZzytvDeFQ26aIY0jXuRQM+vvPialUZopsBJEkm5QRULinCEnCliyvGcxyodLxsRjUjermDkEbEEVNoqEAixXWuLTcKosekPEoG6qU21yfgM+qAuBk+mgdC+MZXQvIkZG9WH9I+IvsILSH88zSTY9UYSPP+cVnc2yyKVcZB9mCNwQRuCDuCNwa0wM6kI+WB9F8c/BwNgcdvI+BwCvzdl09z6UjIqJPwATtqu5HumByokwEQ/3cSYUEdjnL/nV4nRS2BBaMyYOoCaSSUKRnBVZWYKd+wVbUUYRtG5Kunkdq4opP8rf3pn9cf8AFSnCk/yt/emf1x/xUrknUK7T/Vb3hVHAPwn4l+rf9+Cuj1zjgH4T8S/Vv+/BXR6HT9RMV/1vBFFFFMJFFFV0vFyZGit4ZbmRMBxHpCoTvh5XIQHGDpBLYI2rRxN+JCF+rsPthBCkTxuFJGzMuxIHcMk91CdMwZEphlLK8XAVrOG0NpIDYOCeQONifDNVNspeeEqqoIYdLDUWJEqo/PAyQwXc88sdu2xi8l9sYcSvcSzlfOma4nUlyD5wRXCqMnZcYAxzrUvQeaeYvLLLbIFUBbaUZc6VU6yU5DSMY7zWLVXlqoZLGzcR135W881rRUhjiewHM2U2isZOgLKMw312j9nWGOZSezUjLnH6LKfGqafi81nIsV+iornEd1HnqXPYr6t4XI3wxIO+GOK12VDXGyzpaGRguM+5XdFU1/0ys4ZDHJOgkHNFyxHrCg49tbuF9Jra4YrDMjuBkpnDAbb6Dhsbjs7aNibe10ryb7XtkrOiiirKiqOGMGu7s49Hqo8+qPrf/Vq3ql6PJ9tvW/GutvUkMCfvK3uq6qjNESTreXsivGUEEHkdj7aqr3jp6wwW0TXNwAC0aEBYwRkGaQ+bGD2Ddj2A1mOjXFZQS1xaW2TsscTzEDbm7lQTnPJao+ZjcijRUksguBl2qVwyMrCisSWQaCT26PN1e3GfbWd3exxLrldI1HwnYKPedqrJ+jHF41VUurW4LNhneAxmNSd3AV9L6R8HG+3Pemfg/Q23gOsr10/wp5sO5O2cE7IuR6CAKO6hGpAGSZbs97ndM27kvWnSm0lcJHdQO55KsqEn1DOTVnV5f8Ct510zQRSKex0Vv2ik3j3CpbeWC1s5Di7cgCQl2t0QBpJEY5LKF2CudndADp80cbU/kF2TZxHUPmt/FeNR2+gNqaSQ4jiQapJCOxF9oyTgDO5FaFi4q+62dvGvYJrg6/aI0ZQfDJpl4H0OtrRusjV3l06TLNJJK+OZwXJC5O5CgA4HcKu6E+ocTlkmYqGNo6WZXNJ+lT20gj4jbm015CTaxJCxAzp60AFWxnAYDka32c17eoslnHFFA3ozXWvU6/jxwLvpO2C7LnnjGMvHGODw3ULwToJInGGU+8EEbgg7gjcVLVQAABgDYAdlcM7yLK4ooQ69vBI/9FOJ/wDfbX/8Zv5lJflUa9i4dLHdW6kOUxcWzFowQ6nEiOA8ecbekMkDNdtpD8uH3kufXF/GjqnKv0ui82iuCG6JK4B+E/Ev1b/vwV0euccA/CfiX6t/34K6HcyFUZgMlVJA9QJp2n6iyK7ObyVRd9Jc3BtbWFrm4Ay6qQqRA8jLKdl9QBPhyqVP0Z4pKm1xaWxPYkbzEeOtyoJ/we+pHki4OsPDYpc65bvNxLJ2s8hzv6lwMDtBON6daUdO929aUdHEwZi5VR0T4K1pZxQOVZ0Xz2XPnsSSznO5ZiSxJ5kmp91fpHgO2CckAAkkDGSFGTgZGT2ZFSKr765S3EtxKdKBAWbBJAXVsFAyd22AySWNBTimW9wsiK6MGRwGVlIIYEZBBGxBG+a9ml0qWIJ0gnA3OwzsO+ofA76GWBWtz9rGVA0lSpUlWUowDKQwIIIBGKn1FFXRcQcSIkqKvWKSpVi264JVsqOw5BHceW2d3FeFx3MLwzKHjkUqyntB8eYI5gjcEA1F4Tx6C6BeM+g/V5ZSpyQrYXPPIxVrUUVR0Z6K29hCIbaMIo3J5s57WduZP7NgMAAVWeUPowt1aO6gLcwKZIJl2dHQasauelsaSOW/gKaq13EOtGU8mBG3iMVFEjdHeKG5tYZyMGWNWI7iRvjwzmrGlfoZZC2lvrRGZoba4xFrOSodFcoD3KT8/jTRWrG7E0FeYnZychaofC7Ro1fVjU0sj7E4wzsV9unTnxzS/wBFuFNeRam4rcRXoyJYPtOmJ8kY+p2XJTlg53HI02VXcY6N210MXEMcm2AWHnAHucYYew1SSMuAwmyNBO1jiXtvdX/Q3o4bK2ETuJZWd5JZQunrHd2bUR3hdK+pRU3ivH7e1XVcTxQjs6x1XPbgAnJPgK5+egFsqkJ14wNlFzOB6vT2FbujnRK2t1DLbokhLZYjU58476mZyMjBxqPOlhTuvYrRNfGG3A9lfWPlQsJp0gSVgZDhHeN0R2yBpV3ABJztjn2cxTXSPxzh0M8DpcIJIyNwf2gjcHxFQuGXV/bIpt5UvICAVjuyySqpGQBOoOr1OufGuPgI0zXYq1rx0svZdFpUtX18bn184rOMRD82WSQyMB+kkYP6IqKvlAuAPP4Xcav7uWB19jalPvApf4qnEL65huESPhrQBgrl+ulZWx9rdFxGYyRnBJI2x25EI3ncmTPEBcuC6rRSbwbpfcLcQ217FEGn1LHNAx0MyKXw8bgFCVBxgtvtTlVSCDYojXB4u05IooorisikPy4feS59cX8aOnykPy4feS59cX8aOookrgH4T8S/Vv8AvwV0euccA/CfiX6t/wB+Cuj1o0/UWDX/AFvBL3CLu54SXjjga6sSzPGsRUSwFiWaMIcCRNRJGDkZPOrKPypmTIi4ZxEtjYSxJEv+dnx8xqfRVTTNJurM2hI1tiLqLw7p1OtwiX8MVvHPhYXSQuFk3+1SuVUAsPRwMZUjJJFNvELMSxtGyqyOCGVxkMCCNJ9uKVOIcOjniaKVA6OMMrcj2+wg7gjcEZqngsOI2gxZ3iyRD0Yb1WfTvnAmQiTSAQADnGKFJTkdVNQVzXC0mR9E32t/HaxBDbSwgE+bFE8wJYliwMIYkFiTlgCc5IGakLxtpADDbzNnkZFMIHP0hLhwPUhPhSt/SPi/bBYZ/Wzf+ytX1bxiUEPcWVvk84YXkYD1ysFyP0ceFC5J/BNGqhH3JmtrcwGS5u5o1Gn0AdEMQzqJy3puSBmRseiMKu+bHhXGIbmMSQSpKhONSEEZHMeB8KS7fo+uoSTyS3UoOQ87ZCnllIgBGhwearnfnUe96IoZTPbyy2k59KSBtIfGcdZGco/M8xnxonNnWS/+QjxWtlxXSKo+l3SyKwgMknnO3mxRLu8rnYIq8zuRk9lJq2XF8aTxYY7xZwhse/GfGt/DOiccUv1RI8lxckY6+dtTAb7IPRQbnZR2muNp3k5qz66Jo6JuvOh/Bnt4CZsGeeRp5yOXWSnJA8AMDbuJ7avKKKfaA0WCw3vL3Fx3ooooqyqtT69a406N9WefLbHtrG7EmF6vTnV52r8XB5eOcezNLHSjpoiFreGPr5Bs/nlEjPPDONy3LzV378VSr0zv85LWvqET49/WZpd8zGmxKOIzkTbxXSCKKWOj3TZZ3EU6dTKfR87Ukngj7HV+awB7s4NMVu7EHWuk5IAznI7D/wAqK17XZhCcwt1RFcamddLDRjcjZsjPmntxyNZyShRliFHLJONzsBv41WmZ9SDrDqaR8rhcaUdRgbZH2s555ye7arGWEMMMAR3GlqaqbUhxYD0XFufEGyLNCYiMW8A5KBx7gqXUao4YEOHSRDhonXJWRT2EH9tY2nSHidsAs0UV8owOtiYQykdpaJ/tZbPcwFWlatYkQ6GBB5FTt3ekpz4bHNGkia/Mq8NS+LIaLA+Ugjnw7iOfzY4WHvEteSdOrmQYt+HyqT8K6kjiUesIZHPqx7a3QoQoBOSBz/58z6zRDEFUKOQ2GST853NCFM1MHaD9wCqJbC+n86fiEkbdiWarHGu3e4Z337yPVS15SeLXw4TNBdJHMuY/+1RsEJxIhBkgI2JxjKEjJG2M4f6T/K396Z/XH/FSuyQsDSQqwVcpkAJvcqo4B+E/Ev1b/vwV0euccA/CfiX6t/34K6PVqfqKtf8AW8EUUUUwkUUV7RUURRQK8qKIr2vKKiiKK9NeVFEUUVE4pxaK2iaWZxGi8yf2ADcnwG9cJsoASbBS6UunHSVosW0BxNKMs4/so+Wr9MnZfaeysLzyoWyRlhHOTyQGMrrY5wu+4ye0jtpAtuI+fK9yw+qZHLOBzONlCLzZdIAGM0nNUNAs05pqOFw6RH7/AErC3t1RQqjAH/WSe0k75rZUeyuS6+cuhwcMhIOO0bjmCMHNei9QvoDZbGcDwxsTyzgg454pAG+YXC11zdbJYgwwwyD/AP3Pgc9tMvRXpmUkW1umzr2hmb4R+KkP4/4rfC5HzvSXaq2sXugA6qIdZOdR1Mq6lG2NsnBznlU5wKfpk/2rsAcCHafui623A9UqtI+pInLxRhdOlnyWLtnL+cSQNhyyCRmp9zBrXAZl3Bypwdt/+vnyNqTeg3Sltf1FdMTKozDK39sg7Ce2RRz7SBnxLvWlTNh5O8IyNzlxOZQpnPxDEb207kEVTr0gtISYhMuUO4BaQg9oYjJz4E5qu6cdJeoQQxluulG5RSxjQ7F8KDgndVJ2zk76cUh280SCNFwocZReWQBnlzzg9u9VlqA11m6qNjOG5vmuq8KvopNQhkjdF/FfUwYkkhh2cxjO9WFcZunAcFJTDOo1I6nDAA9v4yZG6nY10ToR0sF9bhmGidABKnLBYZDgc9LDce0dlXhnD+idVHxHDjCYqT/K396Z/XH/ABUpwpP8rf3pn9cf8VKLJ1CuU/1W94VRwD8J+Jfq3/fgro9c44B+E/Ev1b/vwV0C9v44U1yuqKNssQBk8gO8nuFCpzZiYrhebJb69paHlAtu6bT+N1T/ALvp/wCmriz41BKrPHKjqvpaSMrgZ84c1OOwiitkY7qm6TwO4KZXuaoeDRvBLplYkXY69Q3wZCAZIh4AFSPbW/jXSmC1IWRjrK6giqzHHIZwMLkjAzjOD3Gl6esiqIuWYej8IstO+J+A6q3rzNcwuOnF47ag6xD8RFVh6izgkkd4xnuqhuX6xi8p6x+ZZ9z3+weA2HZihPr2Dqi6phHFdtqM/EoxOsGr7YyGQDvVSqk578sNvXXNbPpndxRqiPGwXk0qu7YPIag67DfGcnGO6mHgvGEuBPNIUjnVQ6gEsqLBzZmx5gcyMpU7lckZAzQKnascEYfYnMAjsJzPgmKem5ZxAO5OVFVXBuk0F1tEx1YzoYFWx34PPmOWcVa1rNcHC4KTII1RXKuknGlvJzLqzbW2RFg5V2HpzePaq+AJHOmLp10hJBtIGw7fdnX+zQ76AfjHG2OwHO2VylXkoiCKijzcFV3wSpARdv7woT+arVm1c2I8k096OxpyaNT6D+/ZZwQGSfLcoOY/vSNxnP8AZqdP6RY91W2KjcJ4haWxit5kEjtIFeRpnj6tJBkzkjzDh9THWcnK4B3rbbyakVu9QfeM15auBcRJuOg4D+0xMwtDTu/fdYXNhHJu6AkbZ7cd2RvioV9DAkYTXHAVOpDlRpbffBIzkEg94Jq0rybpbc2v1ItuxAaXS0JjiETxqcSPLK24kaTWc5ACFTtzMoo3SutitbNWpmGU2voqsWUz7M0aqebR6tRHhnZc9+Tj56s44woCqAABgAdgGwFZymLrJVhKmJZZFTQQV0h2ChcbaQuAMd1eUGqlke8tedEGS4JbwUPidh1qgq2iSMh43HNXG4Pq76buFdP42sevmGJo26p4RszTY2RB2hvSB5AZyfNNLtVHEbZYplucbejJ4A7CX1rkgn8UmnNnV76e7Nb6d66yzxhd4fHirNdbs8spDSynLkcgOyNfzVGw9p5k1GXg0QBGCc43LEkafRwxORg7j21NorPdPIXF18zmqY3XUBODISxk+26sDz1XYLnGABjOWJz41JFy1tMt1ECWjGJEH9pF2p+kPSXxGO2t1FXZVStkEl8wuh5vmuk2d4ksayRsGR1DKR2g7ilXyt/emf1x/wAVKp+i/HvqGbqZNrad8oxO0MrblTnlG53GOTE9+auPK396Z/XH/FSvbxVDaiDG3gpGzDM22hISo/F2tukXEXVQzMrKMnAGXhOo9pAAOw5nHLmNlzM8r9ZKxkffBPwQfgovJRy5c8DJJ3qt4z+EF/62/bHVhWTPI7qXyVtoOIlsOC1zzhFLMdh8/gPE1XzZfc4DYIDAecoPMBvpGD2jsrO8b7aAe1Mr7D537UrygDJLM6FiNU08ev5fqa1nEja5YVR3yc/aywZgPRVtbINQGfO8BhYklZjlmZjyyxLHbxO9etxSTq1tiw6pCzIukZJdzIw1c9m3xtsfCsKBTxuijwHS5tbhfL0yTlZKJXBw4DzRXhUHsFY9aMkb5AyfAd/045ZGawEp3OF0j4WrbnjHLxX3+FHQGwyO0C3Vf9GoR1F75wHWW0y7nmQkYHzNSmeIYxnDE7YU7nvIB5gdpB2xWvCSOHYZAXzQ2DuTkFVGST/yx20OaAyMw3smKbFC/GRlZWAPI8iNwRsR6iNxU+34xdEGIXUyx45Arq3JyOtYGQDbbDDG+Kr9Xg3+Vs+7Gal2UWASRgk58cdmfn99GD3M0NkniLAtsMAUYUdue8knckk7kk8yap+HyGe7kkAJSAYQdjPhhn53/wAwqxuZNQcAkJGuqVx8BfxQfjG5Admc9wO7glj1UQBADMdbAcgW+CPBRhR4Cl6lxiixHV2Q7t5/hFh6LS92py+Vt4XNriRtQclRqbGMsBg5HYc527KlAY5VDn4WjMXGpHPNozpJ7POHJv8AEDWAt7heUqOP7yPB/wAyED/TWQQ1xuDbsP8AX9KxDXZgqfWqGzRMlUUFjkkAZJ7ye2ojC67PqcePnn5q8+oJm+6TkDuiQJ/qJZvdipgtq4eqmG33LK/4jHEcAa5WGFRBlj6+5fE7UcPs5QxklkJZhgxj0F3yNPiBsT25qRaWCRZ0KBnmeZPrY7n21vqGQAYW+Z/clC8AWb5orx0BBBGQRgg9oNe0UFDVXw+bqn+p3PYTEx+Eg+Dn8ZOXiMHvq0qHxTh/XJjOllOpHHNWHI/7HwNR+D8XMhMUo0Tx+kvf+eveD81Hc3lG4xrv+e7+UVwxjEPH5VpRWu4uVjXU7BVHaxwKgjiEsn3GLzfx5SUB9SYLH24obY3Oz3cVQMJzU27tVlRkcZVhgj/rtqi6Q8duI+Hy2U4aWM6Opn7QFdW0S+wYB/6FgHukGSsUvghZD7NWQfaRVT0q4oGtZEZJI3yuzqcekp2cZU++tKhklhfhabtOR+eKZgBDgNRfy7VL49IRx+/wrOctsoyecffsPWTU37ceUPsZ1B+bI+etHFIVbpBfhgCPO2Iz2xVaNZZ2LvjswxGPaOf+LNM1c+CS377q9WxhkuQqS9W4JytsxI23ePBGR26sj3VlFbzY8+IqT2Kwb3nbf2e2r8RAHYY9X+9Yyz42wSccgPYPVSnO3HIAevyliGkWA9/lUUtg7EKyLhsYDHt3OTgHGMbc+fZitkfAZVziRd+xtbafUxO48MCp01iZHBcaQNzpc7lTlR2Ywcnv5b863fUzA+bIdJ5htyPFWO+ew5z4Y7euqXWFjb98UQ4AAB4qB9Yo4h1il9anVnW2CfhebnTuMjlU2/s0MaKsj5LLkBNJTnt1hyW87GwyO/nWMttJuA2pSQfOOCMblcgbgkL47t4Vm0bsCMBfXv7gPmOc+FcbKbXLr9qfp5WiJwe7X4VfJwqZfRkSVfxZlAI/xqMe9a0RSyjGmHWSgOVdcAEvhQWxkDv/ADhVm6gDM7AknCgat8DYBBuzbE4APzVZ8P6HSy+cyPHHjGATqIPe+cRjwU52G4xim6Vs05s0X7dB55JHFG1jg4a8PgKgsJppn6tIcMPSJdSqfpsucHuXGT4Der2Dos5+6TdvKNdOB3amJJ7s4HqHOmCCwSFOrRUUDkExgc8+jsSdvnrGZmxhBqdiFUd7NsAT2DO5PYAT2V6SOighYXyZ2zJ3LJdIXPwxNtfxPqlm9sI00wRriKJtbAkktIfOBZicnGc75ycctO5WIsrku7hEYMTqTVpaORfNdNwQy6hkEn4XditLCdUMrwMkav1bjZ31lVddIQkFdJ37ckDGa8rtKKeSXlSOieqd1twHaVoNicTgGZGvHt7VIorTbXayZ0nJHMEEFfBlO4PrFbqyHNLTYhDII1RRRRXFEUUUVFEUUUVFEVV8a4EJ8OjGOZPRkHP9E45jn6s+sG0qLJxOMEqCXYfAjBdvaqZI9tFh5TF/r1V2FwN2qr4Laed/2iJzMg+6OS6nsyjHzVPhsavqwiMjDIgmwe9Qp9zEGsurl+Il9yf+6m5KWqkOLkz5H0XZHYjc+69qk6af1OT1r++tWcl2VOGiuBj+4lI96qQfYapOl96GtJBplG67tDIo9JfhMoArkFLM2Vpcw6jcVeFp5RvepXGLtI+kF+ZHVBlhliAM5j2ye3Y+6rmK7RvRdW9TA/sqE9lHL0j4gskaSLhjpdQwzqh3we3nTDJ0StDztYR/w1H7BXoH7J51/sDrK1dOxktnXUGo898iEKSS55IoLMfEIoJx44qy/ofa/BRk/QllX5lapvDuERQZ6tcFvSYkszd2p2yxx2ZO1Uj/APPuxdN+XZqkTVRAZXPp/JVNHFMx2gcDvdowD7Axb3it8HBbyQ4SGIjv61zj1gR4Hvq+rdBAz+avIbnJwAO8k7CtAbFpWjME95+LITapxNsPuqJui91yMtrGe4nX+xlrwdBLl/SuWZf/AAyRj58uf2VdMmDjY47RuPfWOmjs2XTMzDR43+VOeO4e3wjhHR2KzywISQjBc/bZiO7WxJUeGoeqpUl0rHLK7/pyE/sAqLRT7Ymt09MkB87nf3n7/C2yzA8kVR4ZJ97E/NWFucTQsDuJFHIH02CHmOelmGRvuaxrGRMjG43BBBIIIIIII5EEA0Grp+Xp3wj7gRn2hSCbk5myHcQclptYyC+oln1EOx7WXzcnGBnGM47vChwTbOhZigu9OnYbPHHNuQNwHLsCd84HdW5I8Z3JLEsSSSSTzO9YNbAknLYJBIDsFJXkdIOM42z2jAPIVnzbOdJTRRWF2Fp7MtbZb07HWtbPJJnZwPfnp5LRe9HIrk5bzZAPNkU6GHhr7t+TZXvqqu+jN5EfNCzDsEgMbf5lBRvYBTEDUhOJSAYDe8KfnIpypoYqjrtB9/MJaKowizvn98CkoWF6Tg28cZ73mz/pVMmpP9FLo7m4VR+Zbn5mZ/8Aamk3j/jEerb9mK1mQ9599Lx7IpWfZ53Ks6rP2i3h83Sx/RKb/vsnyUX0Vi/R26X0Z4pPB4yn+pWP7tM9apLpF9J1X1sB+2jO2ZSOFiwKgqpTwPgPhLR4Ve/F2/yr/wAupMHRi8fBZoox26UZ/wDWxVR7jVkvSm2XYXcK9+JkH+9H9JrZz/WoWP65Cf20u3ZVGD1R5o/LyW6vp839lEXobEPuryTnuZ/N9qR4Q+3NW1vbJGoVFVFHIKAB7hXqTqeTKfUQazFacUUcYswAdyTkke/rFFFe4rzFGQkUs+Uj73TetP4i0zYpZ8pA/wDl03rT+ItCm+m7uTFJ9dnePdYcOZx0k4kYywIRySpxhdcGfZnFOzP1wGpwJFGMyE4YZJHndhGSN+zG9I/Drgp0m4gwwcK+x5EFoQQfAgmngwwtuJGj/NZS2PUy8x6xSlL1L+q09o5zWB3aE28Qsfrae14gO/rFPzLk/NWb2SdUzq5cqVGy4Xzs75O+NueBvivVtYirhWZ3VdQONK4BGQBzJ05PsqPZ3rRsSuDkYIYZDA9hHbTXSOh/hZtmNIBGR33vb2C0V5fLKZo7OEqssimR2fJCKoUlyoxqI1ooXI3Y77GpdnKgfW42U5CDO57BvyUHnn56g9Hy03GpJQdQjtSsh7FeWRXVfWVVjjsAHfStdM6KJzm5W903s6Bksoa7Ps7Bx7z+5qwt/JlbZ1XEk9y/Ml5WRfZHGVUDwqW3k7scbQsvik0yn3h6ZKK8caiUm5cfNezETALBoStJ0AQfcrm6i8OsEo//AHKxx6iKhS9EL5T5lzbyDPKSF0OPFkcjPjpFO1FGZX1DNHlAfQ07+swJCHA+JfFWfy8v8qj6xcS+Lsx49fKfm6oU+0Uf/K1PH0QP8VS/h7pHXorxA85rRPVHK/7WWt0fQi5OesvsZ+Jt1Uj2yM+fdTlWm8vY4kLyukaDmzsFA9p2qh2jVO+5Ebs6mb9gSynk+GQXvbtu8AxID/kjBHsNe/Y2t+2W8P8A91L9NEnlCjkyLKCe9bcZjXRFkd88mE57ZGa1vHxS49KW3skONolM8mO0a3wgJ5ZCnFDdUT/e+3ef41V+SgZo0eS2HyeQKCVnu029I3DsB44kyvvFLt5bWUTaTxe4ds46uLqZXz3aY4mOfZV9H0At23uHnu2znNzKzrknO0YwgHcNO1Xtjw6KFdMMccSj4Maqo9yiqiuezR5Pp8obmQu+weSR7SxjYgpa8Tu8cmuJPqeM8+aFo8j/AIZ9tW1lwq4UERWXDbXO+fOlOe8hUjyf8VNVFAfVvfr63P75LrbN6oA7kv8A1kvGzrvIkz8RaRqR7ZWkyPZWS9FSQRJdXEgPYepQD1dXGtX1FC5d/H2XcRSY3kh4axLNC7EnJJlk/wBiK3J5K+HqMCKQDuE8w/8APTbRU5xL+R81U5pTbyX2PYsw9VxN/u1RZvJNbEHTPeJ+jOdv8wNO1FWFVMPvKrhHBIUfkhhDA/Vl6QOxpVOf9NV3lI6JQ23Cp3XWzAxgM7E4zIgO3L5q6dSZ5YfvRceuP+KlGiqZXyNDnbwu4RwSlB+EnEf0W/ehpvpB4rxqKz6Q37zkqrZUYUndjEw2HZgE5q0+yZY/GP8AJtXsqWRjY7Erz20aeWSa7WkiwTZFKVIZTgg5BFb7i7Vx9zRW7SuR/pzgUmfZMsfjH+Taj7Jlj8Y/ybUxysRN7pEU1QBbAbdyuOIXztKlrbANczDIzusScjNJ3KOwdpwKeuj3AI7OERR5Jzqd29KRz6Tse0n5gAOyuYdCfKVw63NzJM79dNMx1dWxzEuBGowNgB2Htz4UzN5bOGfGyH/hPXmNoyy1EmEDoj9uvV7PpWU0Y/I6p8opBPlv4Z+PL8kah3Xl8sFOFjuX25hEA9XnNn5qzBTyH7VpY28V0qiuQT//ABCIW0x2uF/HllIx61RGPz143lbEvp36QA8xb2js3qEkpI9uir81k3j98FUytXX3YAZJAA5k7D30vz9ObfUUtxJduDjTbLrAPc020S+ovnw3FICdMuCsdU81xdN/4kSSL7IsCIcuxavI/LFwtQAsjqByAhYAeoAVUxOGjSfT99EMzHcrt34jcdsNih7h182PXtEhx4Pg99eW3Qe2DiSYPdSj+0umMpG+fNU+Yu/4qjsqn+zNwz42T5J/oo+zNwz42T5J/oqhbPoGkd37dCLidU7qMDA2A7K9pH+zNwz42T5J/oo+zNwz42T5J/ooXN5fxKqniikf7M3DPjZPkn+ij7M3DPjZPkn+iuc3l/EqJ4opH+zNwz42T5J/oo+zNwz42T5J/oqc3l/EqJ4opH+zNwz42T5J/oo+zNwz42T5J/oqc3l/EqJ4opH+zNwz42T5J/oo+zNwz42T5J/oqc3l/EqJ4opH+zNwz42T5J/oo+zNwz42T5J/oqc3l/EqJ4pM8sP3ouPXH/FStX2ZuGfGyfJP9FLflF8pdjd8PlghkdpHKYBjYDzXVjuduQNGggkEjSWnUKKh8v333b9TH+w1zeiivQLqKKKKiiKKKKiiKKKKiiKKKKiiKKKKiiKKKKiiKKKKiiKKKKiiKKKKiiKKKKiiKKKKiiKKKKiiK9FFFRR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484" name="AutoShape 4" descr="data:image/jpeg;base64,/9j/4AAQSkZJRgABAQAAAQABAAD/2wCEAAkGBhQSERUUExQVFRUUFx8YGRcWGBobHhocGBoXFh4YGhcbIygfHRwlGRgXIC8gJCctLiwtGB4xNjAqNSYrLSkBCQoKDgwOGg8PGjYkHyUvLyw1LCo0LTIuLC8sLCwpLCwsKiwsLCwsLCwsLCwsNCwsKSwsLCwsLCwsLCwsLCwsLP/AABEIAOEA4AMBIgACEQEDEQH/xAAcAAACAgMBAQAAAAAAAAAAAAAABgQFAgMHAQj/xABVEAACAQMCAgUGBRAIAwYHAAABAgMABBESIQUxBhNBUWEHIjJxgZFCU5Oh0RQVFyMzNTZSVWJyc7Gys9MWNENjgpKiwYPh8CRUZMLD0ggldISUo/H/xAAaAQACAwEBAAAAAAAAAAAAAAADBAACBQEG/8QANREAAQMCAwMLBAIDAQEAAAAAAQACAwQREiExBUFRExQiMmFxgZGhsdEzQlLwweEVI/EGYv/aAAwDAQACEQMRAD8A09IukXFrvjN1aWd0IVgGVUnSulerU7hSSxZ871l9ZOkX5RT5Rv5dZcA/CfiX6t/34K6PTcMLXtuVl1VVJFJhaubfWTpF+UU+Ub+XR9ZOkX5RT5Rv5ddJoo3NmJXn8vYubfWTpF+UU+Ub+XR9ZOkX5RT5Rv5ddJoqc2Ypz+XsXNvrJ0i/KKfKN/Lo+snSL8op8o38uuk1pa8X84/oox/YK5zdi6K6Yrnn1k6RflFPlG/l0fWTpF+UU+Ub+XT+143wYZD4koo9uW1fNXiyzn+ziA/WsT7gmPnrnIMXeezdiQfrJ0i/KKfKN/Lqp4zxLjtnLBHJxAFrpurTDZA3UEksgwPOG437q67Hq7cezNc+8ofDVuOJcPhkGpJFnBHjo557CCAfZQKljIoXScBdMUtVJLMGHeqe/uOMwfduL28fg0+D7tGar/6T8S/Ldv8AKt/KpPubC3Fj1plf6tFyY3hY/wBnoLdZjGc6/NOT37VR1msjlt0pL9wA+VsEt3BdVs+L8WlOmPjVsxPZ1+CfUDHVt9aekX5RT/O38uuKV1LyVdLLgRyw9TNcpHpKBCv2vOoaSXYeacbAdxpGvNXDGZIng23EAetwEWHk3OwuCnX543B924tBHnlrm0596VW/0k4n+W7b5Y/y6X+lPFbWeCR2RxxBrxi5YnAhClVQAHRsdI5Z8074pRpuKOcsBe/PsAQ3Fl8guq23F+KyHCcbtSe76oAPuKVaJw3pCRkcRQjvEhP/AKdcWp58k/CXuLiVRLNFGI8uYX0FjqGlScH87lvzwedAqzPDE6USgAcW39irx4HODcPqmjiKcdgQvLxOJAAT50unOOwakG9aOjdzx6+gE8PEAFLFcO5BBXvAQjuPOnyw6HWkTaxArPnPWSZkfPLOtyTyqg8j6aba6VcAC7cL3DCxj9mKrsSu585zXG9rZ2t6XPugbSaaaMOb8qN9ZOkX5RT5Rv5dH1k6RflFPlG/l09sLjsMHtD/AE15i574Pc/016XkGcCsPnsvEJF+snSL8op8o38uj6ydIvyinyjfy6esXPfB7n+mslW47WhHqVz/AOYVOQZwKnPZeISH9ZOkX5RT5Rv5dV3H5OP2UDXEvEAUQjIVsnzmCjYxgHciusrnAzjPbjv8KUPK396Z/XH/ABUrj4GhpKtFWyueGneVUcA/CfiX6t/34K6PXOOAfhPxL9W/78FdHq9P1EKv+t4IooophIoorxmwMnYDmTVJd31zdIF4amrWwU3TjEUanm6asdcR2aAVyNztg0e8MFyiRROlNmhWV/xWKADrZETUcKGIBY9yrzY+ArTHxguuqO2u3H/07pnbO3W6Pfyq/wCjnQ+G0ywzLO33S4l86Rz27n0V7kXAHdV7Sbql24LWZs5gHSN1zy/6TJboXuIrmFQMlngkKjHYXQMoPrNTOERXlwgk6hLeNhlRO7dbg8tcSrhMjs1kjtAp2Ir2qGoeUVtDCDpdJ1/HPbgvLGGjGkaoC7sCx07w6dWnJG6ljuSQAM0n9No2aewuEinbqLjD/aZgFjkADMSUxgaRXYaKHK8yxujdoRZXZSsjkEjMrL5Z8oXRMtM93Z4nt5TqYwkPof4WQucAnfPeSNtsoVfZPHeiUF15xBjmAws8R0yL2+kPSXPwGyp7RSIk13DJJBPZSXMsWD11ukeiSNs6Xw7Aq50sCgzgg9hFZDnVNJGGtbylstbHx1B7/RaQDJHEk4V898P4XLO+iGN5G7kUnGe/HIeJrvXk66HmwtiHx10p1SY3xjZUB7cAk+tjV3wPjEVzFriyAGKsjLpZHX0kdexh3VPryW1dry1AMBZgF8xvy8loU9M1nTvdcS8pvQKWGeS5hQvBIS7aQSY2O7ah+KTkhuQzjbAzz6vq5mwMk4A7T9NK19xDh8z6FgS9lHwIIBMc8vOYDSvrZh291aOzttzOYInRF5GVx/PzdBnpWg4g63evnyOMsQACSTgAbkk7AAd9d88mHRZrO0zIumaY63B5qBsqH1Ak47Cxqz4d0OvX+4W9pwxDnziiyzd2RHHiMd+7Hs2rLojJIYX6yUz4nlWOUgAvGjlFbC7YOkkeGKLtyWodS3c3C0kZE3J8svVVpGsEmRufRWt9diKJ5GOFjRnJ8FBJ/ZSt5Ircpw0SMGJnleQ7ZJ30Zx/grDyk3kskS2NqjS3F18FOYjUjUx7ACcLk4GNW+1NfBejd7FDHEkdvFHGiquuV3c4AGWVECg532ZhvTf8A5WHkYnTPyxadw/Skts4pbRsF7Lc/E413ZtA73BQe9gBW+C4VxlGVh3qQR7xUc8K4i0ixlLeNCfOnSRpCqjsETovnnbG7KNyc4AMu48nsTYZnaR13DSxwHfGM5WNWH+EivXmoaFgNoHkZ5IoqnHQ+7XJVDGSN+qvpHxt8COePq/2Co9nLMG6k3DLMo1GO7hTXpyMlTCUR13xrQsAeZztRGzB2QQX0r2C5/fK6YKT/ACt/emf1x/xUpojaX4SxnxDMP9JU/tpX8rf3pn9cf8VKtJ1CqQC0re8Ko4B+E/Ev1b/vwV0euccA/CfiX6t/34K6PQ6fqI9f9bwRRRRTCRVD0vwEhMmTbLOhuQN8w7g6h2xhyjOPxQ3ZkHo8LKVBXBUgaSuMY7MY2xilYjNVdtweS3/qdw9uu56kqskOT3Rt5yDO+I2UUpNCXG4WlSVTI24Hea6BWMkgUFmIAAySTgADcknsFJR4hxPl19n6/qWXPrx1+Kgy392jsLmWO4hEZmxo6rEiFAqELkGMswI1EkEH0sDGdVF1PE6Vzb23ZZ7h6rTjqIpHBrTn4p+sb1Jo0ljYOkihlYciDuCK30rdAONW8lqkcU8bsmrKBvPQF2Kq6HDKQuAcjmDTTXWm4BR0UVpu7tIkLyOqIoyWdgoA7yTsKV7jyjxMdNpDNe45vCFWIY7OukKox/QLcjnFXAJ0XC4NFym6vKS4PKaHB08PvmwcZVYCuRzw4mwwztkdoI5g0udNuOcVuoGEFsIIc4kTrVNxKm2QpUFI8jPIluWO49wO4KhljGrgo3Ra0XiNzxGW0vzbk3RxGiQyBkVUXrtLgnDtqwwPZvTRH5O5z914ncn9XFBH8+g0k2MnDb4Rqha1uIRoQA9RPFpBGlT8LGTtvzPjV/8AW7iC7JxWcKPx4YXPtYrk15p20KHGecxYX/8A02587LREMtv9brjsKYrfyYWQIaVJLphvm5leUZ7+rJ6v/TV3eX9tYxapGht4hyzpQeoDtPgKQn4VeuMS8UuiP7tIYj/mVc1rh6I2kLdfKDI6jea6kMhGMnOqQ4HM8gKs/b9HGLRAu7ALLgo5D1slKv8ApVNxMGO1V4LJh59w2VkmU80hQ7opH9od8HYCpUcbBo7W2RdWjIByEijTSupsbnmAqDdj2gAkK3FvKUhbqLBGu7g7DQCY15DUzdoGRy272FS+inCb+zla+nf6omlGmW3UgARZyBExwvWKdwuynLDOTqoMNFVbUlE1S3DGNG8f3/i5LUw0owNd0jvXQejXRRbRpZC7TTTkF5GAGyjCxoo9GMbkDJOSck1e0ux+UGwwNdzHCx+BcHqXHMbxy6W5g74qbwvpRa3LlIJ0kYLqwp5rnGpDydQcAlcgEjPOvStaGDCBYBKXvmrWiiirKIqm6U9HBeQ6Q3VzIdcMwGTFIOTDvU8mXkwJFXNa551RSzsFVRksxAAA7STsBUU1SA0M9peRW8s5uUuIndHZERkaIxhlPVgKVIkBGRkEeNU3lb+9M/rj/ipV8l59WXZulz1EcZhtydteohpJgPxGKoqntCE8mFUPlb+9M/rj/ipT7cXJHEsSTBzoBnEKo4B+E/Ev1b/vwV0euccA/CfiX6t/34K6PVqfqKlf9bwRRRRTCRRRRRUURUHiHC+tJ88qGChgADnq36wY7Qc9x37QcVOqFBxZXneEA5RQxY8jlipC9+CCCew7dhoMzI3gMkzBOh4jMe10SMvacTN3/FjxLgFvcHM0EUhHIsgJHqbmPfUVeikS7JJdoO5bu5A93WVc1hLqx5uAe89ns7auWNOoUbK9uQcQqKfglnAVd4zLIThOsLzyE7bJ1hZvE4wBuTgZNbhw6W5/rP2uLG1spzkZz9uceltgGNfN5glwdrO2sVQlubsMM7bscdmewZz5owBk7VvrgYF0ynjc8T/C8VQBgbAcgK9oooiEqnjnRS1vB/2iFXPY3Jh6nXDezNUJ8mxj/q1/eQ7YCl9ajwCnFMcN6TeSxfBSGJx65HuAfmjWrGgPhilHTaD3phk8sOTXWSOnQa/z53F5SO3TEAffrNC+Su2LKbqe5uSThRNKcZwTgYw2cDv7KeKgcdOIGff7ViXbmREQ5A9aqV9tCZRwRZsYB4IprZ5DZzytvDeFQ26aIY0jXuRQM+vvPialUZopsBJEkm5QRULinCEnCliyvGcxyodLxsRjUjermDkEbEEVNoqEAixXWuLTcKosekPEoG6qU21yfgM+qAuBk+mgdC+MZXQvIkZG9WH9I+IvsILSH88zSTY9UYSPP+cVnc2yyKVcZB9mCNwQRuCDuCNwa0wM6kI+WB9F8c/BwNgcdvI+BwCvzdl09z6UjIqJPwATtqu5HumByokwEQ/3cSYUEdjnL/nV4nRS2BBaMyYOoCaSSUKRnBVZWYKd+wVbUUYRtG5Kunkdq4opP8rf3pn9cf8AFSnCk/yt/emf1x/xUrknUK7T/Vb3hVHAPwn4l+rf9+Cuj1zjgH4T8S/Vv+/BXR6HT9RMV/1vBFFFFMJFFFV0vFyZGit4ZbmRMBxHpCoTvh5XIQHGDpBLYI2rRxN+JCF+rsPthBCkTxuFJGzMuxIHcMk91CdMwZEphlLK8XAVrOG0NpIDYOCeQONifDNVNspeeEqqoIYdLDUWJEqo/PAyQwXc88sdu2xi8l9sYcSvcSzlfOma4nUlyD5wRXCqMnZcYAxzrUvQeaeYvLLLbIFUBbaUZc6VU6yU5DSMY7zWLVXlqoZLGzcR135W881rRUhjiewHM2U2isZOgLKMw312j9nWGOZSezUjLnH6LKfGqafi81nIsV+iornEd1HnqXPYr6t4XI3wxIO+GOK12VDXGyzpaGRguM+5XdFU1/0ys4ZDHJOgkHNFyxHrCg49tbuF9Jra4YrDMjuBkpnDAbb6Dhsbjs7aNibe10ryb7XtkrOiiirKiqOGMGu7s49Hqo8+qPrf/Vq3ql6PJ9tvW/GutvUkMCfvK3uq6qjNESTreXsivGUEEHkdj7aqr3jp6wwW0TXNwAC0aEBYwRkGaQ+bGD2Ddj2A1mOjXFZQS1xaW2TsscTzEDbm7lQTnPJao+ZjcijRUksguBl2qVwyMrCisSWQaCT26PN1e3GfbWd3exxLrldI1HwnYKPedqrJ+jHF41VUurW4LNhneAxmNSd3AV9L6R8HG+3Pemfg/Q23gOsr10/wp5sO5O2cE7IuR6CAKO6hGpAGSZbs97ndM27kvWnSm0lcJHdQO55KsqEn1DOTVnV5f8Ct510zQRSKex0Vv2ik3j3CpbeWC1s5Di7cgCQl2t0QBpJEY5LKF2CudndADp80cbU/kF2TZxHUPmt/FeNR2+gNqaSQ4jiQapJCOxF9oyTgDO5FaFi4q+62dvGvYJrg6/aI0ZQfDJpl4H0OtrRusjV3l06TLNJJK+OZwXJC5O5CgA4HcKu6E+ocTlkmYqGNo6WZXNJ+lT20gj4jbm015CTaxJCxAzp60AFWxnAYDka32c17eoslnHFFA3ozXWvU6/jxwLvpO2C7LnnjGMvHGODw3ULwToJInGGU+8EEbgg7gjcVLVQAABgDYAdlcM7yLK4ooQ69vBI/9FOJ/wDfbX/8Zv5lJflUa9i4dLHdW6kOUxcWzFowQ6nEiOA8ecbekMkDNdtpD8uH3kufXF/GjqnKv0ui82iuCG6JK4B+E/Ev1b/vwV0euccA/CfiX6t/34K6HcyFUZgMlVJA9QJp2n6iyK7ObyVRd9Jc3BtbWFrm4Ay6qQqRA8jLKdl9QBPhyqVP0Z4pKm1xaWxPYkbzEeOtyoJ/we+pHki4OsPDYpc65bvNxLJ2s8hzv6lwMDtBON6daUdO929aUdHEwZi5VR0T4K1pZxQOVZ0Xz2XPnsSSznO5ZiSxJ5kmp91fpHgO2CckAAkkDGSFGTgZGT2ZFSKr765S3EtxKdKBAWbBJAXVsFAyd22AySWNBTimW9wsiK6MGRwGVlIIYEZBBGxBG+a9ml0qWIJ0gnA3OwzsO+ofA76GWBWtz9rGVA0lSpUlWUowDKQwIIIBGKn1FFXRcQcSIkqKvWKSpVi264JVsqOw5BHceW2d3FeFx3MLwzKHjkUqyntB8eYI5gjcEA1F4Tx6C6BeM+g/V5ZSpyQrYXPPIxVrUUVR0Z6K29hCIbaMIo3J5s57WduZP7NgMAAVWeUPowt1aO6gLcwKZIJl2dHQasauelsaSOW/gKaq13EOtGU8mBG3iMVFEjdHeKG5tYZyMGWNWI7iRvjwzmrGlfoZZC2lvrRGZoba4xFrOSodFcoD3KT8/jTRWrG7E0FeYnZychaofC7Ro1fVjU0sj7E4wzsV9unTnxzS/wBFuFNeRam4rcRXoyJYPtOmJ8kY+p2XJTlg53HI02VXcY6N210MXEMcm2AWHnAHucYYew1SSMuAwmyNBO1jiXtvdX/Q3o4bK2ETuJZWd5JZQunrHd2bUR3hdK+pRU3ivH7e1XVcTxQjs6x1XPbgAnJPgK5+egFsqkJ14wNlFzOB6vT2FbujnRK2t1DLbokhLZYjU58476mZyMjBxqPOlhTuvYrRNfGG3A9lfWPlQsJp0gSVgZDhHeN0R2yBpV3ABJztjn2cxTXSPxzh0M8DpcIJIyNwf2gjcHxFQuGXV/bIpt5UvICAVjuyySqpGQBOoOr1OufGuPgI0zXYq1rx0svZdFpUtX18bn184rOMRD82WSQyMB+kkYP6IqKvlAuAPP4Xcav7uWB19jalPvApf4qnEL65huESPhrQBgrl+ulZWx9rdFxGYyRnBJI2x25EI3ncmTPEBcuC6rRSbwbpfcLcQ217FEGn1LHNAx0MyKXw8bgFCVBxgtvtTlVSCDYojXB4u05IooorisikPy4feS59cX8aOnykPy4feS59cX8aOookrgH4T8S/Vv8AvwV0euccA/CfiX6t/wB+Cuj1o0/UWDX/AFvBL3CLu54SXjjga6sSzPGsRUSwFiWaMIcCRNRJGDkZPOrKPypmTIi4ZxEtjYSxJEv+dnx8xqfRVTTNJurM2hI1tiLqLw7p1OtwiX8MVvHPhYXSQuFk3+1SuVUAsPRwMZUjJJFNvELMSxtGyqyOCGVxkMCCNJ9uKVOIcOjniaKVA6OMMrcj2+wg7gjcEZqngsOI2gxZ3iyRD0Yb1WfTvnAmQiTSAQADnGKFJTkdVNQVzXC0mR9E32t/HaxBDbSwgE+bFE8wJYliwMIYkFiTlgCc5IGakLxtpADDbzNnkZFMIHP0hLhwPUhPhSt/SPi/bBYZ/Wzf+ytX1bxiUEPcWVvk84YXkYD1ysFyP0ceFC5J/BNGqhH3JmtrcwGS5u5o1Gn0AdEMQzqJy3puSBmRseiMKu+bHhXGIbmMSQSpKhONSEEZHMeB8KS7fo+uoSTyS3UoOQ87ZCnllIgBGhwearnfnUe96IoZTPbyy2k59KSBtIfGcdZGco/M8xnxonNnWS/+QjxWtlxXSKo+l3SyKwgMknnO3mxRLu8rnYIq8zuRk9lJq2XF8aTxYY7xZwhse/GfGt/DOiccUv1RI8lxckY6+dtTAb7IPRQbnZR2muNp3k5qz66Jo6JuvOh/Bnt4CZsGeeRp5yOXWSnJA8AMDbuJ7avKKKfaA0WCw3vL3Fx3ooooqyqtT69a406N9WefLbHtrG7EmF6vTnV52r8XB5eOcezNLHSjpoiFreGPr5Bs/nlEjPPDONy3LzV378VSr0zv85LWvqET49/WZpd8zGmxKOIzkTbxXSCKKWOj3TZZ3EU6dTKfR87Ukngj7HV+awB7s4NMVu7EHWuk5IAznI7D/wAqK17XZhCcwt1RFcamddLDRjcjZsjPmntxyNZyShRliFHLJONzsBv41WmZ9SDrDqaR8rhcaUdRgbZH2s555ye7arGWEMMMAR3GlqaqbUhxYD0XFufEGyLNCYiMW8A5KBx7gqXUao4YEOHSRDhonXJWRT2EH9tY2nSHidsAs0UV8owOtiYQykdpaJ/tZbPcwFWlatYkQ6GBB5FTt3ekpz4bHNGkia/Mq8NS+LIaLA+Ugjnw7iOfzY4WHvEteSdOrmQYt+HyqT8K6kjiUesIZHPqx7a3QoQoBOSBz/58z6zRDEFUKOQ2GST853NCFM1MHaD9wCqJbC+n86fiEkbdiWarHGu3e4Z337yPVS15SeLXw4TNBdJHMuY/+1RsEJxIhBkgI2JxjKEjJG2M4f6T/K396Z/XH/FSuyQsDSQqwVcpkAJvcqo4B+E/Ev1b/vwV0euccA/CfiX6t/34K6PVqfqKtf8AW8EUUUUwkUUV7RUURRQK8qKIr2vKKiiKK9NeVFEUUVE4pxaK2iaWZxGi8yf2ADcnwG9cJsoASbBS6UunHSVosW0BxNKMs4/so+Wr9MnZfaeysLzyoWyRlhHOTyQGMrrY5wu+4ye0jtpAtuI+fK9yw+qZHLOBzONlCLzZdIAGM0nNUNAs05pqOFw6RH7/AErC3t1RQqjAH/WSe0k75rZUeyuS6+cuhwcMhIOO0bjmCMHNei9QvoDZbGcDwxsTyzgg454pAG+YXC11zdbJYgwwwyD/AP3Pgc9tMvRXpmUkW1umzr2hmb4R+KkP4/4rfC5HzvSXaq2sXugA6qIdZOdR1Mq6lG2NsnBznlU5wKfpk/2rsAcCHafui623A9UqtI+pInLxRhdOlnyWLtnL+cSQNhyyCRmp9zBrXAZl3Bypwdt/+vnyNqTeg3Sltf1FdMTKozDK39sg7Ce2RRz7SBnxLvWlTNh5O8IyNzlxOZQpnPxDEb207kEVTr0gtISYhMuUO4BaQg9oYjJz4E5qu6cdJeoQQxluulG5RSxjQ7F8KDgndVJ2zk76cUh280SCNFwocZReWQBnlzzg9u9VlqA11m6qNjOG5vmuq8KvopNQhkjdF/FfUwYkkhh2cxjO9WFcZunAcFJTDOo1I6nDAA9v4yZG6nY10ToR0sF9bhmGidABKnLBYZDgc9LDce0dlXhnD+idVHxHDjCYqT/K396Z/XH/ABUpwpP8rf3pn9cf8VKLJ1CuU/1W94VRwD8J+Jfq3/fgro9c44B+E/Ev1b/vwV0C9v44U1yuqKNssQBk8gO8nuFCpzZiYrhebJb69paHlAtu6bT+N1T/ALvp/wCmriz41BKrPHKjqvpaSMrgZ84c1OOwiitkY7qm6TwO4KZXuaoeDRvBLplYkXY69Q3wZCAZIh4AFSPbW/jXSmC1IWRjrK6giqzHHIZwMLkjAzjOD3Gl6esiqIuWYej8IstO+J+A6q3rzNcwuOnF47ag6xD8RFVh6izgkkd4xnuqhuX6xi8p6x+ZZ9z3+weA2HZihPr2Dqi6phHFdtqM/EoxOsGr7YyGQDvVSqk578sNvXXNbPpndxRqiPGwXk0qu7YPIag67DfGcnGO6mHgvGEuBPNIUjnVQ6gEsqLBzZmx5gcyMpU7lckZAzQKnascEYfYnMAjsJzPgmKem5ZxAO5OVFVXBuk0F1tEx1YzoYFWx34PPmOWcVa1rNcHC4KTII1RXKuknGlvJzLqzbW2RFg5V2HpzePaq+AJHOmLp10hJBtIGw7fdnX+zQ76AfjHG2OwHO2VylXkoiCKijzcFV3wSpARdv7woT+arVm1c2I8k096OxpyaNT6D+/ZZwQGSfLcoOY/vSNxnP8AZqdP6RY91W2KjcJ4haWxit5kEjtIFeRpnj6tJBkzkjzDh9THWcnK4B3rbbyakVu9QfeM15auBcRJuOg4D+0xMwtDTu/fdYXNhHJu6AkbZ7cd2RvioV9DAkYTXHAVOpDlRpbffBIzkEg94Jq0rybpbc2v1ItuxAaXS0JjiETxqcSPLK24kaTWc5ACFTtzMoo3SutitbNWpmGU2voqsWUz7M0aqebR6tRHhnZc9+Tj56s44woCqAABgAdgGwFZymLrJVhKmJZZFTQQV0h2ChcbaQuAMd1eUGqlke8tedEGS4JbwUPidh1qgq2iSMh43HNXG4Pq76buFdP42sevmGJo26p4RszTY2RB2hvSB5AZyfNNLtVHEbZYplucbejJ4A7CX1rkgn8UmnNnV76e7Nb6d66yzxhd4fHirNdbs8spDSynLkcgOyNfzVGw9p5k1GXg0QBGCc43LEkafRwxORg7j21NorPdPIXF18zmqY3XUBODISxk+26sDz1XYLnGABjOWJz41JFy1tMt1ECWjGJEH9pF2p+kPSXxGO2t1FXZVStkEl8wuh5vmuk2d4ksayRsGR1DKR2g7ilXyt/emf1x/wAVKp+i/HvqGbqZNrad8oxO0MrblTnlG53GOTE9+auPK396Z/XH/FSvbxVDaiDG3gpGzDM22hISo/F2tukXEXVQzMrKMnAGXhOo9pAAOw5nHLmNlzM8r9ZKxkffBPwQfgovJRy5c8DJJ3qt4z+EF/62/bHVhWTPI7qXyVtoOIlsOC1zzhFLMdh8/gPE1XzZfc4DYIDAecoPMBvpGD2jsrO8b7aAe1Mr7D537UrygDJLM6FiNU08ev5fqa1nEja5YVR3yc/aywZgPRVtbINQGfO8BhYklZjlmZjyyxLHbxO9etxSTq1tiw6pCzIukZJdzIw1c9m3xtsfCsKBTxuijwHS5tbhfL0yTlZKJXBw4DzRXhUHsFY9aMkb5AyfAd/045ZGawEp3OF0j4WrbnjHLxX3+FHQGwyO0C3Vf9GoR1F75wHWW0y7nmQkYHzNSmeIYxnDE7YU7nvIB5gdpB2xWvCSOHYZAXzQ2DuTkFVGST/yx20OaAyMw3smKbFC/GRlZWAPI8iNwRsR6iNxU+34xdEGIXUyx45Arq3JyOtYGQDbbDDG+Kr9Xg3+Vs+7Gal2UWASRgk58cdmfn99GD3M0NkniLAtsMAUYUdue8knckk7kk8yap+HyGe7kkAJSAYQdjPhhn53/wAwqxuZNQcAkJGuqVx8BfxQfjG5Admc9wO7glj1UQBADMdbAcgW+CPBRhR4Cl6lxiixHV2Q7t5/hFh6LS92py+Vt4XNriRtQclRqbGMsBg5HYc527KlAY5VDn4WjMXGpHPNozpJ7POHJv8AEDWAt7heUqOP7yPB/wAyED/TWQQ1xuDbsP8AX9KxDXZgqfWqGzRMlUUFjkkAZJ7ye2ojC67PqcePnn5q8+oJm+6TkDuiQJ/qJZvdipgtq4eqmG33LK/4jHEcAa5WGFRBlj6+5fE7UcPs5QxklkJZhgxj0F3yNPiBsT25qRaWCRZ0KBnmeZPrY7n21vqGQAYW+Z/clC8AWb5orx0BBBGQRgg9oNe0UFDVXw+bqn+p3PYTEx+Eg+Dn8ZOXiMHvq0qHxTh/XJjOllOpHHNWHI/7HwNR+D8XMhMUo0Tx+kvf+eveD81Hc3lG4xrv+e7+UVwxjEPH5VpRWu4uVjXU7BVHaxwKgjiEsn3GLzfx5SUB9SYLH24obY3Oz3cVQMJzU27tVlRkcZVhgj/rtqi6Q8duI+Hy2U4aWM6Opn7QFdW0S+wYB/6FgHukGSsUvghZD7NWQfaRVT0q4oGtZEZJI3yuzqcekp2cZU++tKhklhfhabtOR+eKZgBDgNRfy7VL49IRx+/wrOctsoyecffsPWTU37ceUPsZ1B+bI+etHFIVbpBfhgCPO2Iz2xVaNZZ2LvjswxGPaOf+LNM1c+CS377q9WxhkuQqS9W4JytsxI23ePBGR26sj3VlFbzY8+IqT2Kwb3nbf2e2r8RAHYY9X+9Yyz42wSccgPYPVSnO3HIAevyliGkWA9/lUUtg7EKyLhsYDHt3OTgHGMbc+fZitkfAZVziRd+xtbafUxO48MCp01iZHBcaQNzpc7lTlR2Ywcnv5b863fUzA+bIdJ5htyPFWO+ew5z4Y7euqXWFjb98UQ4AAB4qB9Yo4h1il9anVnW2CfhebnTuMjlU2/s0MaKsj5LLkBNJTnt1hyW87GwyO/nWMttJuA2pSQfOOCMblcgbgkL47t4Vm0bsCMBfXv7gPmOc+FcbKbXLr9qfp5WiJwe7X4VfJwqZfRkSVfxZlAI/xqMe9a0RSyjGmHWSgOVdcAEvhQWxkDv/ADhVm6gDM7AknCgat8DYBBuzbE4APzVZ8P6HSy+cyPHHjGATqIPe+cRjwU52G4xim6Vs05s0X7dB55JHFG1jg4a8PgKgsJppn6tIcMPSJdSqfpsucHuXGT4Der2Dos5+6TdvKNdOB3amJJ7s4HqHOmCCwSFOrRUUDkExgc8+jsSdvnrGZmxhBqdiFUd7NsAT2DO5PYAT2V6SOighYXyZ2zJ3LJdIXPwxNtfxPqlm9sI00wRriKJtbAkktIfOBZicnGc75ycctO5WIsrku7hEYMTqTVpaORfNdNwQy6hkEn4XditLCdUMrwMkav1bjZ31lVddIQkFdJ37ckDGa8rtKKeSXlSOieqd1twHaVoNicTgGZGvHt7VIorTbXayZ0nJHMEEFfBlO4PrFbqyHNLTYhDII1RRRRXFEUUUVFEUUUVFEVV8a4EJ8OjGOZPRkHP9E45jn6s+sG0qLJxOMEqCXYfAjBdvaqZI9tFh5TF/r1V2FwN2qr4Laed/2iJzMg+6OS6nsyjHzVPhsavqwiMjDIgmwe9Qp9zEGsurl+Il9yf+6m5KWqkOLkz5H0XZHYjc+69qk6af1OT1r++tWcl2VOGiuBj+4lI96qQfYapOl96GtJBplG67tDIo9JfhMoArkFLM2Vpcw6jcVeFp5RvepXGLtI+kF+ZHVBlhliAM5j2ye3Y+6rmK7RvRdW9TA/sqE9lHL0j4gskaSLhjpdQwzqh3we3nTDJ0StDztYR/w1H7BXoH7J51/sDrK1dOxktnXUGo898iEKSS55IoLMfEIoJx44qy/ofa/BRk/QllX5lapvDuERQZ6tcFvSYkszd2p2yxx2ZO1Uj/APPuxdN+XZqkTVRAZXPp/JVNHFMx2gcDvdowD7Axb3it8HBbyQ4SGIjv61zj1gR4Hvq+rdBAz+avIbnJwAO8k7CtAbFpWjME95+LITapxNsPuqJui91yMtrGe4nX+xlrwdBLl/SuWZf/AAyRj58uf2VdMmDjY47RuPfWOmjs2XTMzDR43+VOeO4e3wjhHR2KzywISQjBc/bZiO7WxJUeGoeqpUl0rHLK7/pyE/sAqLRT7Ymt09MkB87nf3n7/C2yzA8kVR4ZJ97E/NWFucTQsDuJFHIH02CHmOelmGRvuaxrGRMjG43BBBIIIIIII5EEA0Grp+Xp3wj7gRn2hSCbk5myHcQclptYyC+oln1EOx7WXzcnGBnGM47vChwTbOhZigu9OnYbPHHNuQNwHLsCd84HdW5I8Z3JLEsSSSSTzO9YNbAknLYJBIDsFJXkdIOM42z2jAPIVnzbOdJTRRWF2Fp7MtbZb07HWtbPJJnZwPfnp5LRe9HIrk5bzZAPNkU6GHhr7t+TZXvqqu+jN5EfNCzDsEgMbf5lBRvYBTEDUhOJSAYDe8KfnIpypoYqjrtB9/MJaKowizvn98CkoWF6Tg28cZ73mz/pVMmpP9FLo7m4VR+Zbn5mZ/8Aamk3j/jEerb9mK1mQ9599Lx7IpWfZ53Ks6rP2i3h83Sx/RKb/vsnyUX0Vi/R26X0Z4pPB4yn+pWP7tM9apLpF9J1X1sB+2jO2ZSOFiwKgqpTwPgPhLR4Ve/F2/yr/wAupMHRi8fBZoox26UZ/wDWxVR7jVkvSm2XYXcK9+JkH+9H9JrZz/WoWP65Cf20u3ZVGD1R5o/LyW6vp839lEXobEPuryTnuZ/N9qR4Q+3NW1vbJGoVFVFHIKAB7hXqTqeTKfUQazFacUUcYswAdyTkke/rFFFe4rzFGQkUs+Uj73TetP4i0zYpZ8pA/wDl03rT+ItCm+m7uTFJ9dnePdYcOZx0k4kYywIRySpxhdcGfZnFOzP1wGpwJFGMyE4YZJHndhGSN+zG9I/Drgp0m4gwwcK+x5EFoQQfAgmngwwtuJGj/NZS2PUy8x6xSlL1L+q09o5zWB3aE28Qsfrae14gO/rFPzLk/NWb2SdUzq5cqVGy4Xzs75O+NueBvivVtYirhWZ3VdQONK4BGQBzJ05PsqPZ3rRsSuDkYIYZDA9hHbTXSOh/hZtmNIBGR33vb2C0V5fLKZo7OEqssimR2fJCKoUlyoxqI1ooXI3Y77GpdnKgfW42U5CDO57BvyUHnn56g9Hy03GpJQdQjtSsh7FeWRXVfWVVjjsAHfStdM6KJzm5W903s6Bksoa7Ps7Bx7z+5qwt/JlbZ1XEk9y/Ml5WRfZHGVUDwqW3k7scbQsvik0yn3h6ZKK8caiUm5cfNezETALBoStJ0AQfcrm6i8OsEo//AHKxx6iKhS9EL5T5lzbyDPKSF0OPFkcjPjpFO1FGZX1DNHlAfQ07+swJCHA+JfFWfy8v8qj6xcS+Lsx49fKfm6oU+0Uf/K1PH0QP8VS/h7pHXorxA85rRPVHK/7WWt0fQi5OesvsZ+Jt1Uj2yM+fdTlWm8vY4kLyukaDmzsFA9p2qh2jVO+5Ebs6mb9gSynk+GQXvbtu8AxID/kjBHsNe/Y2t+2W8P8A91L9NEnlCjkyLKCe9bcZjXRFkd88mE57ZGa1vHxS49KW3skONolM8mO0a3wgJ5ZCnFDdUT/e+3ef41V+SgZo0eS2HyeQKCVnu029I3DsB44kyvvFLt5bWUTaTxe4ds46uLqZXz3aY4mOfZV9H0At23uHnu2znNzKzrknO0YwgHcNO1Xtjw6KFdMMccSj4Maqo9yiqiuezR5Pp8obmQu+weSR7SxjYgpa8Tu8cmuJPqeM8+aFo8j/AIZ9tW1lwq4UERWXDbXO+fOlOe8hUjyf8VNVFAfVvfr63P75LrbN6oA7kv8A1kvGzrvIkz8RaRqR7ZWkyPZWS9FSQRJdXEgPYepQD1dXGtX1FC5d/H2XcRSY3kh4axLNC7EnJJlk/wBiK3J5K+HqMCKQDuE8w/8APTbRU5xL+R81U5pTbyX2PYsw9VxN/u1RZvJNbEHTPeJ+jOdv8wNO1FWFVMPvKrhHBIUfkhhDA/Vl6QOxpVOf9NV3lI6JQ23Cp3XWzAxgM7E4zIgO3L5q6dSZ5YfvRceuP+KlGiqZXyNDnbwu4RwSlB+EnEf0W/ehpvpB4rxqKz6Q37zkqrZUYUndjEw2HZgE5q0+yZY/GP8AJtXsqWRjY7Erz20aeWSa7WkiwTZFKVIZTgg5BFb7i7Vx9zRW7SuR/pzgUmfZMsfjH+Taj7Jlj8Y/ybUxysRN7pEU1QBbAbdyuOIXztKlrbANczDIzusScjNJ3KOwdpwKeuj3AI7OERR5Jzqd29KRz6Tse0n5gAOyuYdCfKVw63NzJM79dNMx1dWxzEuBGowNgB2Htz4UzN5bOGfGyH/hPXmNoyy1EmEDoj9uvV7PpWU0Y/I6p8opBPlv4Z+PL8kah3Xl8sFOFjuX25hEA9XnNn5qzBTyH7VpY28V0qiuQT//ABCIW0x2uF/HllIx61RGPz143lbEvp36QA8xb2js3qEkpI9uir81k3j98FUytXX3YAZJAA5k7D30vz9ObfUUtxJduDjTbLrAPc020S+ovnw3FICdMuCsdU81xdN/4kSSL7IsCIcuxavI/LFwtQAsjqByAhYAeoAVUxOGjSfT99EMzHcrt34jcdsNih7h182PXtEhx4Pg99eW3Qe2DiSYPdSj+0umMpG+fNU+Yu/4qjsqn+zNwz42T5J/oo+zNwz42T5J/oqhbPoGkd37dCLidU7qMDA2A7K9pH+zNwz42T5J/oo+zNwz42T5J/ooXN5fxKqniikf7M3DPjZPkn+ij7M3DPjZPkn+iuc3l/EqJ4opH+zNwz42T5J/oo+zNwz42T5J/oqc3l/EqJ4opH+zNwz42T5J/oo+zNwz42T5J/oqc3l/EqJ4opH+zNwz42T5J/oo+zNwz42T5J/oqc3l/EqJ4opH+zNwz42T5J/oo+zNwz42T5J/oqc3l/EqJ4pM8sP3ouPXH/FStX2ZuGfGyfJP9FLflF8pdjd8PlghkdpHKYBjYDzXVjuduQNGggkEjSWnUKKh8v333b9TH+w1zeiivQLqKKKKiiKKKKiiKKKKiiKKKKiiKKKKiiKKKKiiKKKKiiKKKKiiKKKKiiKKKKiiKKKKiiKKKKiiK9FFFRR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486" name="AutoShape 6" descr="data:image/jpeg;base64,/9j/4AAQSkZJRgABAQAAAQABAAD/2wCEAAkGBhQSERUUExQVFRUUFx8YGRcWGBobHhocGBoXFh4YGhcbIygfHRwlGRgXIC8gJCctLiwtGB4xNjAqNSYrLSkBCQoKDgwOGg8PGjYkHyUvLyw1LCo0LTIuLC8sLCwpLCwsKiwsLCwsLCwsLCwsNCwsKSwsLCwsLCwsLCwsLCwsLP/AABEIAOEA4AMBIgACEQEDEQH/xAAcAAACAgMBAQAAAAAAAAAAAAAABgQFAgMHAQj/xABVEAACAQMCAgUGBRAIAwYHAAABAgMABBESIQUxBhNBUWEHIjJxgZFCU5Oh0RQVFyMzNTZSVWJyc7Gys9MWNENjgpKiwYPh8CRUZMLD0ggldISUo/H/xAAaAQACAwEBAAAAAAAAAAAAAAADBAACBQEG/8QANREAAQMCAwMLBAIDAQEAAAAAAQACAwQREiExBUFRExQiMmFxgZGhsdEzQlLwweEVI/EGYv/aAAwDAQACEQMRAD8A09IukXFrvjN1aWd0IVgGVUnSulerU7hSSxZ871l9ZOkX5RT5Rv5dZcA/CfiX6t/34K6PTcMLXtuVl1VVJFJhaubfWTpF+UU+Ub+XR9ZOkX5RT5Rv5ddJoo3NmJXn8vYubfWTpF+UU+Ub+XR9ZOkX5RT5Rv5ddJoqc2Ypz+XsXNvrJ0i/KKfKN/Lo+snSL8op8o38uuk1pa8X84/oox/YK5zdi6K6Yrnn1k6RflFPlG/l0fWTpF+UU+Ub+XT+143wYZD4koo9uW1fNXiyzn+ziA/WsT7gmPnrnIMXeezdiQfrJ0i/KKfKN/Lqp4zxLjtnLBHJxAFrpurTDZA3UEksgwPOG437q67Hq7cezNc+8ofDVuOJcPhkGpJFnBHjo557CCAfZQKljIoXScBdMUtVJLMGHeqe/uOMwfduL28fg0+D7tGar/6T8S/Ldv8AKt/KpPubC3Fj1plf6tFyY3hY/wBnoLdZjGc6/NOT37VR1msjlt0pL9wA+VsEt3BdVs+L8WlOmPjVsxPZ1+CfUDHVt9aekX5RT/O38uuKV1LyVdLLgRyw9TNcpHpKBCv2vOoaSXYeacbAdxpGvNXDGZIng23EAetwEWHk3OwuCnX543B924tBHnlrm0596VW/0k4n+W7b5Y/y6X+lPFbWeCR2RxxBrxi5YnAhClVQAHRsdI5Z8074pRpuKOcsBe/PsAQ3Fl8guq23F+KyHCcbtSe76oAPuKVaJw3pCRkcRQjvEhP/AKdcWp58k/CXuLiVRLNFGI8uYX0FjqGlScH87lvzwedAqzPDE6USgAcW39irx4HODcPqmjiKcdgQvLxOJAAT50unOOwakG9aOjdzx6+gE8PEAFLFcO5BBXvAQjuPOnyw6HWkTaxArPnPWSZkfPLOtyTyqg8j6aba6VcAC7cL3DCxj9mKrsSu585zXG9rZ2t6XPugbSaaaMOb8qN9ZOkX5RT5Rv5dH1k6RflFPlG/l09sLjsMHtD/AE15i574Pc/016XkGcCsPnsvEJF+snSL8op8o38uj6ydIvyinyjfy6esXPfB7n+mslW47WhHqVz/AOYVOQZwKnPZeISH9ZOkX5RT5Rv5dV3H5OP2UDXEvEAUQjIVsnzmCjYxgHciusrnAzjPbjv8KUPK396Z/XH/ABUrj4GhpKtFWyueGneVUcA/CfiX6t/34K6PXOOAfhPxL9W/78FdHq9P1EKv+t4IooophIoorxmwMnYDmTVJd31zdIF4amrWwU3TjEUanm6asdcR2aAVyNztg0e8MFyiRROlNmhWV/xWKADrZETUcKGIBY9yrzY+ArTHxguuqO2u3H/07pnbO3W6Pfyq/wCjnQ+G0ywzLO33S4l86Rz27n0V7kXAHdV7Sbql24LWZs5gHSN1zy/6TJboXuIrmFQMlngkKjHYXQMoPrNTOERXlwgk6hLeNhlRO7dbg8tcSrhMjs1kjtAp2Ir2qGoeUVtDCDpdJ1/HPbgvLGGjGkaoC7sCx07w6dWnJG6ljuSQAM0n9No2aewuEinbqLjD/aZgFjkADMSUxgaRXYaKHK8yxujdoRZXZSsjkEjMrL5Z8oXRMtM93Z4nt5TqYwkPof4WQucAnfPeSNtsoVfZPHeiUF15xBjmAws8R0yL2+kPSXPwGyp7RSIk13DJJBPZSXMsWD11ukeiSNs6Xw7Aq50sCgzgg9hFZDnVNJGGtbylstbHx1B7/RaQDJHEk4V898P4XLO+iGN5G7kUnGe/HIeJrvXk66HmwtiHx10p1SY3xjZUB7cAk+tjV3wPjEVzFriyAGKsjLpZHX0kdexh3VPryW1dry1AMBZgF8xvy8loU9M1nTvdcS8pvQKWGeS5hQvBIS7aQSY2O7ah+KTkhuQzjbAzz6vq5mwMk4A7T9NK19xDh8z6FgS9lHwIIBMc8vOYDSvrZh291aOzttzOYInRF5GVx/PzdBnpWg4g63evnyOMsQACSTgAbkk7AAd9d88mHRZrO0zIumaY63B5qBsqH1Ak47Cxqz4d0OvX+4W9pwxDnziiyzd2RHHiMd+7Hs2rLojJIYX6yUz4nlWOUgAvGjlFbC7YOkkeGKLtyWodS3c3C0kZE3J8svVVpGsEmRufRWt9diKJ5GOFjRnJ8FBJ/ZSt5Ircpw0SMGJnleQ7ZJ30Zx/grDyk3kskS2NqjS3F18FOYjUjUx7ACcLk4GNW+1NfBejd7FDHEkdvFHGiquuV3c4AGWVECg532ZhvTf8A5WHkYnTPyxadw/Skts4pbRsF7Lc/E413ZtA73BQe9gBW+C4VxlGVh3qQR7xUc8K4i0ixlLeNCfOnSRpCqjsETovnnbG7KNyc4AMu48nsTYZnaR13DSxwHfGM5WNWH+EivXmoaFgNoHkZ5IoqnHQ+7XJVDGSN+qvpHxt8COePq/2Co9nLMG6k3DLMo1GO7hTXpyMlTCUR13xrQsAeZztRGzB2QQX0r2C5/fK6YKT/ACt/emf1x/xUpojaX4SxnxDMP9JU/tpX8rf3pn9cf8VKtJ1CqQC0re8Ko4B+E/Ev1b/vwV0euccA/CfiX6t/34K6PQ6fqI9f9bwRRRRTCRVD0vwEhMmTbLOhuQN8w7g6h2xhyjOPxQ3ZkHo8LKVBXBUgaSuMY7MY2xilYjNVdtweS3/qdw9uu56kqskOT3Rt5yDO+I2UUpNCXG4WlSVTI24Hea6BWMkgUFmIAAySTgADcknsFJR4hxPl19n6/qWXPrx1+Kgy392jsLmWO4hEZmxo6rEiFAqELkGMswI1EkEH0sDGdVF1PE6Vzb23ZZ7h6rTjqIpHBrTn4p+sb1Jo0ljYOkihlYciDuCK30rdAONW8lqkcU8bsmrKBvPQF2Kq6HDKQuAcjmDTTXWm4BR0UVpu7tIkLyOqIoyWdgoA7yTsKV7jyjxMdNpDNe45vCFWIY7OukKox/QLcjnFXAJ0XC4NFym6vKS4PKaHB08PvmwcZVYCuRzw4mwwztkdoI5g0udNuOcVuoGEFsIIc4kTrVNxKm2QpUFI8jPIluWO49wO4KhljGrgo3Ra0XiNzxGW0vzbk3RxGiQyBkVUXrtLgnDtqwwPZvTRH5O5z914ncn9XFBH8+g0k2MnDb4Rqha1uIRoQA9RPFpBGlT8LGTtvzPjV/8AW7iC7JxWcKPx4YXPtYrk15p20KHGecxYX/8A02587LREMtv9brjsKYrfyYWQIaVJLphvm5leUZ7+rJ6v/TV3eX9tYxapGht4hyzpQeoDtPgKQn4VeuMS8UuiP7tIYj/mVc1rh6I2kLdfKDI6jea6kMhGMnOqQ4HM8gKs/b9HGLRAu7ALLgo5D1slKv8ApVNxMGO1V4LJh59w2VkmU80hQ7opH9od8HYCpUcbBo7W2RdWjIByEijTSupsbnmAqDdj2gAkK3FvKUhbqLBGu7g7DQCY15DUzdoGRy272FS+inCb+zla+nf6omlGmW3UgARZyBExwvWKdwuynLDOTqoMNFVbUlE1S3DGNG8f3/i5LUw0owNd0jvXQejXRRbRpZC7TTTkF5GAGyjCxoo9GMbkDJOSck1e0ux+UGwwNdzHCx+BcHqXHMbxy6W5g74qbwvpRa3LlIJ0kYLqwp5rnGpDydQcAlcgEjPOvStaGDCBYBKXvmrWiiirKIqm6U9HBeQ6Q3VzIdcMwGTFIOTDvU8mXkwJFXNa551RSzsFVRksxAAA7STsBUU1SA0M9peRW8s5uUuIndHZERkaIxhlPVgKVIkBGRkEeNU3lb+9M/rj/ipV8l59WXZulz1EcZhtydteohpJgPxGKoqntCE8mFUPlb+9M/rj/ipT7cXJHEsSTBzoBnEKo4B+E/Ev1b/vwV0euccA/CfiX6t/34K6PVqfqKlf9bwRRRRTCRRRRRUURUHiHC+tJ88qGChgADnq36wY7Qc9x37QcVOqFBxZXneEA5RQxY8jlipC9+CCCew7dhoMzI3gMkzBOh4jMe10SMvacTN3/FjxLgFvcHM0EUhHIsgJHqbmPfUVeikS7JJdoO5bu5A93WVc1hLqx5uAe89ns7auWNOoUbK9uQcQqKfglnAVd4zLIThOsLzyE7bJ1hZvE4wBuTgZNbhw6W5/rP2uLG1spzkZz9uceltgGNfN5glwdrO2sVQlubsMM7bscdmewZz5owBk7VvrgYF0ynjc8T/C8VQBgbAcgK9oooiEqnjnRS1vB/2iFXPY3Jh6nXDezNUJ8mxj/q1/eQ7YCl9ajwCnFMcN6TeSxfBSGJx65HuAfmjWrGgPhilHTaD3phk8sOTXWSOnQa/z53F5SO3TEAffrNC+Su2LKbqe5uSThRNKcZwTgYw2cDv7KeKgcdOIGff7ViXbmREQ5A9aqV9tCZRwRZsYB4IprZ5DZzytvDeFQ26aIY0jXuRQM+vvPialUZopsBJEkm5QRULinCEnCliyvGcxyodLxsRjUjermDkEbEEVNoqEAixXWuLTcKosekPEoG6qU21yfgM+qAuBk+mgdC+MZXQvIkZG9WH9I+IvsILSH88zSTY9UYSPP+cVnc2yyKVcZB9mCNwQRuCDuCNwa0wM6kI+WB9F8c/BwNgcdvI+BwCvzdl09z6UjIqJPwATtqu5HumByokwEQ/3cSYUEdjnL/nV4nRS2BBaMyYOoCaSSUKRnBVZWYKd+wVbUUYRtG5Kunkdq4opP8rf3pn9cf8AFSnCk/yt/emf1x/xUrknUK7T/Vb3hVHAPwn4l+rf9+Cuj1zjgH4T8S/Vv+/BXR6HT9RMV/1vBFFFFMJFFFV0vFyZGit4ZbmRMBxHpCoTvh5XIQHGDpBLYI2rRxN+JCF+rsPthBCkTxuFJGzMuxIHcMk91CdMwZEphlLK8XAVrOG0NpIDYOCeQONifDNVNspeeEqqoIYdLDUWJEqo/PAyQwXc88sdu2xi8l9sYcSvcSzlfOma4nUlyD5wRXCqMnZcYAxzrUvQeaeYvLLLbIFUBbaUZc6VU6yU5DSMY7zWLVXlqoZLGzcR135W881rRUhjiewHM2U2isZOgLKMw312j9nWGOZSezUjLnH6LKfGqafi81nIsV+iornEd1HnqXPYr6t4XI3wxIO+GOK12VDXGyzpaGRguM+5XdFU1/0ys4ZDHJOgkHNFyxHrCg49tbuF9Jra4YrDMjuBkpnDAbb6Dhsbjs7aNibe10ryb7XtkrOiiirKiqOGMGu7s49Hqo8+qPrf/Vq3ql6PJ9tvW/GutvUkMCfvK3uq6qjNESTreXsivGUEEHkdj7aqr3jp6wwW0TXNwAC0aEBYwRkGaQ+bGD2Ddj2A1mOjXFZQS1xaW2TsscTzEDbm7lQTnPJao+ZjcijRUksguBl2qVwyMrCisSWQaCT26PN1e3GfbWd3exxLrldI1HwnYKPedqrJ+jHF41VUurW4LNhneAxmNSd3AV9L6R8HG+3Pemfg/Q23gOsr10/wp5sO5O2cE7IuR6CAKO6hGpAGSZbs97ndM27kvWnSm0lcJHdQO55KsqEn1DOTVnV5f8Ct510zQRSKex0Vv2ik3j3CpbeWC1s5Di7cgCQl2t0QBpJEY5LKF2CudndADp80cbU/kF2TZxHUPmt/FeNR2+gNqaSQ4jiQapJCOxF9oyTgDO5FaFi4q+62dvGvYJrg6/aI0ZQfDJpl4H0OtrRusjV3l06TLNJJK+OZwXJC5O5CgA4HcKu6E+ocTlkmYqGNo6WZXNJ+lT20gj4jbm015CTaxJCxAzp60AFWxnAYDka32c17eoslnHFFA3ozXWvU6/jxwLvpO2C7LnnjGMvHGODw3ULwToJInGGU+8EEbgg7gjcVLVQAABgDYAdlcM7yLK4ooQ69vBI/9FOJ/wDfbX/8Zv5lJflUa9i4dLHdW6kOUxcWzFowQ6nEiOA8ecbekMkDNdtpD8uH3kufXF/GjqnKv0ui82iuCG6JK4B+E/Ev1b/vwV0euccA/CfiX6t/34K6HcyFUZgMlVJA9QJp2n6iyK7ObyVRd9Jc3BtbWFrm4Ay6qQqRA8jLKdl9QBPhyqVP0Z4pKm1xaWxPYkbzEeOtyoJ/we+pHki4OsPDYpc65bvNxLJ2s8hzv6lwMDtBON6daUdO929aUdHEwZi5VR0T4K1pZxQOVZ0Xz2XPnsSSznO5ZiSxJ5kmp91fpHgO2CckAAkkDGSFGTgZGT2ZFSKr765S3EtxKdKBAWbBJAXVsFAyd22AySWNBTimW9wsiK6MGRwGVlIIYEZBBGxBG+a9ml0qWIJ0gnA3OwzsO+ofA76GWBWtz9rGVA0lSpUlWUowDKQwIIIBGKn1FFXRcQcSIkqKvWKSpVi264JVsqOw5BHceW2d3FeFx3MLwzKHjkUqyntB8eYI5gjcEA1F4Tx6C6BeM+g/V5ZSpyQrYXPPIxVrUUVR0Z6K29hCIbaMIo3J5s57WduZP7NgMAAVWeUPowt1aO6gLcwKZIJl2dHQasauelsaSOW/gKaq13EOtGU8mBG3iMVFEjdHeKG5tYZyMGWNWI7iRvjwzmrGlfoZZC2lvrRGZoba4xFrOSodFcoD3KT8/jTRWrG7E0FeYnZychaofC7Ro1fVjU0sj7E4wzsV9unTnxzS/wBFuFNeRam4rcRXoyJYPtOmJ8kY+p2XJTlg53HI02VXcY6N210MXEMcm2AWHnAHucYYew1SSMuAwmyNBO1jiXtvdX/Q3o4bK2ETuJZWd5JZQunrHd2bUR3hdK+pRU3ivH7e1XVcTxQjs6x1XPbgAnJPgK5+egFsqkJ14wNlFzOB6vT2FbujnRK2t1DLbokhLZYjU58476mZyMjBxqPOlhTuvYrRNfGG3A9lfWPlQsJp0gSVgZDhHeN0R2yBpV3ABJztjn2cxTXSPxzh0M8DpcIJIyNwf2gjcHxFQuGXV/bIpt5UvICAVjuyySqpGQBOoOr1OufGuPgI0zXYq1rx0svZdFpUtX18bn184rOMRD82WSQyMB+kkYP6IqKvlAuAPP4Xcav7uWB19jalPvApf4qnEL65huESPhrQBgrl+ulZWx9rdFxGYyRnBJI2x25EI3ncmTPEBcuC6rRSbwbpfcLcQ217FEGn1LHNAx0MyKXw8bgFCVBxgtvtTlVSCDYojXB4u05IooorisikPy4feS59cX8aOnykPy4feS59cX8aOookrgH4T8S/Vv8AvwV0euccA/CfiX6t/wB+Cuj1o0/UWDX/AFvBL3CLu54SXjjga6sSzPGsRUSwFiWaMIcCRNRJGDkZPOrKPypmTIi4ZxEtjYSxJEv+dnx8xqfRVTTNJurM2hI1tiLqLw7p1OtwiX8MVvHPhYXSQuFk3+1SuVUAsPRwMZUjJJFNvELMSxtGyqyOCGVxkMCCNJ9uKVOIcOjniaKVA6OMMrcj2+wg7gjcEZqngsOI2gxZ3iyRD0Yb1WfTvnAmQiTSAQADnGKFJTkdVNQVzXC0mR9E32t/HaxBDbSwgE+bFE8wJYliwMIYkFiTlgCc5IGakLxtpADDbzNnkZFMIHP0hLhwPUhPhSt/SPi/bBYZ/Wzf+ytX1bxiUEPcWVvk84YXkYD1ysFyP0ceFC5J/BNGqhH3JmtrcwGS5u5o1Gn0AdEMQzqJy3puSBmRseiMKu+bHhXGIbmMSQSpKhONSEEZHMeB8KS7fo+uoSTyS3UoOQ87ZCnllIgBGhwearnfnUe96IoZTPbyy2k59KSBtIfGcdZGco/M8xnxonNnWS/+QjxWtlxXSKo+l3SyKwgMknnO3mxRLu8rnYIq8zuRk9lJq2XF8aTxYY7xZwhse/GfGt/DOiccUv1RI8lxckY6+dtTAb7IPRQbnZR2muNp3k5qz66Jo6JuvOh/Bnt4CZsGeeRp5yOXWSnJA8AMDbuJ7avKKKfaA0WCw3vL3Fx3ooooqyqtT69a406N9WefLbHtrG7EmF6vTnV52r8XB5eOcezNLHSjpoiFreGPr5Bs/nlEjPPDONy3LzV378VSr0zv85LWvqET49/WZpd8zGmxKOIzkTbxXSCKKWOj3TZZ3EU6dTKfR87Ukngj7HV+awB7s4NMVu7EHWuk5IAznI7D/wAqK17XZhCcwt1RFcamddLDRjcjZsjPmntxyNZyShRliFHLJONzsBv41WmZ9SDrDqaR8rhcaUdRgbZH2s555ye7arGWEMMMAR3GlqaqbUhxYD0XFufEGyLNCYiMW8A5KBx7gqXUao4YEOHSRDhonXJWRT2EH9tY2nSHidsAs0UV8owOtiYQykdpaJ/tZbPcwFWlatYkQ6GBB5FTt3ekpz4bHNGkia/Mq8NS+LIaLA+Ugjnw7iOfzY4WHvEteSdOrmQYt+HyqT8K6kjiUesIZHPqx7a3QoQoBOSBz/58z6zRDEFUKOQ2GST853NCFM1MHaD9wCqJbC+n86fiEkbdiWarHGu3e4Z337yPVS15SeLXw4TNBdJHMuY/+1RsEJxIhBkgI2JxjKEjJG2M4f6T/K396Z/XH/FSuyQsDSQqwVcpkAJvcqo4B+E/Ev1b/vwV0euccA/CfiX6t/34K6PVqfqKtf8AW8EUUUUwkUUV7RUURRQK8qKIr2vKKiiKK9NeVFEUUVE4pxaK2iaWZxGi8yf2ADcnwG9cJsoASbBS6UunHSVosW0BxNKMs4/so+Wr9MnZfaeysLzyoWyRlhHOTyQGMrrY5wu+4ye0jtpAtuI+fK9yw+qZHLOBzONlCLzZdIAGM0nNUNAs05pqOFw6RH7/AErC3t1RQqjAH/WSe0k75rZUeyuS6+cuhwcMhIOO0bjmCMHNei9QvoDZbGcDwxsTyzgg454pAG+YXC11zdbJYgwwwyD/AP3Pgc9tMvRXpmUkW1umzr2hmb4R+KkP4/4rfC5HzvSXaq2sXugA6qIdZOdR1Mq6lG2NsnBznlU5wKfpk/2rsAcCHafui623A9UqtI+pInLxRhdOlnyWLtnL+cSQNhyyCRmp9zBrXAZl3Bypwdt/+vnyNqTeg3Sltf1FdMTKozDK39sg7Ce2RRz7SBnxLvWlTNh5O8IyNzlxOZQpnPxDEb207kEVTr0gtISYhMuUO4BaQg9oYjJz4E5qu6cdJeoQQxluulG5RSxjQ7F8KDgndVJ2zk76cUh280SCNFwocZReWQBnlzzg9u9VlqA11m6qNjOG5vmuq8KvopNQhkjdF/FfUwYkkhh2cxjO9WFcZunAcFJTDOo1I6nDAA9v4yZG6nY10ToR0sF9bhmGidABKnLBYZDgc9LDce0dlXhnD+idVHxHDjCYqT/K396Z/XH/ABUpwpP8rf3pn9cf8VKLJ1CuU/1W94VRwD8J+Jfq3/fgro9c44B+E/Ev1b/vwV0C9v44U1yuqKNssQBk8gO8nuFCpzZiYrhebJb69paHlAtu6bT+N1T/ALvp/wCmriz41BKrPHKjqvpaSMrgZ84c1OOwiitkY7qm6TwO4KZXuaoeDRvBLplYkXY69Q3wZCAZIh4AFSPbW/jXSmC1IWRjrK6giqzHHIZwMLkjAzjOD3Gl6esiqIuWYej8IstO+J+A6q3rzNcwuOnF47ag6xD8RFVh6izgkkd4xnuqhuX6xi8p6x+ZZ9z3+weA2HZihPr2Dqi6phHFdtqM/EoxOsGr7YyGQDvVSqk578sNvXXNbPpndxRqiPGwXk0qu7YPIag67DfGcnGO6mHgvGEuBPNIUjnVQ6gEsqLBzZmx5gcyMpU7lckZAzQKnascEYfYnMAjsJzPgmKem5ZxAO5OVFVXBuk0F1tEx1YzoYFWx34PPmOWcVa1rNcHC4KTII1RXKuknGlvJzLqzbW2RFg5V2HpzePaq+AJHOmLp10hJBtIGw7fdnX+zQ76AfjHG2OwHO2VylXkoiCKijzcFV3wSpARdv7woT+arVm1c2I8k096OxpyaNT6D+/ZZwQGSfLcoOY/vSNxnP8AZqdP6RY91W2KjcJ4haWxit5kEjtIFeRpnj6tJBkzkjzDh9THWcnK4B3rbbyakVu9QfeM15auBcRJuOg4D+0xMwtDTu/fdYXNhHJu6AkbZ7cd2RvioV9DAkYTXHAVOpDlRpbffBIzkEg94Jq0rybpbc2v1ItuxAaXS0JjiETxqcSPLK24kaTWc5ACFTtzMoo3SutitbNWpmGU2voqsWUz7M0aqebR6tRHhnZc9+Tj56s44woCqAABgAdgGwFZymLrJVhKmJZZFTQQV0h2ChcbaQuAMd1eUGqlke8tedEGS4JbwUPidh1qgq2iSMh43HNXG4Pq76buFdP42sevmGJo26p4RszTY2RB2hvSB5AZyfNNLtVHEbZYplucbejJ4A7CX1rkgn8UmnNnV76e7Nb6d66yzxhd4fHirNdbs8spDSynLkcgOyNfzVGw9p5k1GXg0QBGCc43LEkafRwxORg7j21NorPdPIXF18zmqY3XUBODISxk+26sDz1XYLnGABjOWJz41JFy1tMt1ECWjGJEH9pF2p+kPSXxGO2t1FXZVStkEl8wuh5vmuk2d4ksayRsGR1DKR2g7ilXyt/emf1x/wAVKp+i/HvqGbqZNrad8oxO0MrblTnlG53GOTE9+auPK396Z/XH/FSvbxVDaiDG3gpGzDM22hISo/F2tukXEXVQzMrKMnAGXhOo9pAAOw5nHLmNlzM8r9ZKxkffBPwQfgovJRy5c8DJJ3qt4z+EF/62/bHVhWTPI7qXyVtoOIlsOC1zzhFLMdh8/gPE1XzZfc4DYIDAecoPMBvpGD2jsrO8b7aAe1Mr7D537UrygDJLM6FiNU08ev5fqa1nEja5YVR3yc/aywZgPRVtbINQGfO8BhYklZjlmZjyyxLHbxO9etxSTq1tiw6pCzIukZJdzIw1c9m3xtsfCsKBTxuijwHS5tbhfL0yTlZKJXBw4DzRXhUHsFY9aMkb5AyfAd/045ZGawEp3OF0j4WrbnjHLxX3+FHQGwyO0C3Vf9GoR1F75wHWW0y7nmQkYHzNSmeIYxnDE7YU7nvIB5gdpB2xWvCSOHYZAXzQ2DuTkFVGST/yx20OaAyMw3smKbFC/GRlZWAPI8iNwRsR6iNxU+34xdEGIXUyx45Arq3JyOtYGQDbbDDG+Kr9Xg3+Vs+7Gal2UWASRgk58cdmfn99GD3M0NkniLAtsMAUYUdue8knckk7kk8yap+HyGe7kkAJSAYQdjPhhn53/wAwqxuZNQcAkJGuqVx8BfxQfjG5Admc9wO7glj1UQBADMdbAcgW+CPBRhR4Cl6lxiixHV2Q7t5/hFh6LS92py+Vt4XNriRtQclRqbGMsBg5HYc527KlAY5VDn4WjMXGpHPNozpJ7POHJv8AEDWAt7heUqOP7yPB/wAyED/TWQQ1xuDbsP8AX9KxDXZgqfWqGzRMlUUFjkkAZJ7ye2ojC67PqcePnn5q8+oJm+6TkDuiQJ/qJZvdipgtq4eqmG33LK/4jHEcAa5WGFRBlj6+5fE7UcPs5QxklkJZhgxj0F3yNPiBsT25qRaWCRZ0KBnmeZPrY7n21vqGQAYW+Z/clC8AWb5orx0BBBGQRgg9oNe0UFDVXw+bqn+p3PYTEx+Eg+Dn8ZOXiMHvq0qHxTh/XJjOllOpHHNWHI/7HwNR+D8XMhMUo0Tx+kvf+eveD81Hc3lG4xrv+e7+UVwxjEPH5VpRWu4uVjXU7BVHaxwKgjiEsn3GLzfx5SUB9SYLH24obY3Oz3cVQMJzU27tVlRkcZVhgj/rtqi6Q8duI+Hy2U4aWM6Opn7QFdW0S+wYB/6FgHukGSsUvghZD7NWQfaRVT0q4oGtZEZJI3yuzqcekp2cZU++tKhklhfhabtOR+eKZgBDgNRfy7VL49IRx+/wrOctsoyecffsPWTU37ceUPsZ1B+bI+etHFIVbpBfhgCPO2Iz2xVaNZZ2LvjswxGPaOf+LNM1c+CS377q9WxhkuQqS9W4JytsxI23ePBGR26sj3VlFbzY8+IqT2Kwb3nbf2e2r8RAHYY9X+9Yyz42wSccgPYPVSnO3HIAevyliGkWA9/lUUtg7EKyLhsYDHt3OTgHGMbc+fZitkfAZVziRd+xtbafUxO48MCp01iZHBcaQNzpc7lTlR2Ywcnv5b863fUzA+bIdJ5htyPFWO+ew5z4Y7euqXWFjb98UQ4AAB4qB9Yo4h1il9anVnW2CfhebnTuMjlU2/s0MaKsj5LLkBNJTnt1hyW87GwyO/nWMttJuA2pSQfOOCMblcgbgkL47t4Vm0bsCMBfXv7gPmOc+FcbKbXLr9qfp5WiJwe7X4VfJwqZfRkSVfxZlAI/xqMe9a0RSyjGmHWSgOVdcAEvhQWxkDv/ADhVm6gDM7AknCgat8DYBBuzbE4APzVZ8P6HSy+cyPHHjGATqIPe+cRjwU52G4xim6Vs05s0X7dB55JHFG1jg4a8PgKgsJppn6tIcMPSJdSqfpsucHuXGT4Der2Dos5+6TdvKNdOB3amJJ7s4HqHOmCCwSFOrRUUDkExgc8+jsSdvnrGZmxhBqdiFUd7NsAT2DO5PYAT2V6SOighYXyZ2zJ3LJdIXPwxNtfxPqlm9sI00wRriKJtbAkktIfOBZicnGc75ycctO5WIsrku7hEYMTqTVpaORfNdNwQy6hkEn4XditLCdUMrwMkav1bjZ31lVddIQkFdJ37ckDGa8rtKKeSXlSOieqd1twHaVoNicTgGZGvHt7VIorTbXayZ0nJHMEEFfBlO4PrFbqyHNLTYhDII1RRRRXFEUUUVFEUUUVFEVV8a4EJ8OjGOZPRkHP9E45jn6s+sG0qLJxOMEqCXYfAjBdvaqZI9tFh5TF/r1V2FwN2qr4Laed/2iJzMg+6OS6nsyjHzVPhsavqwiMjDIgmwe9Qp9zEGsurl+Il9yf+6m5KWqkOLkz5H0XZHYjc+69qk6af1OT1r++tWcl2VOGiuBj+4lI96qQfYapOl96GtJBplG67tDIo9JfhMoArkFLM2Vpcw6jcVeFp5RvepXGLtI+kF+ZHVBlhliAM5j2ye3Y+6rmK7RvRdW9TA/sqE9lHL0j4gskaSLhjpdQwzqh3we3nTDJ0StDztYR/w1H7BXoH7J51/sDrK1dOxktnXUGo898iEKSS55IoLMfEIoJx44qy/ofa/BRk/QllX5lapvDuERQZ6tcFvSYkszd2p2yxx2ZO1Uj/APPuxdN+XZqkTVRAZXPp/JVNHFMx2gcDvdowD7Axb3it8HBbyQ4SGIjv61zj1gR4Hvq+rdBAz+avIbnJwAO8k7CtAbFpWjME95+LITapxNsPuqJui91yMtrGe4nX+xlrwdBLl/SuWZf/AAyRj58uf2VdMmDjY47RuPfWOmjs2XTMzDR43+VOeO4e3wjhHR2KzywISQjBc/bZiO7WxJUeGoeqpUl0rHLK7/pyE/sAqLRT7Ymt09MkB87nf3n7/C2yzA8kVR4ZJ97E/NWFucTQsDuJFHIH02CHmOelmGRvuaxrGRMjG43BBBIIIIIII5EEA0Grp+Xp3wj7gRn2hSCbk5myHcQclptYyC+oln1EOx7WXzcnGBnGM47vChwTbOhZigu9OnYbPHHNuQNwHLsCd84HdW5I8Z3JLEsSSSSTzO9YNbAknLYJBIDsFJXkdIOM42z2jAPIVnzbOdJTRRWF2Fp7MtbZb07HWtbPJJnZwPfnp5LRe9HIrk5bzZAPNkU6GHhr7t+TZXvqqu+jN5EfNCzDsEgMbf5lBRvYBTEDUhOJSAYDe8KfnIpypoYqjrtB9/MJaKowizvn98CkoWF6Tg28cZ73mz/pVMmpP9FLo7m4VR+Zbn5mZ/8Aamk3j/jEerb9mK1mQ9599Lx7IpWfZ53Ks6rP2i3h83Sx/RKb/vsnyUX0Vi/R26X0Z4pPB4yn+pWP7tM9apLpF9J1X1sB+2jO2ZSOFiwKgqpTwPgPhLR4Ve/F2/yr/wAupMHRi8fBZoox26UZ/wDWxVR7jVkvSm2XYXcK9+JkH+9H9JrZz/WoWP65Cf20u3ZVGD1R5o/LyW6vp839lEXobEPuryTnuZ/N9qR4Q+3NW1vbJGoVFVFHIKAB7hXqTqeTKfUQazFacUUcYswAdyTkke/rFFFe4rzFGQkUs+Uj73TetP4i0zYpZ8pA/wDl03rT+ItCm+m7uTFJ9dnePdYcOZx0k4kYywIRySpxhdcGfZnFOzP1wGpwJFGMyE4YZJHndhGSN+zG9I/Drgp0m4gwwcK+x5EFoQQfAgmngwwtuJGj/NZS2PUy8x6xSlL1L+q09o5zWB3aE28Qsfrae14gO/rFPzLk/NWb2SdUzq5cqVGy4Xzs75O+NueBvivVtYirhWZ3VdQONK4BGQBzJ05PsqPZ3rRsSuDkYIYZDA9hHbTXSOh/hZtmNIBGR33vb2C0V5fLKZo7OEqssimR2fJCKoUlyoxqI1ooXI3Y77GpdnKgfW42U5CDO57BvyUHnn56g9Hy03GpJQdQjtSsh7FeWRXVfWVVjjsAHfStdM6KJzm5W903s6Bksoa7Ps7Bx7z+5qwt/JlbZ1XEk9y/Ml5WRfZHGVUDwqW3k7scbQsvik0yn3h6ZKK8caiUm5cfNezETALBoStJ0AQfcrm6i8OsEo//AHKxx6iKhS9EL5T5lzbyDPKSF0OPFkcjPjpFO1FGZX1DNHlAfQ07+swJCHA+JfFWfy8v8qj6xcS+Lsx49fKfm6oU+0Uf/K1PH0QP8VS/h7pHXorxA85rRPVHK/7WWt0fQi5OesvsZ+Jt1Uj2yM+fdTlWm8vY4kLyukaDmzsFA9p2qh2jVO+5Ebs6mb9gSynk+GQXvbtu8AxID/kjBHsNe/Y2t+2W8P8A91L9NEnlCjkyLKCe9bcZjXRFkd88mE57ZGa1vHxS49KW3skONolM8mO0a3wgJ5ZCnFDdUT/e+3ef41V+SgZo0eS2HyeQKCVnu029I3DsB44kyvvFLt5bWUTaTxe4ds46uLqZXz3aY4mOfZV9H0At23uHnu2znNzKzrknO0YwgHcNO1Xtjw6KFdMMccSj4Maqo9yiqiuezR5Pp8obmQu+weSR7SxjYgpa8Tu8cmuJPqeM8+aFo8j/AIZ9tW1lwq4UERWXDbXO+fOlOe8hUjyf8VNVFAfVvfr63P75LrbN6oA7kv8A1kvGzrvIkz8RaRqR7ZWkyPZWS9FSQRJdXEgPYepQD1dXGtX1FC5d/H2XcRSY3kh4axLNC7EnJJlk/wBiK3J5K+HqMCKQDuE8w/8APTbRU5xL+R81U5pTbyX2PYsw9VxN/u1RZvJNbEHTPeJ+jOdv8wNO1FWFVMPvKrhHBIUfkhhDA/Vl6QOxpVOf9NV3lI6JQ23Cp3XWzAxgM7E4zIgO3L5q6dSZ5YfvRceuP+KlGiqZXyNDnbwu4RwSlB+EnEf0W/ehpvpB4rxqKz6Q37zkqrZUYUndjEw2HZgE5q0+yZY/GP8AJtXsqWRjY7Erz20aeWSa7WkiwTZFKVIZTgg5BFb7i7Vx9zRW7SuR/pzgUmfZMsfjH+Taj7Jlj8Y/ybUxysRN7pEU1QBbAbdyuOIXztKlrbANczDIzusScjNJ3KOwdpwKeuj3AI7OERR5Jzqd29KRz6Tse0n5gAOyuYdCfKVw63NzJM79dNMx1dWxzEuBGowNgB2Htz4UzN5bOGfGyH/hPXmNoyy1EmEDoj9uvV7PpWU0Y/I6p8opBPlv4Z+PL8kah3Xl8sFOFjuX25hEA9XnNn5qzBTyH7VpY28V0qiuQT//ABCIW0x2uF/HllIx61RGPz143lbEvp36QA8xb2js3qEkpI9uir81k3j98FUytXX3YAZJAA5k7D30vz9ObfUUtxJduDjTbLrAPc020S+ovnw3FICdMuCsdU81xdN/4kSSL7IsCIcuxavI/LFwtQAsjqByAhYAeoAVUxOGjSfT99EMzHcrt34jcdsNih7h182PXtEhx4Pg99eW3Qe2DiSYPdSj+0umMpG+fNU+Yu/4qjsqn+zNwz42T5J/oo+zNwz42T5J/oqhbPoGkd37dCLidU7qMDA2A7K9pH+zNwz42T5J/oo+zNwz42T5J/ooXN5fxKqniikf7M3DPjZPkn+ij7M3DPjZPkn+iuc3l/EqJ4opH+zNwz42T5J/oo+zNwz42T5J/oqc3l/EqJ4opH+zNwz42T5J/oo+zNwz42T5J/oqc3l/EqJ4opH+zNwz42T5J/oo+zNwz42T5J/oqc3l/EqJ4opH+zNwz42T5J/oo+zNwz42T5J/oqc3l/EqJ4pM8sP3ouPXH/FStX2ZuGfGyfJP9FLflF8pdjd8PlghkdpHKYBjYDzXVjuduQNGggkEjSWnUKKh8v333b9TH+w1zeiivQLqKKKKiiKKKKiiKKKKiiKKKKiiKKKKiiKKKKiiKKKKiiKKKKiiKKKKiiKKKKiiKKKKiiKKKKiiK9FFFRR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488" name="Picture 8" descr="http://4.bp.blogspot.com/-YkY4Z_W6lNk/UCndrM_kl3I/AAAAAAAAAME/VNdNQhh-8Kg/s1600/kolob%C4%9Bh+vod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1052736"/>
            <a:ext cx="3720756" cy="3727724"/>
          </a:xfrm>
          <a:prstGeom prst="rect">
            <a:avLst/>
          </a:prstGeom>
          <a:noFill/>
        </p:spPr>
      </p:pic>
      <p:cxnSp>
        <p:nvCxnSpPr>
          <p:cNvPr id="14" name="Přímá spojovací šipka 13"/>
          <p:cNvCxnSpPr/>
          <p:nvPr/>
        </p:nvCxnSpPr>
        <p:spPr>
          <a:xfrm flipV="1">
            <a:off x="899592" y="3573016"/>
            <a:ext cx="2664104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 flipV="1">
            <a:off x="899592" y="4077072"/>
            <a:ext cx="360040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 rot="20140295">
            <a:off x="319400" y="3636872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Odpařování</a:t>
            </a:r>
            <a:endParaRPr lang="cs-CZ" sz="2800" dirty="0"/>
          </a:p>
        </p:txBody>
      </p:sp>
      <p:cxnSp>
        <p:nvCxnSpPr>
          <p:cNvPr id="20" name="Přímá spojovací šipka 19"/>
          <p:cNvCxnSpPr/>
          <p:nvPr/>
        </p:nvCxnSpPr>
        <p:spPr>
          <a:xfrm flipH="1" flipV="1">
            <a:off x="6012160" y="2924944"/>
            <a:ext cx="1872208" cy="1152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 rot="1730586">
            <a:off x="6914642" y="3161975"/>
            <a:ext cx="1415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Srážky</a:t>
            </a:r>
            <a:endParaRPr lang="cs-CZ" sz="2800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Význam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 vody by nemohl existovat život,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a proto se naší specialisté snaží rozvést vody do všech koutů světa</a:t>
            </a:r>
            <a:endParaRPr lang="cs-CZ" dirty="0"/>
          </a:p>
        </p:txBody>
      </p:sp>
      <p:pic>
        <p:nvPicPr>
          <p:cNvPr id="21506" name="Picture 2" descr="http://t0.gstatic.com/images?q=tbn:ANd9GcSnVTNGBL0abo-EwqSEmUop7q-G2tw2MKHGP2Jo6dXgDKyRKnsKW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196752"/>
            <a:ext cx="2552700" cy="1790701"/>
          </a:xfrm>
          <a:prstGeom prst="rect">
            <a:avLst/>
          </a:prstGeom>
          <a:noFill/>
        </p:spPr>
      </p:pic>
      <p:pic>
        <p:nvPicPr>
          <p:cNvPr id="21508" name="Picture 4" descr="http://t1.gstatic.com/images?q=tbn:ANd9GcQT8fgGCNyHPOFxJzq7TDoRHWrLi35ggwUn9Z2PX4sgICrQkUifh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4437112"/>
            <a:ext cx="2619375" cy="1743076"/>
          </a:xfrm>
          <a:prstGeom prst="rect">
            <a:avLst/>
          </a:prstGeom>
          <a:noFill/>
        </p:spPr>
      </p:pic>
      <p:sp>
        <p:nvSpPr>
          <p:cNvPr id="6" name="Šipka doprava 5"/>
          <p:cNvSpPr/>
          <p:nvPr/>
        </p:nvSpPr>
        <p:spPr>
          <a:xfrm rot="1657742">
            <a:off x="2969385" y="1654073"/>
            <a:ext cx="1417337" cy="2689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2264395">
            <a:off x="4146026" y="4698719"/>
            <a:ext cx="1417337" cy="2689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Užitek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 pomocí vody můžeme zavlažovat, chladit, používat k hygieně, …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19458" name="AutoShape 2" descr="data:image/jpeg;base64,/9j/4AAQSkZJRgABAQAAAQABAAD/2wCEAAkGBhQSERUUExQWFRQWGBcYFhgYGB4bGBgaGBkYGhgdFxgeHiYeGBojGRgYHy8gIycpLSwsGB4xNTAqNSYrLCkBCQoKDgwOGg8PGiwkHCQsLCwsLCwpLCwsLCwsLCksLCwsLCwsKSwsKSwpLCwsLCwsLCwpLCwsKSwsLCksKSwsLP/AABEIALcBEwMBIgACEQEDEQH/xAAbAAACAwEBAQAAAAAAAAAAAAADBAACBQEGB//EADwQAAEDAgQEBAQFAwMEAwEAAAECESEDMQASQVEEImFxBYGR8BMyobEGUsHR4RRC8SNichUWorKCksIH/8QAGQEAAwEBAQAAAAAAAAAAAAAAAAECAwQF/8QAKhEAAgIBBAEDBAEFAAAAAAAAAAECESEDEjFRQQQTYRQiMoFxQmKR4fD/2gAMAwEAAhEDEQA/ANXxD8aD+lqcOpCDUypAUh2+G4SkqPzAjMzTsb48cxIioSIAc72ALAXB+nR8zh/Fl0llLgSMxYFxcZnHMHLzG7th7g+PSkKBkKLylNyRoRAiW63bHHOVoyu+RzwKuDUUCg1DlIS0EKEghpdgT0MnYtcEikospdRVgpKWSHAJTKiHBIyzlIzwSS2EMnww6Q6icwYORlBl5ytDiDu1sSpxFNFJTc1YmSEuMsZg7gNLgs7pFr4FEawXTVUGQmzpI5XUJZgrLm1tFzDnG74z+KaZcVKagACSQAlanAPKpSTl5ilZFxn1g48zU41C1A1iSBqgJAZ3hhdi/Wzi+MniuKFnz/lUXYJEBhpDiSQxbbDToLPW+D8KrilBfKOYrrLqKy0wrNmWQwBTcslywDwzj0yOBpjh6710LTSSEFJCVMeVJyqUoO+SmynZ0sATj5xwvGrVTyNlSklStBaJe7JZi5OWNRj0v4O8fNFaUIyKNRQCVLBKaaZBJYvqu7ASWOBSV0y0zD4niBemgAgmS5CSSVzLKORKgHgpFnxE1lIBAIQVZQpPzQgvJIOVyFFs27gBsaH4spBNQ54AWoiplQHLU0KYAILBSXCWLJMEPmxn8WtaUikQU5i+YXWpQJBYuUukiEsLfMWxLVYIeCqlyGYMHYS7AtJYM+l2Z3Z8aPhqK6STTzDMlcgCClKgSCPmAc8wL/Ym/CXh/wDUVwmopIpjLmzOAAGKrqBdTgAixIgzjf4xC00XpqJQkA0kgpC0Op6UyAChnKbskM4fEbbVjSXJ4Xiyz5gH5iS51N4eZG8Eb4HwxCFfKDBy8zEcvTYlJ+hclwTxSopQVmi6iGgZju9nUfQxoOcPQKXzJ1ly7M7ECSbttJxG77Q8GvS8JGTOFLUQSKgSkKKUuRmuM8pUxEQOZzlGh+GvDBxFdPxqwRSTMKCWJ5QEl4W+XqQNhhDheAKsopLUlav9I5kskrJAUhKxATIk6EXfLjY8P/BxVVFWqc9AlisEAgU3QCoTytTABdiCGOuLUfKRokMfjnwiiv4h4eWpVITZMuS5V8iipQTDZgBIVDX4V8YTSCRlShYHOoZVAJBUVApAzMGUZJJlim+C/j7gaaaVKjRSlIWSgZSRn/1KSrJACnUCS8FuzaX4E8GUOHprKEuQylH5lJmCFJuCCHBEMNHHTT3Uhm14r4otJQiglVRdRKslUFCkgiWLwzB3h2F5x4ipTRXqVhXStKKeVKvgJSUoIclwFKJclQcBLgF2kY92ricik0k0wAy8hykjMh2uAAQz/NLONMKJ8LCvhrACqjLUsZfhqUTGZTK5ZIIboRinFvyM8/8AgmlRTUUlC1JqJURzqLqp/BplQLOkZVhRANnMEiPUeJcWXphKSoVj8PMS4LlJ0sMgqGwv3xicJwakcdxCvghdFWRCgkOoE0kFNw7MdbRqMei4uglC+GpIAA+KVAWDIprJYM11CIw4YwJm1iqzgFbiuV0c0tEt5eY9cZXE8ZUpUioDPVKXylRLtOzAA5nDCAdcW5AYX4n46oaiEk/CQ7fFALsEqzc0BiFQIfNBN8efVRTSXTqDPUWSVJ5srFoSoAlTkJVLh5tgPG/iFYUadYqL5icqgTKkqBSVZknKDysXd20IxfEfEgxYKZRGUliSBAcI5QpSXeHOV935JyvKEzW/EH4sXxNRKlISAiQkkgCAr5hrCVZovdsJ0vxEljZSloSk5gGZDNZsoASA0g5pwuxS6FpDEoW60qfKqmVMED5Ulszw+VNgDjO4ghNUgJIZUfMGYulnlMSBEAbYzba5Ibo0v/6b4sKquHUlTpShmgZSFspkh2ByuC5J6RhTxzgeHQU5agVSKSpksKqSwKQshRDqJSgqLyCQlnbL8d4hS1IcZZa2V2OgsPLrs+HuL8OpfDzJJzEEnlBA5mYqB/KRYGS3bVywm0Vfgz6PCFZDlTMkAJIsSAliYLMO5aQxcnDeHoqKKPh1UqS6vnBIAUUELGR0kuBoQQI5sF8OpnJUIzJCQPiFIAVlVJCA4PMoZY+lzn8bx6SQlJHInJmAyZ4ZyASASL9jg5FeDT4rxlABTQpigxBJQpSsxCSLk5jJYAMOYuHsvw3hdVeWsonKo5UKUYCQFAkh+ZLDKALvq4fM4pabOgp5TnAILBIDEuR1MX8xjb8FqUuZJqUhTYgqy1OUulv7U5ioiHeCxZhgalWAu3kzlcIBGY+awD6Zh73viYfr+IpSopKEoILFKkLKg35uYTqYHYWxMY2+y6Ri8erkBLnSbhW0aQoEftCFPiiG9nHr+M8L+NTVkIC9ZLHUOIZTAz1OjY87w7odKksQeYESD6Tr3++9UuzCqPQeFePGkhlAGmcxAYKKiUlKQsgjkBkRBLi5GNbxLw01AuutFLgkU0IWEwrNnUsUwEAOc2UvAGuVT48lSASGTALZndvTXsdscr8QVkzmSAAHAcJQ4T2AEaQ22Ji3wPccp8WEkgJhyxa4axuLCA2pwOtWzD5Y/YNa3+fLC/wnDAF+mv7iMdQCHB2nVh3A6fXCfYHaSypB5jOWJ1LA7Fnv/jGrw9AFIJdJaHbK0hMnT9jjJUohKdyyWH+06trp5DrjQNmSTmYO4axjKXcgzd7GXOM5jHqXidOnVpGoE1C3+o4CuwDpgkuQdHDuARhTxHxqpXLKLmWgZiokqzEv8xIAcNA6l1kJC8oKVAPyqFutgXjNYT5HDv8A0wZwEORcmCQQzOLMSQG663Leoo4ZLdDfh5PwwllFQYEf7iEvmA7JEzYb4YrcMqnASxSM5DShJAvDobOJu4wDhaoCzBGUgIuXsWESoKY8xv0xoDxxUKCyHBS+UDkPMsrOVyMxKi7yCS98cznnIJowfElKLpIU6wpXMxJEsotaxcX/AFtQqnJTOZ3DKY2CUjQaqBLHo/TDtXxLJkKUOCFMdTmBBzOCH5lW1kyzY/C8MMiczRGXXV3LOwy7/m2noTW0o9h4L4/8BC1ikCk8oSyE087QoyVKEBZBuXDxPoeE/GtMcPSpLpGpkKBmLoBKOZBCWIg5GuD9MeAorSAlJUoAqqKcGxD5JF5VmZj8gs5d/gKhEg5wCMuaBLCziWvJ0vjP3prgpM9YfxPQ4njODPKhPDiupiczqIQEhiILn5jcgt8of1HgX4o4enSyKXIXVgJ5QBVWEgAQEhIDDbHyRHGAcTmUeVFNtSAVqQSkiWDFm7hzBOgOOQKSspZ1LynMwZS1MQPmMNta1n2WvNtJIdn0rjPxtSpoX8N6q/iLyp15QN/Qd9sW4nxr4alrVXQUIpLUUJOVyMjBHMCo8qhD5SVCHGPmlLiFooKqGQQoFQLmUZSMraA6tILkYR4zj18RVJU7qJWoKYSSnYBnAT1N5vh/UvOOAuj6L4d+JlIXxNTIoJUqlkCmzqJpJyOXI+UhTRd3NsYnjv4rq1eI4cghJHxAlolSQCHhybeYxh+F8YtJW6TyqTCnVIpgNJiH9buzscfxgTXoLspqvype6A3KSSQ7p0sZxzy15SntXH+gNil4jUFKpzPmnKSRIYmAdz9DZpqPxDVo5ZXlSqaZMkf3AjUkuwkc0jGF4jxxyjKpzHywBtN8zude84zqnEh3LtysE9Iv3NyPIvMQ3cphZqeNePCoApRMlJLl9CYSQws5ic3XGd4aBUV8F1FBKqhCUlZdCSXCUlz85GUKH9xM3zfEIJnWTeGnmaQBBPQYqfGaoKKmZQUgZELcuAQwAM6P0m23XBCbN3ifCKgqLpIZRVVVkSM0oUogLSBJp5hJ05buMWVQqcKs0qwIWFgqam0ueZFSLoNz+ZJaAcYvD+MVUJQlJWMoSlJSoiELKv7Sx5ubMf0BwzQ8YqKUFVDVXqnNVJTcM4JaCkkJjewwTqsIGxTxestddBqZgStJdQBIzEEky5a89zfFOJogMonmBAOqQTIGViGuNZBlsL8ZXVVqoNsyogAAaRL+b+eD8Schd0mdUguGZy/zQbKEw4GDhK+RMlALqL/1ahp08q1Z1BxAVlyJd1Orlh5L6YTreGuSFD4bAEJ5jdiWd+XrmJ7kKZ9dIpSHRlqIchRWAcrBmCiOcuYSHv0xl8WtRFiLAguxJuGs04tO+ANHwqkigcy0fEEHLKQYIAVoSASQbzh2j4kkIUE0KaFrVmCyjMuQlJFNSnUkcptPNc6JUKwypCoys6nf/wAhNy52f1T4miSQT8rD7QH3YAduxbNbrKRvnwOvBCXCglQIYhlAKAdjYFrm2OY88aoEMiN0pUfUgxiYv24lWe4478LqpH/SJByhRSY3dgDIESPzDGF4iCRmrAByoZgQHZrixvdn+uPqtPhCtFNas2cDIoKyvZI0fUWG74+b/jPg8jgKzJTUJAU5YqSCQYtp0mdq2NIy1MHl6i8hCQLhwRZvo1jrp54H4bS5lZvlqAspm/uF3MMqJ3OHP6JZASFFwIzEM7vZpktP5vWUqRpqJ5SnM7El4ZmYgTrePMYy3Y+SLIODZSc4AcMGOoa41vp1x2v4coVB8PNIGSCZJAZ20Pe4ku2HPjBSHSRBLBoIdiytCxjQ746viAliQUguOZpsJiRzs53xkpSBGLUplFMJYOVZgR8yWZ0n1B6H66orJKeYBnJYmdxlLZgA5l8ZnHUa+cgpOUNsdS0XMn1YY6gOACRnAL6WBMlt2vY7Ti5rckV/I/UcAMopAlmgkq5i0jMxn74PQrEgkkBmFmggkDaD7vjMqA5AslWUMCGIBfY9wL9OmOp4kpCSkAjeYBvynpr33nNw3IijWTxOZTpZzlgQS7JIJFg0O2ol8FNQkf2u4LE/MWyjQyTfbGUutmSGcSHYSQwaLNL/ALvgavihlMDAsHvv1I2PacT7YUbPEJ/0wAEwwMPpzMJ5pPkIcYVp0qQSSSwzFsrFQhSsuY6urZ8D/rWQCRDjSHV+Vw35iD1awxn11jMVKMZzYD8uvUnyDYIQfDKQ3wWZSlFdnS40Agxpmd46HbGyQSpOZKkvDk7CNzI0d4OMzw0qUQo5iAHPM7nMTyxoH1P7aVaiahkkpGYXgPmdiLQGdnBT5mNT8ixOjXyVFJUCtBpJmAHUSp0kjmH3ZQkYe8J4ZRVUKKgSMykpZOZ3TkPKrlyl9csZu2L8ZwKVErKloUUpJCAAMzqlv7gxbdhc4omikSBmUFGcogCEToWPYZhio6qWUDZteL8YKilJGXJmcpQWAakHIALkgh5ljIcYxvFKyqnEGqAWqDMtSZAKyrMEsNdmNvLDNGqICjDAuw2LsCQ0RrczgqeISGIcn82nMbJewcgM7OMYy1W3ZO6xalXZdSCplJAuCAKaWBcmA1zDPilWqo1qCAcigVgPKZDGHyiXDgS7sGwVkqzFKStRBLM5UVdhKmIPp1xj+Kcb/q0ikFIzKuz8zNI10ebatggnKVr/ALBVmrx5Fwh8pBIdMXlWztLMZBHXLQSp3Ddr6klQBgu3+cKFZKyU5iTcwz/3Nl5TYGLz2wxV48GGU/LDCNWUbjdvWZx0xjtVcjWRXxBZgOCXDQ5JAggZWA0j0NygniCUKGrB3hiCCxkA2HedcaaShzmbN8rs7edyW19hOj4TUqE5KSylwczQoQ5eA8E7ycbxlFKmN5YyisE5SzAoVozB79A7afrigpZnAYNL3hRjfNdtNPKx4A0yoLSUkAM5mXAP00/bDnh/DJBK1TDCzDlWQWNy7BrAnsMJyVWKrM9RHxEOCQHcAiWcQZGl57Ww3S4VSCSQx5my3h0uQSWDjW84FWTlqAmWA9SnU99b+eCcNlVvmN3gH1NuhbFStrA6IouoFuVhCQwcBo6dJwqvZ4eCwABHv0w7WoEsWLOAdxoY1P745xPBgkbB4I7DU9rk64lOmKsi9NObMSr+2wHzGWGoZy/6a4JWVy2EBv3aAQI9Dti1Khd4Eeu3XFKlJ9f4DaP1++LbvkYgQfyIPXm/RTYmGWT19QPo+Jg3Ds9r4X+M1JBC/wC7Ko5WKnAIN3JBCR2eMU8U46hWWVEfNlVdpAIIOrbjY+ePB8RRVSKsqhu4gEEsARvY6/R8N8TULKSSEqQwNgC/Ts5HSe41NKk8GbVmjXSBbc5eocmQWZoZt9MJliC5L6pb16OWxj8b4gg7hQ7MTF4cj3OGFVSU8xAAHMQCRY6jsA53xl7bWWRto0aVMvozEZXIZw7l7XmZmxGLUuHyUwUA5SmX0USbJul36B3OM/hqwKjkJYEcxgCDqXCuZ2JO0Ydr1lBxJYGTyjspzAOUmLk4JRYFq9FNUOqoQJZZNvlBeS4D72e0Yz/6N2ZSVqjOAWezEEgCeu3cA3GUAoOrQiGIhzq8AifvBxTg6SKYKCRnhyCS0AgQWIfaZPTDWIiGBVW4lxqlRl3ba8megmQxKtD8oGYPq7lmT2sYb+F6fEgkrebzuz3bU7NfB0KURuTIkliSAcpBkwNb7Q2LTCiIqqQ+Z2/tJUSAW6HN+aDOuuDiikKcAXBuzQRuWDOY2iLdKwlGYFRXZmixBzeeWevSVvkS5cwWlgc926KDFtWGz4WXkf8AIzxCMwZbQQDsdXO0tPXA1UaZSArMoSQpx6SGfuzvHXh8QOZwAzCFWuCGO8dXc4KaOZQAypUcrkh0r1AKRA1kRpY4STXkA9GgkSmCHDMkG0OzOQxHmbNgqCHbMfmLhiXiX0cEidGHRqGhlUPlYBLGWUIghjo5uLXs118Kq6W1YSGD6kaRrbpiG12XlYLBdQqZIOUZcrcxu+lzKSwaxnXAE0VSSGtudg7tEzvbpgvEcMAHcrF3AUAzsZMdX3IwuXdRGV0pcKJ0By3d7AadcEUnhEVZdNaxicwgAENlDEEAA5QbdcMUqzpDkHqWchugktuAI0dxnVeKyqc9No1Te128x0xEKYnLHQMNRpJj2cVKFoVG5SzKcMDBU93gucuxaR08sY3HeG2VmSlObMQH5YsAXvedj2JfDaa1KBAOXUuYDhn6sLPtjQH4e+JkJzwzgetzez+xhacXGRokzK4SuFVMtNAKlKAAtmMMwsHOg2G0eg4T8NoJJKeeSUpJIJAdmd9JkX1g41fDfw2ELCihATtlAJNrs9i19XvOPY+G+HU0gENESJi2u84c4ybtYOiELPGcP4eQGAysABEavlazNH/I9cB8Q/DtRcpW1iQItu14fR5649zxyU6R5bdfd/VNPoTPTe5dsTHRSdopxVnjeG/B4USVF3LnNDjvJsDD662wLiPwuUu0PuIOUGNt9yd5x7oVLjpGlr36Q3bC1WkTD9PrqG7Y03tYQKKPnNbwllqJDBjo7P3F8VX4blUDodv7fYf67HHsuM4dl76aebkec+wJXBpl2a8geU6XB/xjdNvLBxPOcP4eSHCYGre7YtxPhiiQEsSbEPlFndrM4fGxxPEqCWBQALBxoe8WPUemM6rxBPMAxcfKkQ2wED3dsYzk1+JLwZx8OZw06HQiTr006HfGXT4NVWpkadegeSWtfG6pT7zsILnUPv5T54rX8WUE5UHLooliS1hZwGFnOt9HGc+iBRXhFMG6vIhvLpiYX/6mNaYUfzOz+WUtjuF7er2GBdfBKLkrQoFnCg4i1xuTr1wvU4BS4KgDBLEAuHvHU+uNH/patFX6dhgSvCVD8vSG0xcfUX/Wv8GSl8oUo/hxElTl7ssCL2yn9NeuHR4VT+HkL5ZdzIGYEy1iemAngKibZR5X3feIxWpRrsxEHoCbQ3bTucEvuf5lNX5DVPDqCQVJAsYBho32d9f0wvmSTzA8xZR1ADmSJk5ZJ11wsvhVpcFJILaed29/cVZwXyhJEsxkMb66e2xcNP8AusSh8j6FJAASQoJ5TzOG0BPyk/sGvPKfCIpAsjMVXCpIewjroXb1wCnWAZ0ga3noXMRLH98CHFhRBcAPElxaevfBKEuEEoNPBXiFhKoNyAS7hiYsTsfrthtKz8OSAGYaEk8thv8AZ5lsKVaiE/lmHh2gaX09BicPx4WACA4BctqNXbV/LDlDGAao5U41RZNzO/5bE2G/Rz5H4isskvzEgs1o0/5DpbFE1U5oKQGS8RJ2Ya/ycVXxQQQNFFjDgD9GMW20wNeKIYVKg4BASLzAGp0swb/LAnE8WeUuQli8AAEGQFPLG7MA4wFXG03AI2a30Olh3jHa1ZC2SUgNtHaHYyY1+2JS+C4ml/WAoCSVDLO5l9LEOf8AIwnS4iArQki0vq1gwYbX0jAipKUMHLMHL20E6C9o8sUVxJW5Lk8vWW2Z3tbEqCFeaNFfGkB/mBkgZtBqQGLft1OA1i5URGYQAXIlTSSf9vns004WhnBkudCH1P5sbfC+BZjZwwAH5Yhtde0a4uMC1FmdT4NamJdI/SWg6O46t0xqUPCRDA7uTezOP0743KHhASJ/ft3n74bUgJLgD7/U98VsvkNrK+GeF5RmgJDEv+xh3+wxp/FCS4SzbRbSJH+cZqOIOaff7S2DIrzIZ2tPoHH388PakWkaKVKVJabTLbbb+zh/hq/Lb1+mMVNX8tvf+P3w1SW4jzn+fvjN0bQeRzia7mdMV4cg3P8APt388LFJ3Hv398DHEs/TC+EWzRqIDxcfpp9PeonBHQu8dNu+FxxR+09NPp9sdHEXAjofq+JSYkCrCXPX98JVi4lwNOnk/vphvOc31i+Fq3EKIsHHoPIjFvocjF4lAli4syrG+osD5Yz3hQLZQdxF7HXyIvrjR48JPzECP7A58obS+M6ssEAACzO2VQYvf2PviY9GLQvxFbKNCbwXFgQH6DQu3rjOr1g2874NXrizGGeftjN4niMbxRLO/wBUNgOwP74mF08UBiYuiT1XxRFvOT7f9e+LBRZ27x6fWMDCtCr2N26n2+LpQGkjqx3/AJ1x4W1HCXC949k6e5x01ALkd/5t71xUDrAsGv7d8dSsQczho3Bsbe5OFSAtBsx03/Ue2wOpw6ToDu4/fBPipsA/2t5NjiOITLIjX0+rwD2wrrgLBf0SPyCfQ+WuBDwqkYCW1LZtNe2GTWYBi0nR2Iv6b4695MGRreYPu+KWpNeR7n2Kf9ApbKv+Y9t/bYCv8NUiIcP1H0ce/ph0Hy99r+WL5g0O13D2PVrdcV72qvLK3y7MX/tKlfMpvUdvK/ngiPw6BZauohrNPr98bSgNYca9o96Y6S4gvs4LHdp0E6X9K+o1ew9yRh/9uIe4J6ju/wB/pjv/AG+dFfRo0dj7nGwmoZcJ11v5NFrdOgdnhqanaNbexil6nV7K9yZ5tX4WKhNQi4hNvrOHeB/CeQ/M/kzT3OkY9RQ4Pbr764aJCR7PvXG0dXUfLLUpcmXwvgpFyPT3GNNKCkQ2J8bFhUHn0+uKfqWi1Ni9TN7fAsisNZxga+32+n8/rhfVMHNgwlRu79S+s9/PFKgULJnBwdn9+eDAEj9/d8C9ReA32LoCvykjth1FdTNkVHQ+3wOnxBTjV4bigQxL+X6XxnPXa5RrGYnUqsPlPocIrrkNf0x6Ba0pHob9NzbXClbiUkylvM/caaw2M16quEaORnjiff74MK410t+uH0IQdNNzjp4dOxvil6tdDjIy69ZpBA8/fTC3E1HY/Ne579Pd8a9Xh0H2MBVwqWuROwn6YH6qLByPL8ZXVlypSEh3JFztc2Ys2MmrWhso7zP1649xU4dBuAe496H3onxHhVJVwl9nO/Qh9R5nzqPrYLwS2j51xVYuTbCK6u+Po1X8M0zoPLNF/wDcY64TX+EUGyiO4H6jG0fX6PkzweD+P0Hvyx3HsVfg8PCx/wDTHMX9bodio4SRq2se/wDj69MTIBPtosPp5HS0+IWuBLM/q4j+Z74gq7uG2aCWGklw+sNjzcnAcLsH0LD6n0l2i47YuimmOtxYP0DvPXfAv6tywe48rTdyGGL5xAtZ3LFnuDDWnf0wbWAcUwHcGzNHmza/q++OGnLQNhL238j6HA3APKoETdySwluxOup644+8t5f8vr9tbYTg/IF0OFXs0WmWm4FsXd2LAC0CbR++nriilqfTWW+nttO+KBRIgDUGTpGjjzfXBQxtIFyLTP1i2/sTMx2gMGMTPrO2/TC4qNDW2IDeyWbBEgqIgjygC1pHX+MJ2AXKSAXMkdbuY1/d8dOstbT9NtWjW2BpouRob9Ga3mbdjM4d4bgQ4v6ec+uHGDkykrOUOCNyfr6dvpjTocIzvDW9+kHHEBKZdyJv6++mKrqvr/F/X+cdCiocmqSQdVZhAt199Pb4WVUcy42/T3/DBqKjbuLvilRfZvpHXu8/fEynYmxghIZz3J/nt/jE/qAzPP7+/rhdVQu7+99cDWvofV9Z1998Yt2FjYqvOvv32xU1Bt0+9/f64XFQDl9j2zYoKu7d/Lr6enkUKx1FSLz02/X+cFNZv8Q1/t7fCBraeneN7Xx0V3h3A933hvbYlt2UmaJch9dZ3OvvfHKVRv4PlO3aP2pTrCXBPsebGPXFFqD7t59J9cUtTcvktB/6zckfrjgqPYhiP1wiqqdPfb3pgVPjGIm4ibiOs4h/AnLs10VCwv59tC/fBqfGAMxYzBcAh9/11xm0uPfUebh7aTsPdmVVXaHhjLQzN2Ijz9MJSt1I0ixs8S1yI2Madfb+RqrxJLXft7t/PXGRXWRIi8ersbgT7vgQqJPKXB0AkPIODZ58BvNj+pQoiff7WxSps49+74x18O/MFFr3vY3MjC9SspNjmDfrg29MlzNRVU7z6Xt9vbPjp4hhH3/XTGSjjZaQTA9uzaefniJ4k+f10tg9sn3DU/qh7/ziYyviv/gYmD2w9wzlUgQ51gHYlL62hj/hxz4AeJFjFzDuOx96cWDAzBTly4d7P52jVuuL1UkiLls0Q7g76Bhc2FsemcwVNMAGSrtoGfdyXhtGDPbEJAF+say/lAt6XkYUAQdXIsxt9y3/AJHviVeJSNYBeGgga+n2xFtiOhQnLI0O23Q30fHciiA5gHvdn67jTzwH46SSwIaNoe7a69YPfBUrUVMVQRzP9rTO/wB8FfAFzm1OxYHYa27hv4x0KU8DTodGHR7h3eRuDgXxmHUxmc3BEerezi6auocR6bB9DYe5n9AWoqBguSxLWIeD7tFsPU+HzbljJb7F/cvjtDgiuzjto56Gduk4bSEhoc6/58mfGkdK8spI7Q4Ujt1/noMEVVLR6YCeKJ1mPMQR5WPsYXVX6+Q9tv8AvjSUlHCLuhlXEjfX6+s7z+sArcQRFp1ftPWfocAHEO2sR69/pjjAMXI2NnIDPpuS/X1y55E2EHEM5BJIlmeCZY64ojins+z3Zr/Zn6HA1U/7nIOzAM5EesN9mwP4eov1+neMQ9pNjX9WbfrcHaf19MQVhAnSO/U+7eSCq7WHWOre/IY5/VA9H83ezN2OE4eQs0P6hyzGWHvT2cDp1wWfzbrvpv6DdsIHin3jzj7tLelsHp8S1jAs8tMAfXTd+s7RWOqrpEOZ8mt5XHT9cD/qmM5mjS28+ekt6FP4jM17fzB8vLHOIqn07bOPJgP40lRRVmgrixZ4sTobt0me7YcRxoIuW376fX6tjzkh3Lw8OwLkSzXvBsdbBvhqwgC22v8ALnA9PbkpSNPiUqYiEgvroGtp9vOcJVy/Mzu5f9XGt9764ZRVTldUZRAN9dBc2tYT3EqmEwokgctma0PqJg+yVWUU8iiV5SM3W2+8XHvc4NS4hrqfpsW1Gu/+MArCxiQ+ltPO3r1bAsm0kjzP7ifetbVJGd0PVOJU2kdtNz5+9OfG3u9wT1Fnvf0wonMTGge7F9QCPp/xwA8SoWD6OBBc2eOkjqMKOm1wOzWSZcHf5o1mRZyx2wE8QlQZp0ZjmeQQNQXfzF8KU+KUCS0Oz2EvB+mGE1wbvMgOxedR0keeG4dopMFUQoBySxMMzaydomdPNqp4ggjUmGu8Hb3fvhjMo/Kyk6pdyztPrp1HelOklRDM5cQCxBeWHQ6fs5wsoKBqrjV//qr9AcdwNXDp1/8AYjtGbb2b4mF9nYqFQXBDPDg25ouO3p5AYrTXdubY2h46khrDWJjA10y5iXIJCoILamAI2fbDKabAAiWDRBk5mYwoNb1x2UZglkkJuNDs86bAFtrDrif0YMl2UxAILMGJjVoD9B3wQVglQSZgAHVwIHV231AxenUTlAktDMD5APD/ALYdtcCLCkMpZxAaxNmDne58m0xf4uYvEuptwT9+pc/qvnIdnVmAywTeWAl/8+Wp4X4Suu5AZIkq+VCAXM6a2wlpuWKAXpAqLMS9g13aYsw72G2Nih4UEB6u4IS8wIiwsfYw0viaVANS51sxqK0aIe2s4ya9dS9yoybv1Le7+eNdkYfyVhD9bipYQP2b99djhYVHg6sfV52Iv7soF2DwDO4Lh20YljvGOVOKA7trtP7HYfrjPUbAYNTW31F9+339RfFdmkktH19h3P1AviczsQzgyJctLFug008wpdObMo5RDMSQ7ggkWvF79sZ1eQHvhuo5oBIeXB6jKGFhDa7jAU8QQcssw6efUMPudJTPFaAlXMXAI6SrYAOPPF6tNRd1HdgJsTJs8MPLyHfDE2dVULvcnYvAj17fvigqPYkCDa2pbpYYCqmGJcMWLm7E6BgA3TfsDw0VXIcQ3kYB0sCOr4NqEMq4g78vkDuzO+3fEXVcuoAuLt9/P7d8KCoWAu0AbBRYgmIPk+LUqbC7kh8p2brsfttGDaAWrWS3XqS7F4eXdrnFq1ZO8izGB5e2nAlNZUwd9XPpeNZjafFAvoQxDB2uX6R2gjBW4A9RiXBloBhxo5aJ66jvga6rEwVBLOzw/e0F30Y4ElJJzgnK5vABj6iB5+jKCZG503cnQxCfXrg20xg0V+a8WAKdyAOY9gZuW74umsRlLSYDXBZ2H1D9cLVVMTYsJIhKYdn0EMQNRq0HpLa6XeILQC5kWvrrq4ipxwM0+EUWDNzOSZAS98Xq0UrCXNjmvMNe7wTAGvoojiwQmRJZNwZdraMSPRmw6hIWc4LEjma4sXJMuZ+lxjnSdlpiauCEkuQ5eLdps4UAemE1ry2byMB5Lbhyw+muNGtTYOObcNAIYEMWL6Q+l9UllJ5WgWM/M8km7kTilfkTRQpUE5gXMxpqza336HFkKsOiXbQzo+4EjA8kgNBeCHd28gZJf7M5YpuQObs4jTdtj9bzisMkXK2Eg26EFy0bS5++Oqgjqz+Tg6v16t0xZSSpzsWfSN32D+r6nEq0i9oLwXdnDRcwBbcYBlqdW0i3c62I6k6646tiksWJLxq/Xs3qdnwu8s03vsHDEdSY69sTMouEjTmJLDr9xOnpgBNjKSphlIA6rQD9Z964mAZ0f3KD6scTBjoYJC3yk2uTDn6ggBI626F6Ir5X1+gIcaER5tpti1Siv+0zqIAt9dX37zgSzl5rJLPaCT1vf6dMbqmTQWoQpRIYOCCkDKzat1/THKyk7EaM5bYtucoKesO7YHV4WcwOmZO8lzLB4OvfsHinKQDaFdQ7AuRoco8jjSLtiEf+66tOoEZaYyqSCcpzkAgFy9y0w+PZ8X+IlVWSIQFNkAISN41PWS3kD4ih4MFLUtc8wOXUOpRNzIj/AMg3XbU7ADeA8MBf1HzdemOjV1EklEuTVYHDxpZJcjpcuAbddYx3+rgz9fJz9RhKlULMWBUHAvMw4a4n99RVkAEgqUXccomWYhnLw7jtjkbvBA9V4ksTDDV5mZ9PoY1wGosEZioC8W1iHcQPqNnwFVTMQgtIEiAbGCBvq+s46SlAIggXzQdAQ7SDPrvhKIIZWUgBy6ZfZi7uOj2vbTFUspfK5NiXt69W9Wl2xRNJOWHKOblPQu7guAcwYFvmBtjqBzJIBac0sHygAAM2g5nu1owqGHTUOxDzeAW5ug2a7JbQEjXVATfYQCwFpcxMT12wOrxAUhgFCGJfXRgNcqfr1BwNAC1EEt8ttcw+WGYx81ovAxGy8skZRVcPLhi2rMNP064iFvLXfrmPTpD+uBCvOwG2pB1budNNZxEOWAAGqd5Ml9rH2MLaB01lCS4TDsYkhm3PTTFSBmcXlnLw4LbWa/XsaLqclmSZcm/3bYtqI1x1PGjUHKQGMuyZJBsSIe7dNa2gQgE9AAVOHLh48pwQVEsQqARqXBDNzNYwPQWbEp1QoZmHUARBL3874tV4YHKyiAlpY2SxZgxdg8F5w0/DAEtSgtSSGUFF36Au2xJbf7Yi6jFwypzXLS7kgQ5j69Xi+EK3DsS5IcgFyMt2ZyS40tg3w0kuEnsHuN21vp5HDuKYC/C8apgVIuAC1xBG4aB0Ic+ccrdWY5swdpuGnR3m2h0wLIlyVEhIByq+4NySHAboTg+cSUmYHLJNySdhmAvYyJJGNKXgoPSqZSSHywMwu72bW4n9hjQp18xECz9fPpr31chsI1CXYuGgWAZmYPqGZxuMOcOSFNFy13a33362xjKNZBGnxPC5CQk/ETlBYSQwYA3BtcE6vjM4gFuVMkg5Q28EtuGJ6zuDoDiAQYhohwbHXuTH64CuuGUzs7AXLl5u837lu0p54KuzNr1Sl3cFwAWaGZy4sCG9z1HEFyHIYZdRcOT6Ph+o5ISBAtPt3H/thEUnKQW1AIJ0H36t1xeGiWMIr3zFgMp3LDpvH3GOp4kOyg4u5LjdjlYiOunbCgOVwwaBB2Njpo3s4ZpV3UzcpyiYBILuGkl7dsRtXNDLKWQxY/M3NBJ+YeXs4qhMc22kWAeD2Ht8Wp1IcjSOwnTTb/OA5kqbKDJMHUHvIGvrhJDOVFFJITUAAsJj0jHcEHEpEZCeot0xMK30KgVFdzpzDyAgjYye9tXxZICXBdi5BAv/AMQ9g29vPA6Ks1ocE7TAki0MbHFDVyjLqCWHV3jrIP741o0OlkgpsLuLQP0cf5xSpVC0kOxPLoJJOul3/bHFJVCmBChAuxbQ9S49hq1KNv7coBEhiAwIJnQ3nTFpdmbRC6SYtCdeUx6PHVuzkWQH0IBIgMHIAjRw3q1jFaq2YNmBS6ne0h42B136YGuuyScxYFlDUSWcg2B8588PMiQlfMQM1lETBIYM/wDuEiP91w+AU6SgAygptQCGYzDtbNMWg3wNPEqJgOoF9HBBToxzPAf0iz9GkSkZqhSpJA5kvCXSdDzQqJl4xrW1FAEgp+Y5g+o5jIDt8xU2xPyw2DcQpKQoFJL5VSSQQwBA3dxtENd5xCSFAJKQCXLkgEAk3kuxMA9dcW4fiArlUeXmSPzf7UtoXF/3IxDfkAPDcUX5BCsxJn5v7j6F9nfDHGU845TCXDE3HQnUR2iMRQfmALgnmc5Smzn/AHE6mS7zqH4juFQAf7S7WDA6jTsS3WHzZL5C0UAKSkAvmS2jkHmJ1U4B+sHFyQ4AKgXaZKyVFratl/8AHC1N1AqU2QSB0SGkP1Bh3G+GF1OYEJOa6FRyjTmG466HUnCaCicEWUoZgShLi1i5GYG0l36AliMUUhmFgkmQfygFABaH5h0s2GayxDE5QFJ6AqcqYBzB00b0r8FKQgyVqUNYi86T+juIwtwA61OFBJck/wDJ3cEMZ2cWjqDgSeE5on5SMwcRLKJEgpIja4wSiuzWBOU6AAHUH5WDM1wLtHeN4kJQRJl21tPY/wA2cYLadIWRPiUEEgOUl3cGbqI6vv1wxwsNzMXe7aK+ZrO9+lsVFYAOpibpFy0SdH5iZi3VrUq6SSvKLMeXL8xcdIIFtjvipZiMZprIHMxLEpaSAGPMxvyn63xdJiSTz9lSCCALfM2ja2wtVrDMkJVJUQTlgJf5jrJI1e22F6PEKvaMsloJZ9Ws7efeNjeQHa9NwGYFwUsfmgh3e/8AxO1nwuuhygE5WJZRloYuWlgJA3tOOV6gYKDZuW10syS4dlXPXR7P2tSSQA5UuxBHMARIeHNhP5jdg1RVYsYJKFEuqA7lpAcaAML7ADWAcOJZSSQTYsNR+WH3bpGAcTRYdnJJOjMCNy/6dTjhBKhDAAklgHie8gMO2uCX3ZBjlVAcSxfeHgQdJD628sVFQpdriSRYwB1EPbpgClA6X2kxeOruO/fA08QpAIVLQDcQA43162Im+Ek3gSHwQC2dzzAgMSBGXSSXUY6AtLBUS7wbMbgGPUGT6eY+HUlSfQgmeZUJKnkC3mDivELZ2BUlpOrOwUerEfvg23wUVCXZ7mweQ9/N3PnO2IaJCSBDcoAuA7G+v7YlKrm+ZwUqHkSTJ3DEz/uHlRi0EjyLAOJD6Em7DBngQQcS1jAeNhl9f28obopkNBch5aDp0PK7b7YzeHrghyZP6pdy3d8OUlpByhwBmPS938/oe2FNVwNMZRWYN/8Am/WC2JgJI3O2unbExhtY7EqKibdAe9yPsf8AOG6ieUSI76E9LgtIxMTHTLBS8FqlAQgsQFEFomQQ7dWfCFRDJjdRT0LNa0DfY31mJiU80DKcZw6siieViyhdkuHImRsH1745/XJSDmAU+UAlIOhzefMdBfyxMTHTHoihocalamTTDpLupiUsxBI+Uzq2ttrJqq/MM7JSSXuHMEB5AEt3xzExOoqQSAcUhTAVk8sMQYY6lOkSzGThdSf9VCQohTqTFixJDCwN33L2xMTBpvH6AcTSBWVADOxMFgr5mJcPoPYbBaigFkmRyzoSUgC8xGJiYxbt0SAqIKgpf9pYqA2GUKYH/cUD/wCRwzxJABOgsL5srEEjTlUS/U9sTEw5eBshrn4ZWofKxTMFKpLgakg/ziL49KSQYBCiGBZIHMrWC0RHfHcTDUE3QyiVEnKSRuOxIZ51yyPs+BrSCpQUSCAQku7EEZPqfv2xMTA8PAmB4arzrCrFrTJ5ACXBubh7DvgiqZSTuVEuIZmfzl51PTExMXIRKgKcwHzE2sHYy/u+LUiKlMXLsQHLO53Ib+4+t4xMTES4sDlCuUnKgCnmUbWSHibvr9A04rQqM6lQdWnmS4GjGBEbYmJhyGCPGKIcqnUuYNtnOmmkXxbhVlQOZnBAb/cXawYnMO04mJi6SQVgPTJg9gQ5ZyQ32MdMHouXIEhwZmRMhrj74mJjIRRaPmAgAhjrdyG8iRNmGj4i2LMkMU20kR9B3i8DExMJyYwaOIGZ4ck6bEXjv6aPFK3EZQGiSRrt78sTEwn+QETxIEiLPA+g3j+ccNK4CpeBMmfISDviYmKSAM6dvfriYmJjH9i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9460" name="AutoShape 4" descr="data:image/jpeg;base64,/9j/4AAQSkZJRgABAQAAAQABAAD/2wCEAAkGBhQSERUUExQWFRQWGBcYFhgYGB4bGBgaGBkYGhgdFxgeHiYeGBojGRgYHy8gIycpLSwsGB4xNTAqNSYrLCkBCQoKDgwOGg8PGiwkHCQsLCwsLCwpLCwsLCwsLCksLCwsLCwsKSwsKSwpLCwsLCwsLCwpLCwsKSwsLCksKSwsLP/AABEIALcBEwMBIgACEQEDEQH/xAAbAAACAwEBAQAAAAAAAAAAAAADBAACBQEGB//EADwQAAEDAgQEBAQFAwMEAwEAAAECESEDMQASQVEEImFxBYGR8BMyobEGUsHR4RRC8SNichUWorKCksIH/8QAGQEAAwEBAQAAAAAAAAAAAAAAAAECAwQF/8QAKhEAAgIBBAEDBAEFAAAAAAAAAAECESEDEjFRQQQTYRQiMoFxQmKR4fD/2gAMAwEAAhEDEQA/ANXxD8aD+lqcOpCDUypAUh2+G4SkqPzAjMzTsb48cxIioSIAc72ALAXB+nR8zh/Fl0llLgSMxYFxcZnHMHLzG7th7g+PSkKBkKLylNyRoRAiW63bHHOVoyu+RzwKuDUUCg1DlIS0EKEghpdgT0MnYtcEikospdRVgpKWSHAJTKiHBIyzlIzwSS2EMnww6Q6icwYORlBl5ytDiDu1sSpxFNFJTc1YmSEuMsZg7gNLgs7pFr4FEawXTVUGQmzpI5XUJZgrLm1tFzDnG74z+KaZcVKagACSQAlanAPKpSTl5ilZFxn1g48zU41C1A1iSBqgJAZ3hhdi/Wzi+MniuKFnz/lUXYJEBhpDiSQxbbDToLPW+D8KrilBfKOYrrLqKy0wrNmWQwBTcslywDwzj0yOBpjh6710LTSSEFJCVMeVJyqUoO+SmynZ0sATj5xwvGrVTyNlSklStBaJe7JZi5OWNRj0v4O8fNFaUIyKNRQCVLBKaaZBJYvqu7ASWOBSV0y0zD4niBemgAgmS5CSSVzLKORKgHgpFnxE1lIBAIQVZQpPzQgvJIOVyFFs27gBsaH4spBNQ54AWoiplQHLU0KYAILBSXCWLJMEPmxn8WtaUikQU5i+YXWpQJBYuUukiEsLfMWxLVYIeCqlyGYMHYS7AtJYM+l2Z3Z8aPhqK6STTzDMlcgCClKgSCPmAc8wL/Ym/CXh/wDUVwmopIpjLmzOAAGKrqBdTgAixIgzjf4xC00XpqJQkA0kgpC0Op6UyAChnKbskM4fEbbVjSXJ4Xiyz5gH5iS51N4eZG8Eb4HwxCFfKDBy8zEcvTYlJ+hclwTxSopQVmi6iGgZju9nUfQxoOcPQKXzJ1ly7M7ECSbttJxG77Q8GvS8JGTOFLUQSKgSkKKUuRmuM8pUxEQOZzlGh+GvDBxFdPxqwRSTMKCWJ5QEl4W+XqQNhhDheAKsopLUlav9I5kskrJAUhKxATIk6EXfLjY8P/BxVVFWqc9AlisEAgU3QCoTytTABdiCGOuLUfKRokMfjnwiiv4h4eWpVITZMuS5V8iipQTDZgBIVDX4V8YTSCRlShYHOoZVAJBUVApAzMGUZJJlim+C/j7gaaaVKjRSlIWSgZSRn/1KSrJACnUCS8FuzaX4E8GUOHprKEuQylH5lJmCFJuCCHBEMNHHTT3Uhm14r4otJQiglVRdRKslUFCkgiWLwzB3h2F5x4ipTRXqVhXStKKeVKvgJSUoIclwFKJclQcBLgF2kY92ricik0k0wAy8hykjMh2uAAQz/NLONMKJ8LCvhrACqjLUsZfhqUTGZTK5ZIIboRinFvyM8/8AgmlRTUUlC1JqJURzqLqp/BplQLOkZVhRANnMEiPUeJcWXphKSoVj8PMS4LlJ0sMgqGwv3xicJwakcdxCvghdFWRCgkOoE0kFNw7MdbRqMei4uglC+GpIAA+KVAWDIprJYM11CIw4YwJm1iqzgFbiuV0c0tEt5eY9cZXE8ZUpUioDPVKXylRLtOzAA5nDCAdcW5AYX4n46oaiEk/CQ7fFALsEqzc0BiFQIfNBN8efVRTSXTqDPUWSVJ5srFoSoAlTkJVLh5tgPG/iFYUadYqL5icqgTKkqBSVZknKDysXd20IxfEfEgxYKZRGUliSBAcI5QpSXeHOV935JyvKEzW/EH4sXxNRKlISAiQkkgCAr5hrCVZovdsJ0vxEljZSloSk5gGZDNZsoASA0g5pwuxS6FpDEoW60qfKqmVMED5Ulszw+VNgDjO4ghNUgJIZUfMGYulnlMSBEAbYzba5Ibo0v/6b4sKquHUlTpShmgZSFspkh2ByuC5J6RhTxzgeHQU5agVSKSpksKqSwKQshRDqJSgqLyCQlnbL8d4hS1IcZZa2V2OgsPLrs+HuL8OpfDzJJzEEnlBA5mYqB/KRYGS3bVywm0Vfgz6PCFZDlTMkAJIsSAliYLMO5aQxcnDeHoqKKPh1UqS6vnBIAUUELGR0kuBoQQI5sF8OpnJUIzJCQPiFIAVlVJCA4PMoZY+lzn8bx6SQlJHInJmAyZ4ZyASASL9jg5FeDT4rxlABTQpigxBJQpSsxCSLk5jJYAMOYuHsvw3hdVeWsonKo5UKUYCQFAkh+ZLDKALvq4fM4pabOgp5TnAILBIDEuR1MX8xjb8FqUuZJqUhTYgqy1OUulv7U5ioiHeCxZhgalWAu3kzlcIBGY+awD6Zh73viYfr+IpSopKEoILFKkLKg35uYTqYHYWxMY2+y6Ri8erkBLnSbhW0aQoEftCFPiiG9nHr+M8L+NTVkIC9ZLHUOIZTAz1OjY87w7odKksQeYESD6Tr3++9UuzCqPQeFePGkhlAGmcxAYKKiUlKQsgjkBkRBLi5GNbxLw01AuutFLgkU0IWEwrNnUsUwEAOc2UvAGuVT48lSASGTALZndvTXsdscr8QVkzmSAAHAcJQ4T2AEaQ22Ji3wPccp8WEkgJhyxa4axuLCA2pwOtWzD5Y/YNa3+fLC/wnDAF+mv7iMdQCHB2nVh3A6fXCfYHaSypB5jOWJ1LA7Fnv/jGrw9AFIJdJaHbK0hMnT9jjJUohKdyyWH+06trp5DrjQNmSTmYO4axjKXcgzd7GXOM5jHqXidOnVpGoE1C3+o4CuwDpgkuQdHDuARhTxHxqpXLKLmWgZiokqzEv8xIAcNA6l1kJC8oKVAPyqFutgXjNYT5HDv8A0wZwEORcmCQQzOLMSQG663Leoo4ZLdDfh5PwwllFQYEf7iEvmA7JEzYb4YrcMqnASxSM5DShJAvDobOJu4wDhaoCzBGUgIuXsWESoKY8xv0xoDxxUKCyHBS+UDkPMsrOVyMxKi7yCS98cznnIJowfElKLpIU6wpXMxJEsotaxcX/AFtQqnJTOZ3DKY2CUjQaqBLHo/TDtXxLJkKUOCFMdTmBBzOCH5lW1kyzY/C8MMiczRGXXV3LOwy7/m2noTW0o9h4L4/8BC1ikCk8oSyE087QoyVKEBZBuXDxPoeE/GtMcPSpLpGpkKBmLoBKOZBCWIg5GuD9MeAorSAlJUoAqqKcGxD5JF5VmZj8gs5d/gKhEg5wCMuaBLCziWvJ0vjP3prgpM9YfxPQ4njODPKhPDiupiczqIQEhiILn5jcgt8of1HgX4o4enSyKXIXVgJ5QBVWEgAQEhIDDbHyRHGAcTmUeVFNtSAVqQSkiWDFm7hzBOgOOQKSspZ1LynMwZS1MQPmMNta1n2WvNtJIdn0rjPxtSpoX8N6q/iLyp15QN/Qd9sW4nxr4alrVXQUIpLUUJOVyMjBHMCo8qhD5SVCHGPmlLiFooKqGQQoFQLmUZSMraA6tILkYR4zj18RVJU7qJWoKYSSnYBnAT1N5vh/UvOOAuj6L4d+JlIXxNTIoJUqlkCmzqJpJyOXI+UhTRd3NsYnjv4rq1eI4cghJHxAlolSQCHhybeYxh+F8YtJW6TyqTCnVIpgNJiH9buzscfxgTXoLspqvype6A3KSSQ7p0sZxzy15SntXH+gNil4jUFKpzPmnKSRIYmAdz9DZpqPxDVo5ZXlSqaZMkf3AjUkuwkc0jGF4jxxyjKpzHywBtN8zude84zqnEh3LtysE9Iv3NyPIvMQ3cphZqeNePCoApRMlJLl9CYSQws5ic3XGd4aBUV8F1FBKqhCUlZdCSXCUlz85GUKH9xM3zfEIJnWTeGnmaQBBPQYqfGaoKKmZQUgZELcuAQwAM6P0m23XBCbN3ifCKgqLpIZRVVVkSM0oUogLSBJp5hJ05buMWVQqcKs0qwIWFgqam0ueZFSLoNz+ZJaAcYvD+MVUJQlJWMoSlJSoiELKv7Sx5ubMf0BwzQ8YqKUFVDVXqnNVJTcM4JaCkkJjewwTqsIGxTxestddBqZgStJdQBIzEEky5a89zfFOJogMonmBAOqQTIGViGuNZBlsL8ZXVVqoNsyogAAaRL+b+eD8Schd0mdUguGZy/zQbKEw4GDhK+RMlALqL/1ahp08q1Z1BxAVlyJd1Orlh5L6YTreGuSFD4bAEJ5jdiWd+XrmJ7kKZ9dIpSHRlqIchRWAcrBmCiOcuYSHv0xl8WtRFiLAguxJuGs04tO+ANHwqkigcy0fEEHLKQYIAVoSASQbzh2j4kkIUE0KaFrVmCyjMuQlJFNSnUkcptPNc6JUKwypCoys6nf/wAhNy52f1T4miSQT8rD7QH3YAduxbNbrKRvnwOvBCXCglQIYhlAKAdjYFrm2OY88aoEMiN0pUfUgxiYv24lWe4478LqpH/SJByhRSY3dgDIESPzDGF4iCRmrAByoZgQHZrixvdn+uPqtPhCtFNas2cDIoKyvZI0fUWG74+b/jPg8jgKzJTUJAU5YqSCQYtp0mdq2NIy1MHl6i8hCQLhwRZvo1jrp54H4bS5lZvlqAspm/uF3MMqJ3OHP6JZASFFwIzEM7vZpktP5vWUqRpqJ5SnM7El4ZmYgTrePMYy3Y+SLIODZSc4AcMGOoa41vp1x2v4coVB8PNIGSCZJAZ20Pe4ku2HPjBSHSRBLBoIdiytCxjQ746viAliQUguOZpsJiRzs53xkpSBGLUplFMJYOVZgR8yWZ0n1B6H66orJKeYBnJYmdxlLZgA5l8ZnHUa+cgpOUNsdS0XMn1YY6gOACRnAL6WBMlt2vY7Ti5rckV/I/UcAMopAlmgkq5i0jMxn74PQrEgkkBmFmggkDaD7vjMqA5AslWUMCGIBfY9wL9OmOp4kpCSkAjeYBvynpr33nNw3IijWTxOZTpZzlgQS7JIJFg0O2ol8FNQkf2u4LE/MWyjQyTfbGUutmSGcSHYSQwaLNL/ALvgavihlMDAsHvv1I2PacT7YUbPEJ/0wAEwwMPpzMJ5pPkIcYVp0qQSSSwzFsrFQhSsuY6urZ8D/rWQCRDjSHV+Vw35iD1awxn11jMVKMZzYD8uvUnyDYIQfDKQ3wWZSlFdnS40Agxpmd46HbGyQSpOZKkvDk7CNzI0d4OMzw0qUQo5iAHPM7nMTyxoH1P7aVaiahkkpGYXgPmdiLQGdnBT5mNT8ixOjXyVFJUCtBpJmAHUSp0kjmH3ZQkYe8J4ZRVUKKgSMykpZOZ3TkPKrlyl9csZu2L8ZwKVErKloUUpJCAAMzqlv7gxbdhc4omikSBmUFGcogCEToWPYZhio6qWUDZteL8YKilJGXJmcpQWAakHIALkgh5ljIcYxvFKyqnEGqAWqDMtSZAKyrMEsNdmNvLDNGqICjDAuw2LsCQ0RrczgqeISGIcn82nMbJewcgM7OMYy1W3ZO6xalXZdSCplJAuCAKaWBcmA1zDPilWqo1qCAcigVgPKZDGHyiXDgS7sGwVkqzFKStRBLM5UVdhKmIPp1xj+Kcb/q0ikFIzKuz8zNI10ebatggnKVr/ALBVmrx5Fwh8pBIdMXlWztLMZBHXLQSp3Ddr6klQBgu3+cKFZKyU5iTcwz/3Nl5TYGLz2wxV48GGU/LDCNWUbjdvWZx0xjtVcjWRXxBZgOCXDQ5JAggZWA0j0NygniCUKGrB3hiCCxkA2HedcaaShzmbN8rs7edyW19hOj4TUqE5KSylwczQoQ5eA8E7ycbxlFKmN5YyisE5SzAoVozB79A7afrigpZnAYNL3hRjfNdtNPKx4A0yoLSUkAM5mXAP00/bDnh/DJBK1TDCzDlWQWNy7BrAnsMJyVWKrM9RHxEOCQHcAiWcQZGl57Ww3S4VSCSQx5my3h0uQSWDjW84FWTlqAmWA9SnU99b+eCcNlVvmN3gH1NuhbFStrA6IouoFuVhCQwcBo6dJwqvZ4eCwABHv0w7WoEsWLOAdxoY1P745xPBgkbB4I7DU9rk64lOmKsi9NObMSr+2wHzGWGoZy/6a4JWVy2EBv3aAQI9Dti1Khd4Eeu3XFKlJ9f4DaP1++LbvkYgQfyIPXm/RTYmGWT19QPo+Jg3Ds9r4X+M1JBC/wC7Ko5WKnAIN3JBCR2eMU8U46hWWVEfNlVdpAIIOrbjY+ePB8RRVSKsqhu4gEEsARvY6/R8N8TULKSSEqQwNgC/Ts5HSe41NKk8GbVmjXSBbc5eocmQWZoZt9MJliC5L6pb16OWxj8b4gg7hQ7MTF4cj3OGFVSU8xAAHMQCRY6jsA53xl7bWWRto0aVMvozEZXIZw7l7XmZmxGLUuHyUwUA5SmX0USbJul36B3OM/hqwKjkJYEcxgCDqXCuZ2JO0Ydr1lBxJYGTyjspzAOUmLk4JRYFq9FNUOqoQJZZNvlBeS4D72e0Yz/6N2ZSVqjOAWezEEgCeu3cA3GUAoOrQiGIhzq8AifvBxTg6SKYKCRnhyCS0AgQWIfaZPTDWIiGBVW4lxqlRl3ba8megmQxKtD8oGYPq7lmT2sYb+F6fEgkrebzuz3bU7NfB0KURuTIkliSAcpBkwNb7Q2LTCiIqqQ+Z2/tJUSAW6HN+aDOuuDiikKcAXBuzQRuWDOY2iLdKwlGYFRXZmixBzeeWevSVvkS5cwWlgc926KDFtWGz4WXkf8AIzxCMwZbQQDsdXO0tPXA1UaZSArMoSQpx6SGfuzvHXh8QOZwAzCFWuCGO8dXc4KaOZQAypUcrkh0r1AKRA1kRpY4STXkA9GgkSmCHDMkG0OzOQxHmbNgqCHbMfmLhiXiX0cEidGHRqGhlUPlYBLGWUIghjo5uLXs118Kq6W1YSGD6kaRrbpiG12XlYLBdQqZIOUZcrcxu+lzKSwaxnXAE0VSSGtudg7tEzvbpgvEcMAHcrF3AUAzsZMdX3IwuXdRGV0pcKJ0By3d7AadcEUnhEVZdNaxicwgAENlDEEAA5QbdcMUqzpDkHqWchugktuAI0dxnVeKyqc9No1Te128x0xEKYnLHQMNRpJj2cVKFoVG5SzKcMDBU93gucuxaR08sY3HeG2VmSlObMQH5YsAXvedj2JfDaa1KBAOXUuYDhn6sLPtjQH4e+JkJzwzgetzez+xhacXGRokzK4SuFVMtNAKlKAAtmMMwsHOg2G0eg4T8NoJJKeeSUpJIJAdmd9JkX1g41fDfw2ELCihATtlAJNrs9i19XvOPY+G+HU0gENESJi2u84c4ybtYOiELPGcP4eQGAysABEavlazNH/I9cB8Q/DtRcpW1iQItu14fR5649zxyU6R5bdfd/VNPoTPTe5dsTHRSdopxVnjeG/B4USVF3LnNDjvJsDD662wLiPwuUu0PuIOUGNt9yd5x7oVLjpGlr36Q3bC1WkTD9PrqG7Y03tYQKKPnNbwllqJDBjo7P3F8VX4blUDodv7fYf67HHsuM4dl76aebkec+wJXBpl2a8geU6XB/xjdNvLBxPOcP4eSHCYGre7YtxPhiiQEsSbEPlFndrM4fGxxPEqCWBQALBxoe8WPUemM6rxBPMAxcfKkQ2wED3dsYzk1+JLwZx8OZw06HQiTr006HfGXT4NVWpkadegeSWtfG6pT7zsILnUPv5T54rX8WUE5UHLooliS1hZwGFnOt9HGc+iBRXhFMG6vIhvLpiYX/6mNaYUfzOz+WUtjuF7er2GBdfBKLkrQoFnCg4i1xuTr1wvU4BS4KgDBLEAuHvHU+uNH/patFX6dhgSvCVD8vSG0xcfUX/Wv8GSl8oUo/hxElTl7ssCL2yn9NeuHR4VT+HkL5ZdzIGYEy1iemAngKibZR5X3feIxWpRrsxEHoCbQ3bTucEvuf5lNX5DVPDqCQVJAsYBho32d9f0wvmSTzA8xZR1ADmSJk5ZJ11wsvhVpcFJILaed29/cVZwXyhJEsxkMb66e2xcNP8AusSh8j6FJAASQoJ5TzOG0BPyk/sGvPKfCIpAsjMVXCpIewjroXb1wCnWAZ0ga3noXMRLH98CHFhRBcAPElxaevfBKEuEEoNPBXiFhKoNyAS7hiYsTsfrthtKz8OSAGYaEk8thv8AZ5lsKVaiE/lmHh2gaX09BicPx4WACA4BctqNXbV/LDlDGAao5U41RZNzO/5bE2G/Rz5H4isskvzEgs1o0/5DpbFE1U5oKQGS8RJ2Ya/ycVXxQQQNFFjDgD9GMW20wNeKIYVKg4BASLzAGp0swb/LAnE8WeUuQli8AAEGQFPLG7MA4wFXG03AI2a30Olh3jHa1ZC2SUgNtHaHYyY1+2JS+C4ml/WAoCSVDLO5l9LEOf8AIwnS4iArQki0vq1gwYbX0jAipKUMHLMHL20E6C9o8sUVxJW5Lk8vWW2Z3tbEqCFeaNFfGkB/mBkgZtBqQGLft1OA1i5URGYQAXIlTSSf9vns004WhnBkudCH1P5sbfC+BZjZwwAH5Yhtde0a4uMC1FmdT4NamJdI/SWg6O46t0xqUPCRDA7uTezOP0743KHhASJ/ft3n74bUgJLgD7/U98VsvkNrK+GeF5RmgJDEv+xh3+wxp/FCS4SzbRbSJH+cZqOIOaff7S2DIrzIZ2tPoHH388PakWkaKVKVJabTLbbb+zh/hq/Lb1+mMVNX8tvf+P3w1SW4jzn+fvjN0bQeRzia7mdMV4cg3P8APt388LFJ3Hv398DHEs/TC+EWzRqIDxcfpp9PeonBHQu8dNu+FxxR+09NPp9sdHEXAjofq+JSYkCrCXPX98JVi4lwNOnk/vphvOc31i+Fq3EKIsHHoPIjFvocjF4lAli4syrG+osD5Yz3hQLZQdxF7HXyIvrjR48JPzECP7A58obS+M6ssEAACzO2VQYvf2PviY9GLQvxFbKNCbwXFgQH6DQu3rjOr1g2874NXrizGGeftjN4niMbxRLO/wBUNgOwP74mF08UBiYuiT1XxRFvOT7f9e+LBRZ27x6fWMDCtCr2N26n2+LpQGkjqx3/AJ1x4W1HCXC949k6e5x01ALkd/5t71xUDrAsGv7d8dSsQczho3Bsbe5OFSAtBsx03/Ue2wOpw6ToDu4/fBPipsA/2t5NjiOITLIjX0+rwD2wrrgLBf0SPyCfQ+WuBDwqkYCW1LZtNe2GTWYBi0nR2Iv6b4695MGRreYPu+KWpNeR7n2Kf9ApbKv+Y9t/bYCv8NUiIcP1H0ce/ph0Hy99r+WL5g0O13D2PVrdcV72qvLK3y7MX/tKlfMpvUdvK/ngiPw6BZauohrNPr98bSgNYca9o96Y6S4gvs4LHdp0E6X9K+o1ew9yRh/9uIe4J6ju/wB/pjv/AG+dFfRo0dj7nGwmoZcJ11v5NFrdOgdnhqanaNbexil6nV7K9yZ5tX4WKhNQi4hNvrOHeB/CeQ/M/kzT3OkY9RQ4Pbr764aJCR7PvXG0dXUfLLUpcmXwvgpFyPT3GNNKCkQ2J8bFhUHn0+uKfqWi1Ni9TN7fAsisNZxga+32+n8/rhfVMHNgwlRu79S+s9/PFKgULJnBwdn9+eDAEj9/d8C9ReA32LoCvykjth1FdTNkVHQ+3wOnxBTjV4bigQxL+X6XxnPXa5RrGYnUqsPlPocIrrkNf0x6Ba0pHob9NzbXClbiUkylvM/caaw2M16quEaORnjiff74MK410t+uH0IQdNNzjp4dOxvil6tdDjIy69ZpBA8/fTC3E1HY/Ne579Pd8a9Xh0H2MBVwqWuROwn6YH6qLByPL8ZXVlypSEh3JFztc2Ys2MmrWhso7zP1649xU4dBuAe496H3onxHhVJVwl9nO/Qh9R5nzqPrYLwS2j51xVYuTbCK6u+Po1X8M0zoPLNF/wDcY64TX+EUGyiO4H6jG0fX6PkzweD+P0Hvyx3HsVfg8PCx/wDTHMX9bodio4SRq2se/wDj69MTIBPtosPp5HS0+IWuBLM/q4j+Z74gq7uG2aCWGklw+sNjzcnAcLsH0LD6n0l2i47YuimmOtxYP0DvPXfAv6tywe48rTdyGGL5xAtZ3LFnuDDWnf0wbWAcUwHcGzNHmza/q++OGnLQNhL238j6HA3APKoETdySwluxOup644+8t5f8vr9tbYTg/IF0OFXs0WmWm4FsXd2LAC0CbR++nriilqfTWW+nttO+KBRIgDUGTpGjjzfXBQxtIFyLTP1i2/sTMx2gMGMTPrO2/TC4qNDW2IDeyWbBEgqIgjygC1pHX+MJ2AXKSAXMkdbuY1/d8dOstbT9NtWjW2BpouRob9Ga3mbdjM4d4bgQ4v6ec+uHGDkykrOUOCNyfr6dvpjTocIzvDW9+kHHEBKZdyJv6++mKrqvr/F/X+cdCiocmqSQdVZhAt199Pb4WVUcy42/T3/DBqKjbuLvilRfZvpHXu8/fEynYmxghIZz3J/nt/jE/qAzPP7+/rhdVQu7+99cDWvofV9Z1998Yt2FjYqvOvv32xU1Bt0+9/f64XFQDl9j2zYoKu7d/Lr6enkUKx1FSLz02/X+cFNZv8Q1/t7fCBraeneN7Xx0V3h3A933hvbYlt2UmaJch9dZ3OvvfHKVRv4PlO3aP2pTrCXBPsebGPXFFqD7t59J9cUtTcvktB/6zckfrjgqPYhiP1wiqqdPfb3pgVPjGIm4ibiOs4h/AnLs10VCwv59tC/fBqfGAMxYzBcAh9/11xm0uPfUebh7aTsPdmVVXaHhjLQzN2Ijz9MJSt1I0ixs8S1yI2Madfb+RqrxJLXft7t/PXGRXWRIi8ersbgT7vgQqJPKXB0AkPIODZ58BvNj+pQoiff7WxSps49+74x18O/MFFr3vY3MjC9SspNjmDfrg29MlzNRVU7z6Xt9vbPjp4hhH3/XTGSjjZaQTA9uzaefniJ4k+f10tg9sn3DU/qh7/ziYyviv/gYmD2w9wzlUgQ51gHYlL62hj/hxz4AeJFjFzDuOx96cWDAzBTly4d7P52jVuuL1UkiLls0Q7g76Bhc2FsemcwVNMAGSrtoGfdyXhtGDPbEJAF+say/lAt6XkYUAQdXIsxt9y3/AJHviVeJSNYBeGgga+n2xFtiOhQnLI0O23Q30fHciiA5gHvdn67jTzwH46SSwIaNoe7a69YPfBUrUVMVQRzP9rTO/wB8FfAFzm1OxYHYa27hv4x0KU8DTodGHR7h3eRuDgXxmHUxmc3BEerezi6auocR6bB9DYe5n9AWoqBguSxLWIeD7tFsPU+HzbljJb7F/cvjtDgiuzjto56Gduk4bSEhoc6/58mfGkdK8spI7Q4Ujt1/noMEVVLR6YCeKJ1mPMQR5WPsYXVX6+Q9tv8AvjSUlHCLuhlXEjfX6+s7z+sArcQRFp1ftPWfocAHEO2sR69/pjjAMXI2NnIDPpuS/X1y55E2EHEM5BJIlmeCZY64ojins+z3Zr/Zn6HA1U/7nIOzAM5EesN9mwP4eov1+neMQ9pNjX9WbfrcHaf19MQVhAnSO/U+7eSCq7WHWOre/IY5/VA9H83ezN2OE4eQs0P6hyzGWHvT2cDp1wWfzbrvpv6DdsIHin3jzj7tLelsHp8S1jAs8tMAfXTd+s7RWOqrpEOZ8mt5XHT9cD/qmM5mjS28+ekt6FP4jM17fzB8vLHOIqn07bOPJgP40lRRVmgrixZ4sTobt0me7YcRxoIuW376fX6tjzkh3Lw8OwLkSzXvBsdbBvhqwgC22v8ALnA9PbkpSNPiUqYiEgvroGtp9vOcJVy/Mzu5f9XGt9764ZRVTldUZRAN9dBc2tYT3EqmEwokgctma0PqJg+yVWUU8iiV5SM3W2+8XHvc4NS4hrqfpsW1Gu/+MArCxiQ+ltPO3r1bAsm0kjzP7ifetbVJGd0PVOJU2kdtNz5+9OfG3u9wT1Fnvf0wonMTGge7F9QCPp/xwA8SoWD6OBBc2eOkjqMKOm1wOzWSZcHf5o1mRZyx2wE8QlQZp0ZjmeQQNQXfzF8KU+KUCS0Oz2EvB+mGE1wbvMgOxedR0keeG4dopMFUQoBySxMMzaydomdPNqp4ggjUmGu8Hb3fvhjMo/Kyk6pdyztPrp1HelOklRDM5cQCxBeWHQ6fs5wsoKBqrjV//qr9AcdwNXDp1/8AYjtGbb2b4mF9nYqFQXBDPDg25ouO3p5AYrTXdubY2h46khrDWJjA10y5iXIJCoILamAI2fbDKabAAiWDRBk5mYwoNb1x2UZglkkJuNDs86bAFtrDrif0YMl2UxAILMGJjVoD9B3wQVglQSZgAHVwIHV231AxenUTlAktDMD5APD/ALYdtcCLCkMpZxAaxNmDne58m0xf4uYvEuptwT9+pc/qvnIdnVmAywTeWAl/8+Wp4X4Suu5AZIkq+VCAXM6a2wlpuWKAXpAqLMS9g13aYsw72G2Nih4UEB6u4IS8wIiwsfYw0viaVANS51sxqK0aIe2s4ya9dS9yoybv1Le7+eNdkYfyVhD9bipYQP2b99djhYVHg6sfV52Iv7soF2DwDO4Lh20YljvGOVOKA7trtP7HYfrjPUbAYNTW31F9+339RfFdmkktH19h3P1AviczsQzgyJctLFug008wpdObMo5RDMSQ7ggkWvF79sZ1eQHvhuo5oBIeXB6jKGFhDa7jAU8QQcssw6efUMPudJTPFaAlXMXAI6SrYAOPPF6tNRd1HdgJsTJs8MPLyHfDE2dVULvcnYvAj17fvigqPYkCDa2pbpYYCqmGJcMWLm7E6BgA3TfsDw0VXIcQ3kYB0sCOr4NqEMq4g78vkDuzO+3fEXVcuoAuLt9/P7d8KCoWAu0AbBRYgmIPk+LUqbC7kh8p2brsfttGDaAWrWS3XqS7F4eXdrnFq1ZO8izGB5e2nAlNZUwd9XPpeNZjafFAvoQxDB2uX6R2gjBW4A9RiXBloBhxo5aJ66jvga6rEwVBLOzw/e0F30Y4ElJJzgnK5vABj6iB5+jKCZG503cnQxCfXrg20xg0V+a8WAKdyAOY9gZuW74umsRlLSYDXBZ2H1D9cLVVMTYsJIhKYdn0EMQNRq0HpLa6XeILQC5kWvrrq4ipxwM0+EUWDNzOSZAS98Xq0UrCXNjmvMNe7wTAGvoojiwQmRJZNwZdraMSPRmw6hIWc4LEjma4sXJMuZ+lxjnSdlpiauCEkuQ5eLdps4UAemE1ry2byMB5Lbhyw+muNGtTYOObcNAIYEMWL6Q+l9UllJ5WgWM/M8km7kTilfkTRQpUE5gXMxpqza336HFkKsOiXbQzo+4EjA8kgNBeCHd28gZJf7M5YpuQObs4jTdtj9bzisMkXK2Eg26EFy0bS5++Oqgjqz+Tg6v16t0xZSSpzsWfSN32D+r6nEq0i9oLwXdnDRcwBbcYBlqdW0i3c62I6k6646tiksWJLxq/Xs3qdnwu8s03vsHDEdSY69sTMouEjTmJLDr9xOnpgBNjKSphlIA6rQD9Z964mAZ0f3KD6scTBjoYJC3yk2uTDn6ggBI626F6Ir5X1+gIcaER5tpti1Siv+0zqIAt9dX37zgSzl5rJLPaCT1vf6dMbqmTQWoQpRIYOCCkDKzat1/THKyk7EaM5bYtucoKesO7YHV4WcwOmZO8lzLB4OvfsHinKQDaFdQ7AuRoco8jjSLtiEf+66tOoEZaYyqSCcpzkAgFy9y0w+PZ8X+IlVWSIQFNkAISN41PWS3kD4ih4MFLUtc8wOXUOpRNzIj/AMg3XbU7ADeA8MBf1HzdemOjV1EklEuTVYHDxpZJcjpcuAbddYx3+rgz9fJz9RhKlULMWBUHAvMw4a4n99RVkAEgqUXccomWYhnLw7jtjkbvBA9V4ksTDDV5mZ9PoY1wGosEZioC8W1iHcQPqNnwFVTMQgtIEiAbGCBvq+s46SlAIggXzQdAQ7SDPrvhKIIZWUgBy6ZfZi7uOj2vbTFUspfK5NiXt69W9Wl2xRNJOWHKOblPQu7guAcwYFvmBtjqBzJIBac0sHygAAM2g5nu1owqGHTUOxDzeAW5ug2a7JbQEjXVATfYQCwFpcxMT12wOrxAUhgFCGJfXRgNcqfr1BwNAC1EEt8ttcw+WGYx81ovAxGy8skZRVcPLhi2rMNP064iFvLXfrmPTpD+uBCvOwG2pB1budNNZxEOWAAGqd5Ml9rH2MLaB01lCS4TDsYkhm3PTTFSBmcXlnLw4LbWa/XsaLqclmSZcm/3bYtqI1x1PGjUHKQGMuyZJBsSIe7dNa2gQgE9AAVOHLh48pwQVEsQqARqXBDNzNYwPQWbEp1QoZmHUARBL3874tV4YHKyiAlpY2SxZgxdg8F5w0/DAEtSgtSSGUFF36Au2xJbf7Yi6jFwypzXLS7kgQ5j69Xi+EK3DsS5IcgFyMt2ZyS40tg3w0kuEnsHuN21vp5HDuKYC/C8apgVIuAC1xBG4aB0Ic+ccrdWY5swdpuGnR3m2h0wLIlyVEhIByq+4NySHAboTg+cSUmYHLJNySdhmAvYyJJGNKXgoPSqZSSHywMwu72bW4n9hjQp18xECz9fPpr31chsI1CXYuGgWAZmYPqGZxuMOcOSFNFy13a33362xjKNZBGnxPC5CQk/ETlBYSQwYA3BtcE6vjM4gFuVMkg5Q28EtuGJ6zuDoDiAQYhohwbHXuTH64CuuGUzs7AXLl5u837lu0p54KuzNr1Sl3cFwAWaGZy4sCG9z1HEFyHIYZdRcOT6Ph+o5ISBAtPt3H/thEUnKQW1AIJ0H36t1xeGiWMIr3zFgMp3LDpvH3GOp4kOyg4u5LjdjlYiOunbCgOVwwaBB2Njpo3s4ZpV3UzcpyiYBILuGkl7dsRtXNDLKWQxY/M3NBJ+YeXs4qhMc22kWAeD2Ht8Wp1IcjSOwnTTb/OA5kqbKDJMHUHvIGvrhJDOVFFJITUAAsJj0jHcEHEpEZCeot0xMK30KgVFdzpzDyAgjYye9tXxZICXBdi5BAv/AMQ9g29vPA6Ks1ocE7TAki0MbHFDVyjLqCWHV3jrIP741o0OlkgpsLuLQP0cf5xSpVC0kOxPLoJJOul3/bHFJVCmBChAuxbQ9S49hq1KNv7coBEhiAwIJnQ3nTFpdmbRC6SYtCdeUx6PHVuzkWQH0IBIgMHIAjRw3q1jFaq2YNmBS6ne0h42B136YGuuyScxYFlDUSWcg2B8588PMiQlfMQM1lETBIYM/wDuEiP91w+AU6SgAygptQCGYzDtbNMWg3wNPEqJgOoF9HBBToxzPAf0iz9GkSkZqhSpJA5kvCXSdDzQqJl4xrW1FAEgp+Y5g+o5jIDt8xU2xPyw2DcQpKQoFJL5VSSQQwBA3dxtENd5xCSFAJKQCXLkgEAk3kuxMA9dcW4fiArlUeXmSPzf7UtoXF/3IxDfkAPDcUX5BCsxJn5v7j6F9nfDHGU845TCXDE3HQnUR2iMRQfmALgnmc5Smzn/AHE6mS7zqH4juFQAf7S7WDA6jTsS3WHzZL5C0UAKSkAvmS2jkHmJ1U4B+sHFyQ4AKgXaZKyVFratl/8AHC1N1AqU2QSB0SGkP1Bh3G+GF1OYEJOa6FRyjTmG466HUnCaCicEWUoZgShLi1i5GYG0l36AliMUUhmFgkmQfygFABaH5h0s2GayxDE5QFJ6AqcqYBzB00b0r8FKQgyVqUNYi86T+juIwtwA61OFBJck/wDJ3cEMZ2cWjqDgSeE5on5SMwcRLKJEgpIja4wSiuzWBOU6AAHUH5WDM1wLtHeN4kJQRJl21tPY/wA2cYLadIWRPiUEEgOUl3cGbqI6vv1wxwsNzMXe7aK+ZrO9+lsVFYAOpibpFy0SdH5iZi3VrUq6SSvKLMeXL8xcdIIFtjvipZiMZprIHMxLEpaSAGPMxvyn63xdJiSTz9lSCCALfM2ja2wtVrDMkJVJUQTlgJf5jrJI1e22F6PEKvaMsloJZ9Ws7efeNjeQHa9NwGYFwUsfmgh3e/8AxO1nwuuhygE5WJZRloYuWlgJA3tOOV6gYKDZuW10syS4dlXPXR7P2tSSQA5UuxBHMARIeHNhP5jdg1RVYsYJKFEuqA7lpAcaAML7ADWAcOJZSSQTYsNR+WH3bpGAcTRYdnJJOjMCNy/6dTjhBKhDAAklgHie8gMO2uCX3ZBjlVAcSxfeHgQdJD628sVFQpdriSRYwB1EPbpgClA6X2kxeOruO/fA08QpAIVLQDcQA43162Im+Ek3gSHwQC2dzzAgMSBGXSSXUY6AtLBUS7wbMbgGPUGT6eY+HUlSfQgmeZUJKnkC3mDivELZ2BUlpOrOwUerEfvg23wUVCXZ7mweQ9/N3PnO2IaJCSBDcoAuA7G+v7YlKrm+ZwUqHkSTJ3DEz/uHlRi0EjyLAOJD6Em7DBngQQcS1jAeNhl9f28obopkNBch5aDp0PK7b7YzeHrghyZP6pdy3d8OUlpByhwBmPS938/oe2FNVwNMZRWYN/8Am/WC2JgJI3O2unbExhtY7EqKibdAe9yPsf8AOG6ieUSI76E9LgtIxMTHTLBS8FqlAQgsQFEFomQQ7dWfCFRDJjdRT0LNa0DfY31mJiU80DKcZw6siieViyhdkuHImRsH1745/XJSDmAU+UAlIOhzefMdBfyxMTHTHoihocalamTTDpLupiUsxBI+Uzq2ttrJqq/MM7JSSXuHMEB5AEt3xzExOoqQSAcUhTAVk8sMQYY6lOkSzGThdSf9VCQohTqTFixJDCwN33L2xMTBpvH6AcTSBWVADOxMFgr5mJcPoPYbBaigFkmRyzoSUgC8xGJiYxbt0SAqIKgpf9pYqA2GUKYH/cUD/wCRwzxJABOgsL5srEEjTlUS/U9sTEw5eBshrn4ZWofKxTMFKpLgakg/ziL49KSQYBCiGBZIHMrWC0RHfHcTDUE3QyiVEnKSRuOxIZ51yyPs+BrSCpQUSCAQku7EEZPqfv2xMTA8PAmB4arzrCrFrTJ5ACXBubh7DvgiqZSTuVEuIZmfzl51PTExMXIRKgKcwHzE2sHYy/u+LUiKlMXLsQHLO53Ib+4+t4xMTES4sDlCuUnKgCnmUbWSHibvr9A04rQqM6lQdWnmS4GjGBEbYmJhyGCPGKIcqnUuYNtnOmmkXxbhVlQOZnBAb/cXawYnMO04mJi6SQVgPTJg9gQ5ZyQ32MdMHouXIEhwZmRMhrj74mJjIRRaPmAgAhjrdyG8iRNmGj4i2LMkMU20kR9B3i8DExMJyYwaOIGZ4ck6bEXjv6aPFK3EZQGiSRrt78sTEwn+QETxIEiLPA+g3j+ccNK4CpeBMmfISDviYmKSAM6dvfriYmJjH9i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9462" name="Picture 6" descr="http://t1.gstatic.com/images?q=tbn:ANd9GcTgb7wbsHJpM3TGyHVfzm-7oyV1v1qm5E01H57HojuqkkO6VGJRO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2780928"/>
            <a:ext cx="2619375" cy="1743076"/>
          </a:xfrm>
          <a:prstGeom prst="rect">
            <a:avLst/>
          </a:prstGeom>
          <a:noFill/>
        </p:spPr>
      </p:pic>
      <p:sp>
        <p:nvSpPr>
          <p:cNvPr id="7" name="Šipka doprava 6"/>
          <p:cNvSpPr/>
          <p:nvPr/>
        </p:nvSpPr>
        <p:spPr>
          <a:xfrm rot="3711555">
            <a:off x="5910364" y="1803667"/>
            <a:ext cx="1799893" cy="3264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9464" name="Picture 8" descr="http://t1.gstatic.com/images?q=tbn:ANd9GcQ2NWjHLdiw6vJIaAcfPJ2h1C8lT2l9IcHtkDIIJGG8dqutD2y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2852936"/>
            <a:ext cx="2333625" cy="1962150"/>
          </a:xfrm>
          <a:prstGeom prst="rect">
            <a:avLst/>
          </a:prstGeom>
          <a:noFill/>
        </p:spPr>
      </p:pic>
      <p:sp>
        <p:nvSpPr>
          <p:cNvPr id="9" name="Šipka doprava 8"/>
          <p:cNvSpPr/>
          <p:nvPr/>
        </p:nvSpPr>
        <p:spPr>
          <a:xfrm rot="7242213">
            <a:off x="740418" y="2100297"/>
            <a:ext cx="1417337" cy="2689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9466" name="Picture 10" descr="http://img2.flog.pravda.sk/8rw/jRM_104876_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2708920"/>
            <a:ext cx="2487910" cy="2492896"/>
          </a:xfrm>
          <a:prstGeom prst="rect">
            <a:avLst/>
          </a:prstGeom>
          <a:noFill/>
        </p:spPr>
      </p:pic>
      <p:sp>
        <p:nvSpPr>
          <p:cNvPr id="11" name="Šipka doprava 10"/>
          <p:cNvSpPr/>
          <p:nvPr/>
        </p:nvSpPr>
        <p:spPr>
          <a:xfrm rot="4315924">
            <a:off x="3651113" y="1949064"/>
            <a:ext cx="1095563" cy="372537"/>
          </a:xfrm>
          <a:prstGeom prst="rightArrow">
            <a:avLst>
              <a:gd name="adj1" fmla="val 5014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Znečištění 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této době dochází často ke znečištění vod,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 proto se snažíme objevit nejrychlejší postup vyčištění</a:t>
            </a:r>
            <a:endParaRPr lang="cs-CZ" dirty="0"/>
          </a:p>
        </p:txBody>
      </p:sp>
      <p:sp>
        <p:nvSpPr>
          <p:cNvPr id="18434" name="AutoShape 2" descr="data:image/jpeg;base64,/9j/4AAQSkZJRgABAQAAAQABAAD/2wCEAAkGBhISERUTEhQVFRUTGBoaFhgYGB8XGRwYGBcXGBsYGhoYHCYfGBojHhoYHy8gIycqLCwsGSAxNTAsNScrLCkBCQoKDgwOGg8PGjEkHyQpLCwvMCwqLCksLCwsLCwsLCwsLCwsLCwsLCwsLCwsLCwpLCwsLCwsLCwsLCksLCwsLP/AABEIAH4AsAMBIgACEQEDEQH/xAAcAAACAwEBAQEAAAAAAAAAAAAFBgIDBAEABwj/xAA/EAACAQIFAgQEAwUHAgcAAAABAhEDIQAEEjFBBSITUWFxBjKBkUKh8BQjUrHBBxUzYpLR8XLhFjRDgqKy0v/EABoBAAMBAQEBAAAAAAAAAAAAAAECAwQABQb/xAAuEQACAgECAwYFBQEAAAAAAAAAAQIRAyExEhNBIlFhkaHwMrHB0eEEQlJxgfH/2gAMAwEAAhEDEQA/AF/N9Q2Sbkdxm8+pO5vE+nrjKHJYGdzBAEEztH5/bGfM011+pMzx3QY8yAZ2xeqhYj5hIEHe2/uL/fGVoSjdlKj0zrM9rAiDGx1c7DiPXi+Dee6j4yaWlQxJIiWtBWGMwd7efvhby2ZJJlgY4mNiAZtHP5Y3VKqimGncmG4hYmInbu3iYPlgcD7wpF2Wc0mBU3vdvL/p24/ng0evJKggidz/AAztNpOFZs9TqGAxWNmbtvJt3cH253GJLn2BIYyBuJBsCVA3iJEfbCODCkxwHVKJ3ZIi88c3B3PP0ws9QrqzBtOmCTc3KW0qsG539e87xiNFAX1KTA3G+1iDpJBgQIIB84xsXoiN/hug9PFABMncRIHEQN4G0YeMaDwy7jvTOn06jgOBo0NEbA9oYNtf1+om+O9byVOgUkkg7RUNtPBjYX5IB8scNCtShWNwCLmIsbkwCOd/98QqUZgnwqhK76gxHlO44MfTBqVgcX3FmXyTOJQKVkSATKjz89ibbX9MU+G5aKoSRszHT2zI7449ZjHKOdIqlACLKY+WdzIH4lETONWa68XOkMYZeBLWF2ESb3232we0gUzHTphh2cFhe5t9O6PTfGdapEzACfMQPTc2teTf+mJ5vqakKmkhjABHYTO1jEjaf98a6FMDTLEuSQbwQRxF5EA3OGtnUZqddl1KpbYz3EdsXBKx2xvf8XlgpkPiLMolMU2UoF0jUARJYMP/AHCCB5AnzwPrZukWI1HtsSx84F0UWmRbfnFP7QRqDKBp2m4G3ym0WPpjlka2FcbGT4W/tBrioTm2DUzIlVsjBnYxG4gxF7IBaDLFlf7S6LVzTKsE0oVeCe4rqYMBsBYAxFieRj5uiU7IECzMRMgyRaT/ADtv74ypl2DKQCQFI+0gXF9tP5YZZZA4UfcqvxjlqYl6qADgHU0m4ELMe59MSy3xjlaqIyuvfEqTDLMCGHEExJtj4eMySneBbcIbx9V87/8AfEf7yRAIlgSfW8BuNzuZ+m2G5ivY5J1ufdV6hTqDsKEW2IMTIEgXBkEQeQce8NCbCZ88fF6OaYHUCZFwQw1jnzkAf09oKdM+I69E2bUtxocllkkktG4aZNjzjRHKhHFiwnRnLNABUwVBIF5uDJsADvONP9y1CAoREVSCCGDRBEfiMm2/rhqPT0MlmrDyVKoYxv8AiUCfQT749/dakyHqqJ/GyExHICiPvjz05v8A5+T0uCK9/gC5P4Tom9Y1Kh9B7WkkmMHKGSyijT+yLpme7aZ8rE7Yn+xKP4o/XF5GL6eTB2n8j9do/rhmnWr9+ZyrovfkaEpZMrHg0gPt/wDUiMY8x0rKghqdOhtcBijSP4dxz5Y0DJCNQkrtIZRNptKcc+QxoXIiLMQxsobSZPvpFvYfWcIpRXULT7gBmOgIxDpUEndGAO/k4Ug+5XnjED0WT3uqjzJLEDk2UfbDNTyblivi05B28ImbCbrU29dtseqdGrtsyRO+gxax3q78RzjuZjXX0OqXcYOn/udGiqzASCsKQRcW1LI4txGDR6opENl1bbhbx7LgfTyNZWgmmY3+ZTMbAEGTzAJxppLUMfumE7SSv5FZj1jDKWLvA1PuM9fK0Kk6srBO+lyv8j/TGfL9FpU10pTqKPLxQdr7kD7H74LHKVhH7kwbyHXHvBqD/wBJj/0sjRPpqwyeH+XqJ2+4FV+iLUmQw1cggfyO/scQpfDmlQJaoOQ5Bn1HIPrzg2KbASadQR5rf8iT+WJ0wTYJU/0P/MriiWN7S9RXOfd6C9T+F1malNX87kG23cpEgeRnFuY+GMq4M5aJEErVYbbQJjBwrHB+x/riJP63/linKi9UxHlfcLafBeXB1KlRWiJ8Uzp8u2F+kYnV+Dlbd3IO8xxBFx5eZwwriRx3KQOZ4IV63wJSJaWch7m+k/8AxGm5km3OKl+CYEB2g8ErG8i2kC222wGG1jjk4PLQOPwFFfgph+IE8/LFtoEGDHlbHm+D6v4XWDw0fS6kfo4bcdBweWjuLwE1+om+pw4vpKhmn7DYR/xbFy5wzx5GTMA3k3MC4wE/b0ouRBLMNhsp/Drmb/i0gzAMnElz9QrqYMYtpAkAzYFVK23nbSD6zjMpaGtxSegfosSZ3gTaRAPBuVJO9/tGNVDMkamLsSDJChbQODFhPAn3uML+UzzVKfcICwAANIvq7IMyd2Nto2x2gPEqhGnT2ny7YYwZWSO03sJmRbEdG3ZSnVjA+dLBY0yBBjSCQNhpJ7AQd431QRvj1KqzkaiyLMaQROoj5dWzMdgq+e3OB6SYqarMZYDSABeFXYSWAAgQADwRHqlV6Y8TVLeFqubItTTTUoBszSJYe+5snGm6iDh6sN5zqgpoFapoBtpBJaBaCZlDJ3uTEScYW6m5PbUVUNhPzE3hEEzIMG0k3nywsnMRqlidRtJBAhdlgSTGwJJN7iMSqVjLMSAVQhWWY1ARCMLg/MO0TAJG1m4UnW4a6sYRnlWJqOSSQ0HRZYnXBAUTeRex2i9o6gBLEay5EgdwMwInTJMSJBMzb1VhUHhtMgOIOpgTAhSCdoBHmdhyTgZXrmV0u37wavmIDGfmUnZpg6Sb74LUdgpPc+h1M+Ka9rQzEQqg1IBtDlQWBEiZFhvGCOVp1WYliCQNwAAuoGCQCWdj80SAo3mLoHSUUstSTppFtKE6QWCk0wfD+cAlBpETzNsEeq9cqFNWqoA7pAU69S6NQkQe0M4YpsQ+k6u0YzSUbpDtS2Gqv1TLFSysGJJgXCeR1DYDeFDXuRGJ5jMUzTAVYN2MVDZVnVB1Ai3uBxOEKpnGakhRoZ+4N4aoQk6WIZgVRmAeIWFHMnEjnAQpL1DBYlmZSZQ3Vo0C11jTYixODyot6HJSG9c9p5qQGAhq1S3uWJLHawjyjF1DPo2oByzwIS0Mx/CGAJLC5mbDCV0zrNRWkgMAwPcyhPBALKUEsTxqIgkEeuDH/iyktOqzuhPhh203J16RAawNMMQbQIGkyRBDSUqW5zsP1VqT2FRtJYq1+flF72Am9tpxNi6AazTYtsqgq97CRLbmbx5+UYVKHxPUqOygWQuJQiQAQA1x3kyzQOVETONGVzbSBFRQ5MuEKqAQLzEglrCwnSJjbDRnP+XqDgT/AGryDv7cZiATckhrCJmWgX4xmr9dCkhqbAAgFzAWSdIg3Nz5jkYD1Vq1O1alUDWDaCdUtZrXbUsRuAIwH6nWqZQU0pM7HuZfk0aXJBLMBv5Hc7+h048k+svkSlihei+Y1p8SITEEneFufMWIt7k4J0s0Coa6z/FY3MR5Y+b0esM1JqReqjpUjQtGahQwLBoULqsTfiwEyW6bTroi9zKCGJ7wXkyRaJU3XY+e04vHJIm8UNgc+RKMe4srMZLCWMm4YzEkjcD8Kj0xnekQmkOb/N2mNUnYAwfbnbDBUGM7UhBjaMSlF9H8iikuqMWT6gy04N2DEhhI3jtIO4jjzviw9RCsZDOGJDQABp2IAt2tAJkbzFt7BlReNv64h+yXnn9esYzvHPU0KcGqZGpn6QUMxIUSxDKWIDEixEjV89tgGX2xzO9ZVtNQf4dVtIkc0xCIYiQAWA2vFzaYvVph1pswBYyZEwvBaPwzztY3GDD9HosIUA7FQWHImWUXHPn9cThjnu/mPLJjXV+QFoZimx0yoARfFcMDGwFiYme0C0k+k4uauXVSqmooUCVG7M0sw2gyALEgaN8GR06gFXUp1MqnTp1gbG2o2EneL+XOKK/T6IBXVSMm664JLCSNK3JP18xiqxyW/wBfsJzY+9BfpZrxFC6WYtpXTpki+krH/wCpt9CIhAyASFbtjU6uDpBIuDIJvZoMEYN5zI0NIU6P4YqMpUC+mxYEXiAAdrDHloUaOkIwA80Rh92VSPqTyfonDK7RfmwpJk8hW0ksCxfUNOldTNFP5wVU9370RA48rAJ1Pq6tSprrgqzVD3AS50rJ8tMQPLU3GxzL5EBmamSfESDFSTH8SgCL7zx6TjD1HoOX8MF/GqlLKVUExJsdLAW32n1m2Jxwyu2c80LsHZ/qCiuQAOwlVCkl9K6ShXTabMNMfi9TjdTyuVCEVLiG0G7FYmQVvAujTAI0/f2Xy1KQE1giQA6OombjuEBj73wXyHiUiXQDVwTSLMtyRpYjtIk7eZx0o8Kq0CM9NExPRkFcNU8VFYlSVUhu3cIygtBFhxffnB7qdGs1R9FKqy6BppvS0yQCCyAQQVUzq2EcwCCtbqtdAHZ37SCGYDeeZX7YX3+IqqMWVmJaZ7A0AqSyj+JSYsbWBib4SdrW17/wNuWyA3Un8KsP/MU5aW+Q1CYGoggwTBErFjhkp9UNQCpSdn1ELqamwUlSF1EIRDgbgCO6/EJWeomvWREDQxUFjuBbUxgGwEmcfQeiZGkNNKjTPYLHwyxUmW1F2gahFyCL6cUpOCctxG2m0tiL5pwqQtPSUVSJjuB1a2BHcIgRwBInkN1sVadNxUVWB0afIEkiNBUQYDW3MzvfBjq2breHUUUyWEiFWmsnm5cz/pIgHCjmeqVAQfAKuzDT3hzrJ0q0AdpmLkfecPBOTuwcSgqYz9JfL0aY/wABNZPbruLSYLGQigNuT9Oa6HxIIOogqSW130z8oCLdvkt5bzzILpWQr5jMCmoV3eHzFSooYAcnVZQttOlZNjfkfU6PwvkUpJT8BKz3Bd5buA1MY1WHoNtvU7VifVmF5oxFhh5fq2IacWH64kgwjkWUCqMe8Ena+NFsaMtmtAIgH3A/rzheY60Q3KXVgur0JjUWpB1CNPdpiJ2jzkyDvivK9EqUNYiQQLGBBncQIk8yPK4E4ZqGdX0Htb+kYs/aqbeXtz9otjz5yyOdrT1NcVBQp6itlzWiKtJTTkQNGvTeDpZYYc/hIvgLm+ohK0F3yoNlalTBpx52C1YncEyOPLDlUYT8zx6Ef14wJzvSEY6jVGnkvaNh5wBthXmyx+KPlf5DHDifUl8NUTmDbMGuo1a9agLbSB2mW1d3zC0e4kuejUUqRZ2A4prqExF1gT9L+pvgLl+h0cu2oO2ojmymYvC3I5E+m/GduqN4lqRIae6Sp3Mxpkew8vpFeCb7TdJkG0tIBvN5uhQRm1VBp2UIF1En5R2QJPn5YC/+JqbwBSfSdy6kyRHbCkA+5gc4PUsySO5WYHTKupix/iNvP19Bi4GkGBRWWSF7NiQIAbytaYg2nHPEkur/AN+wnPa6C7X6kAexlQnddKk7TJGksRB3Mn0xyjla9UwpdmAPbBQ237CFi3MYO56lTJFRkpOwcjYkabahuQG2IBFibeeKs71HJglCoIVSCA41BguoNp3A3Ajm3OJvHB7FseefcjLl+h1TL1abDT5sI/P5fviqsqUwWRKUHctUtHIJAMb8TsPXA7qPWMpWOgLUUxY9wEAQJGogmeY4mcAm6jRXbWzRYmB6W1EnHQ/Tx6tvz+5WeScvAN/tDaiaLUlvEgPvtEWvxZb8YH1Oo5n8NYe6twIuCwi3lHOO5FqZiT3k21gbRI50v5ixN+N8Xjo9FW8TUJmxgaTG4UQA5uPuNrY3xSql8jI9Hb3/ALMtfrOZfQHiotg500yRxOoRc3uDxi6j8OtWqQiAAtDG9pi4a5JgEekm4OxHIdJD38PSIiSpqWBuIChQ8/hMkSPLDn0ro7eDpanVtICtKlrwNWmNRIYm9gAABzjRjx10M+bKvb+gJ6D0lMolWQdZcL3bGJB0gmNiR/qPpg1muopSpPVYjsB0jfaATJ3LBtP1Nt8Zx0+rWrKBTbQvaAVOkwSpI1WQRYkk783GFTO/FVOs70qbVdCnUQSBrP4TpmVMyYjZFxp0RhScnYQg84n4f6/3nHkqecDFlTa2PJc2e4oIhjhf9f8AOIO3GOB8UTEcSYn746B748v6nEiMMpE3A9q/XOL8tQUzqE2/X5Yz6cX0K5Ubfr6XwuRXGgwuzYcorDSNQnYBVO0bLpt7e+Btb4fqE/u6at/EpGmRt56VIvcevtja3VQhClmBYajv8on/AFEG2kSZN7Yjk+vVNOoM6SARDR2nYE8G+1r2BxljBJ6NpeBacvBA/P8AwnWLAvopMFB1B3JW0DTpNyfOfpGCX9wtpA/aMwbG4ZQfU2Tj8+TOMed6/wCAxauWZWJHiEamUkagCR3aSNQm5ERgL13oNSsWrJmA1OpsShYhNwkKQVAg2gTa53w84Nv4qXgrZCM3s19vUZD8HVasg16rkgyr6Waw+aQAAdgIIMgRGANT+zauHR1mqGM6aigyOVfTUGq8cgz9cQ6V12plEamf3qISVJLAoN7Ed0EyQDtfgwG3oXxy1VtJp1DxqINRe4fKWA1CxFvX64tCHCu2n/f43A8srqLXv0EfMfBWeQlxS1HSJCuG7RPlbzMTwRhSzPR8zRN6RBEH5TzB5FgdxMfnj9DZbrbrqXdmvJEjV6qOYjkC1ziVHqqVQWq5cMaem5AJZiJgA3HnJ4F8VxxxyVwZOebKvjPiHwb09s3mgkaVg+JAnSu8leLg93odufqPTfhqlSUs6gISY1MTKk6gSLXO2iLb+WCnU/ijKdPps/hrRao3ai6NbubwApNpgkmFG/up9R+J1zJ/eKCFuAahmTPcFIAPuQSOLWxohFR0M85ynqtgx1H4qoZamwy9FXdQdAuNiwYEpPhgkEgCS0i2Fnqvxlm9BbWqgAFUA8MMWWdACnUQCY1kwYPpgdm8yGBKU1a9oYmLbRIAPt9MC6mSJMkD0CiwEbDkgWFhxh5SrRHQxx6na3xVmatNkrVoLRZKmlfqCb7C87jC3T6IxJSmyEggkFgDEWPJPlbz4wyL08tY6fWRvY29Bfa84ozXSCXDFwvh3EqN2kGLiFED7/TC9prUfsqWnv0G8Icd0/X9fyxuWnN4BjkX/lifER+v98eNzj1uAGspxNEj6Y1uBzbFYpf9v+Dh1ltHcBHQPXHDi0p6fUg4rZMPGQHEiTisvG362xNz5Yp1EHbFUyUkeq1n8QOwdkg2WO2xiPSdwQePLGjLVApJFJp5NoNjvLfn6YvyWSDCWJWdo/UYIwq7Etbkj+m+MOXK4uoovGCa1FbP5Fq26IHIIBXUCQeIEg/b8sAcvkKlHUVlgsaxqMhDYMAN6YIAO5WRwcPNeuQdv15+hxXmumrWg31WuTpi1wXiFEbfbCYc+S9UHLihQiVaCtUUimXkxIY6kABvpEnedhh3+H+n60azU11RoJMdo7WMxNj7+2OUfiLK5WmiWV9JYpTAAUBio1ufOPPzJAxk6n8fU0MK9I8211I/ykqqqG9JxsnmyZlUY0ZceOMHbYyNmCtgBqiAADE/Qg7YXa/xLmUqnvBPCsiqAptHp7yfywvVPiPqVY6qCsEjmYsJt4YETexLG+84hW8Zw9TMrDLp07tMmDJeNPFrnf3xf9P2NHJfUlnTf7X9AV1R8xVzBevpYBi0rYBVltIMGALnmeSZnBbL51diu4J77m95gSQLzFsY1y+k6gsEzYsWAk8KZiTA2n749+wgNJ1E8CNieeZPpe+NFW7J3SCQz6ROrSP8qhQPUki/9MVVc2sTDPH0H35M8xigZdjJCElVLXEDSsXtwJ9gJPFj2V6RTpIP2kqlQiys0KHkgKYhyGEMGgiGBhuKqyEmkD0pg3h/YnSJ+hxty3QatQfuqRIFiVE7kAAnVuZPbvAJ4nDL074YpstNo0kBGLyKoYWcEKQBzCyoMRMnBLqXUf2ZAtAIahAHcYYrqW0gTF4WQQCb73okRc+4X0eAFBBYHdDzyffBDLUyoMn2BvHv63xStVVIXSJ3kfz85xypmIvfHyzcpu2fQpJbFtS/l+WLKOWsSCP16f0xhTMA7gz7x/LGxc4IjTHthqkjrRN8r9T7fqcZqy+wGNdWALT9/wA8QKMokafQm/E+V8Dm1uxkrMiUgTbb9euNNPKrt+U4rp55xuqNJEGChE+0g/bFy58NI0wRv5XMe+G5jlsBqty9cuFXe33wLzdWGtjVW6tAgD/by2wJzGb1GYjDY4Sb1BdIK5cSJkYv8UL3M4WOQYvEDe+AlLNkbWP5YtFTXIO/H1MQfT19NjhlhlxaHSmq1BfVqSVHLGpSSTJLG5N5t9/ucAcsclSeF15h5/DCIDeYJ3jlot9cNRywaVa4i/NuR9pwhrnQ9KQoSQ5MbsBB7v4mioBwCFuMacSbuMvf19SGTSmhjzXWy6gUwKVMCypc35LsJ54AHvik1lYyzOxFheCOJHE33j7YXswzKIDGNxcyI1W388FfhxqlaGkBXfSV2jQokrYxOsW99sbMEMcVUI0Y8s532mXrnAplUElYQs0wfMWNx5jbjGrK5x6rMmrSgH4hBYT/AJYBbe0gaY2w4/Df9nzMnjPUUo0wgBWytAk/h2mB6XMXO9L+GgqgqEpU0JBFOS7AErBdwSLRI5jjGpGRzXQWumZapYmtpRtZUM+kMshQyq1PUdUE6TaJXe2Dv7BlKsaqLMQxmpURkJaQQfk7NFwA0FdKjknBn+4KKtTZAZpmSWgltIuWYjUSYuZEmJxvoZJVQKqgAWjjygeQw5JuwAuQs+lqhDpEl24sYgWb/NuZLXN8Sp9PpqZRRJBu17CYEtx+vLBPMVFE044G1uTyDOFdvisanCowCMRMiTGmfvqH54arEo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36" name="AutoShape 4" descr="data:image/jpeg;base64,/9j/4AAQSkZJRgABAQAAAQABAAD/2wCEAAkGBhISERUTEhQVFRUTGBoaFhgYGB8XGRwYGBcXGBsYGhoYHCYfGBojHhoYHy8gIycqLCwsGSAxNTAsNScrLCkBCQoKDgwOGg8PGjEkHyQpLCwvMCwqLCksLCwsLCwsLCwsLCwsLCwsLCwsLCwsLCwpLCwsLCwsLCwsLCksLCwsLP/AABEIAH4AsAMBIgACEQEDEQH/xAAcAAACAwEBAQEAAAAAAAAAAAAFBgIDBAEABwj/xAA/EAACAQIFAgQEAwUHAgcAAAABAhEDIQAEEjFBBSITUWFxBjKBkUKh8BQjUrHBBxUzYpLR8XLhFjRDgqKy0v/EABoBAAMBAQEBAAAAAAAAAAAAAAECAwQABQb/xAAuEQACAgECAwYFBQEAAAAAAAAAAQIRAyExEhNBIlFhkaHwMrHB0eEEQlJxgfH/2gAMAwEAAhEDEQA/AF/N9Q2Sbkdxm8+pO5vE+nrjKHJYGdzBAEEztH5/bGfM011+pMzx3QY8yAZ2xeqhYj5hIEHe2/uL/fGVoSjdlKj0zrM9rAiDGx1c7DiPXi+Dee6j4yaWlQxJIiWtBWGMwd7efvhby2ZJJlgY4mNiAZtHP5Y3VKqimGncmG4hYmInbu3iYPlgcD7wpF2Wc0mBU3vdvL/p24/ng0evJKggidz/AAztNpOFZs9TqGAxWNmbtvJt3cH253GJLn2BIYyBuJBsCVA3iJEfbCODCkxwHVKJ3ZIi88c3B3PP0ws9QrqzBtOmCTc3KW0qsG539e87xiNFAX1KTA3G+1iDpJBgQIIB84xsXoiN/hug9PFABMncRIHEQN4G0YeMaDwy7jvTOn06jgOBo0NEbA9oYNtf1+om+O9byVOgUkkg7RUNtPBjYX5IB8scNCtShWNwCLmIsbkwCOd/98QqUZgnwqhK76gxHlO44MfTBqVgcX3FmXyTOJQKVkSATKjz89ibbX9MU+G5aKoSRszHT2zI7449ZjHKOdIqlACLKY+WdzIH4lETONWa68XOkMYZeBLWF2ESb3232we0gUzHTphh2cFhe5t9O6PTfGdapEzACfMQPTc2teTf+mJ5vqakKmkhjABHYTO1jEjaf98a6FMDTLEuSQbwQRxF5EA3OGtnUZqddl1KpbYz3EdsXBKx2xvf8XlgpkPiLMolMU2UoF0jUARJYMP/AHCCB5AnzwPrZukWI1HtsSx84F0UWmRbfnFP7QRqDKBp2m4G3ym0WPpjlka2FcbGT4W/tBrioTm2DUzIlVsjBnYxG4gxF7IBaDLFlf7S6LVzTKsE0oVeCe4rqYMBsBYAxFieRj5uiU7IECzMRMgyRaT/ADtv74ypl2DKQCQFI+0gXF9tP5YZZZA4UfcqvxjlqYl6qADgHU0m4ELMe59MSy3xjlaqIyuvfEqTDLMCGHEExJtj4eMySneBbcIbx9V87/8AfEf7yRAIlgSfW8BuNzuZ+m2G5ivY5J1ufdV6hTqDsKEW2IMTIEgXBkEQeQce8NCbCZ88fF6OaYHUCZFwQw1jnzkAf09oKdM+I69E2bUtxocllkkktG4aZNjzjRHKhHFiwnRnLNABUwVBIF5uDJsADvONP9y1CAoREVSCCGDRBEfiMm2/rhqPT0MlmrDyVKoYxv8AiUCfQT749/dakyHqqJ/GyExHICiPvjz05v8A5+T0uCK9/gC5P4Tom9Y1Kh9B7WkkmMHKGSyijT+yLpme7aZ8rE7Yn+xKP4o/XF5GL6eTB2n8j9do/rhmnWr9+ZyrovfkaEpZMrHg0gPt/wDUiMY8x0rKghqdOhtcBijSP4dxz5Y0DJCNQkrtIZRNptKcc+QxoXIiLMQxsobSZPvpFvYfWcIpRXULT7gBmOgIxDpUEndGAO/k4Ug+5XnjED0WT3uqjzJLEDk2UfbDNTyblivi05B28ImbCbrU29dtseqdGrtsyRO+gxax3q78RzjuZjXX0OqXcYOn/udGiqzASCsKQRcW1LI4txGDR6opENl1bbhbx7LgfTyNZWgmmY3+ZTMbAEGTzAJxppLUMfumE7SSv5FZj1jDKWLvA1PuM9fK0Kk6srBO+lyv8j/TGfL9FpU10pTqKPLxQdr7kD7H74LHKVhH7kwbyHXHvBqD/wBJj/0sjRPpqwyeH+XqJ2+4FV+iLUmQw1cggfyO/scQpfDmlQJaoOQ5Bn1HIPrzg2KbASadQR5rf8iT+WJ0wTYJU/0P/MriiWN7S9RXOfd6C9T+F1malNX87kG23cpEgeRnFuY+GMq4M5aJEErVYbbQJjBwrHB+x/riJP63/linKi9UxHlfcLafBeXB1KlRWiJ8Uzp8u2F+kYnV+Dlbd3IO8xxBFx5eZwwriRx3KQOZ4IV63wJSJaWch7m+k/8AxGm5km3OKl+CYEB2g8ErG8i2kC222wGG1jjk4PLQOPwFFfgph+IE8/LFtoEGDHlbHm+D6v4XWDw0fS6kfo4bcdBweWjuLwE1+om+pw4vpKhmn7DYR/xbFy5wzx5GTMA3k3MC4wE/b0ouRBLMNhsp/Drmb/i0gzAMnElz9QrqYMYtpAkAzYFVK23nbSD6zjMpaGtxSegfosSZ3gTaRAPBuVJO9/tGNVDMkamLsSDJChbQODFhPAn3uML+UzzVKfcICwAANIvq7IMyd2Nto2x2gPEqhGnT2ny7YYwZWSO03sJmRbEdG3ZSnVjA+dLBY0yBBjSCQNhpJ7AQd431QRvj1KqzkaiyLMaQROoj5dWzMdgq+e3OB6SYqarMZYDSABeFXYSWAAgQADwRHqlV6Y8TVLeFqubItTTTUoBszSJYe+5snGm6iDh6sN5zqgpoFapoBtpBJaBaCZlDJ3uTEScYW6m5PbUVUNhPzE3hEEzIMG0k3nywsnMRqlidRtJBAhdlgSTGwJJN7iMSqVjLMSAVQhWWY1ARCMLg/MO0TAJG1m4UnW4a6sYRnlWJqOSSQ0HRZYnXBAUTeRex2i9o6gBLEay5EgdwMwInTJMSJBMzb1VhUHhtMgOIOpgTAhSCdoBHmdhyTgZXrmV0u37wavmIDGfmUnZpg6Sb74LUdgpPc+h1M+Ka9rQzEQqg1IBtDlQWBEiZFhvGCOVp1WYliCQNwAAuoGCQCWdj80SAo3mLoHSUUstSTppFtKE6QWCk0wfD+cAlBpETzNsEeq9cqFNWqoA7pAU69S6NQkQe0M4YpsQ+k6u0YzSUbpDtS2Gqv1TLFSysGJJgXCeR1DYDeFDXuRGJ5jMUzTAVYN2MVDZVnVB1Ai3uBxOEKpnGakhRoZ+4N4aoQk6WIZgVRmAeIWFHMnEjnAQpL1DBYlmZSZQ3Vo0C11jTYixODyot6HJSG9c9p5qQGAhq1S3uWJLHawjyjF1DPo2oByzwIS0Mx/CGAJLC5mbDCV0zrNRWkgMAwPcyhPBALKUEsTxqIgkEeuDH/iyktOqzuhPhh203J16RAawNMMQbQIGkyRBDSUqW5zsP1VqT2FRtJYq1+flF72Am9tpxNi6AazTYtsqgq97CRLbmbx5+UYVKHxPUqOygWQuJQiQAQA1x3kyzQOVETONGVzbSBFRQ5MuEKqAQLzEglrCwnSJjbDRnP+XqDgT/AGryDv7cZiATckhrCJmWgX4xmr9dCkhqbAAgFzAWSdIg3Nz5jkYD1Vq1O1alUDWDaCdUtZrXbUsRuAIwH6nWqZQU0pM7HuZfk0aXJBLMBv5Hc7+h048k+svkSlihei+Y1p8SITEEneFufMWIt7k4J0s0Coa6z/FY3MR5Y+b0esM1JqReqjpUjQtGahQwLBoULqsTfiwEyW6bTroi9zKCGJ7wXkyRaJU3XY+e04vHJIm8UNgc+RKMe4srMZLCWMm4YzEkjcD8Kj0xnekQmkOb/N2mNUnYAwfbnbDBUGM7UhBjaMSlF9H8iikuqMWT6gy04N2DEhhI3jtIO4jjzviw9RCsZDOGJDQABp2IAt2tAJkbzFt7BlReNv64h+yXnn9esYzvHPU0KcGqZGpn6QUMxIUSxDKWIDEixEjV89tgGX2xzO9ZVtNQf4dVtIkc0xCIYiQAWA2vFzaYvVph1pswBYyZEwvBaPwzztY3GDD9HosIUA7FQWHImWUXHPn9cThjnu/mPLJjXV+QFoZimx0yoARfFcMDGwFiYme0C0k+k4uauXVSqmooUCVG7M0sw2gyALEgaN8GR06gFXUp1MqnTp1gbG2o2EneL+XOKK/T6IBXVSMm664JLCSNK3JP18xiqxyW/wBfsJzY+9BfpZrxFC6WYtpXTpki+krH/wCpt9CIhAyASFbtjU6uDpBIuDIJvZoMEYN5zI0NIU6P4YqMpUC+mxYEXiAAdrDHloUaOkIwA80Rh92VSPqTyfonDK7RfmwpJk8hW0ksCxfUNOldTNFP5wVU9370RA48rAJ1Pq6tSprrgqzVD3AS50rJ8tMQPLU3GxzL5EBmamSfESDFSTH8SgCL7zx6TjD1HoOX8MF/GqlLKVUExJsdLAW32n1m2Jxwyu2c80LsHZ/qCiuQAOwlVCkl9K6ShXTabMNMfi9TjdTyuVCEVLiG0G7FYmQVvAujTAI0/f2Xy1KQE1giQA6OombjuEBj73wXyHiUiXQDVwTSLMtyRpYjtIk7eZx0o8Kq0CM9NExPRkFcNU8VFYlSVUhu3cIygtBFhxffnB7qdGs1R9FKqy6BppvS0yQCCyAQQVUzq2EcwCCtbqtdAHZ37SCGYDeeZX7YX3+IqqMWVmJaZ7A0AqSyj+JSYsbWBib4SdrW17/wNuWyA3Un8KsP/MU5aW+Q1CYGoggwTBErFjhkp9UNQCpSdn1ELqamwUlSF1EIRDgbgCO6/EJWeomvWREDQxUFjuBbUxgGwEmcfQeiZGkNNKjTPYLHwyxUmW1F2gahFyCL6cUpOCctxG2m0tiL5pwqQtPSUVSJjuB1a2BHcIgRwBInkN1sVadNxUVWB0afIEkiNBUQYDW3MzvfBjq2breHUUUyWEiFWmsnm5cz/pIgHCjmeqVAQfAKuzDT3hzrJ0q0AdpmLkfecPBOTuwcSgqYz9JfL0aY/wABNZPbruLSYLGQigNuT9Oa6HxIIOogqSW130z8oCLdvkt5bzzILpWQr5jMCmoV3eHzFSooYAcnVZQttOlZNjfkfU6PwvkUpJT8BKz3Bd5buA1MY1WHoNtvU7VifVmF5oxFhh5fq2IacWH64kgwjkWUCqMe8Ena+NFsaMtmtAIgH3A/rzheY60Q3KXVgur0JjUWpB1CNPdpiJ2jzkyDvivK9EqUNYiQQLGBBncQIk8yPK4E4ZqGdX0Htb+kYs/aqbeXtz9otjz5yyOdrT1NcVBQp6itlzWiKtJTTkQNGvTeDpZYYc/hIvgLm+ohK0F3yoNlalTBpx52C1YncEyOPLDlUYT8zx6Ef14wJzvSEY6jVGnkvaNh5wBthXmyx+KPlf5DHDifUl8NUTmDbMGuo1a9agLbSB2mW1d3zC0e4kuejUUqRZ2A4prqExF1gT9L+pvgLl+h0cu2oO2ojmymYvC3I5E+m/GduqN4lqRIae6Sp3Mxpkew8vpFeCb7TdJkG0tIBvN5uhQRm1VBp2UIF1En5R2QJPn5YC/+JqbwBSfSdy6kyRHbCkA+5gc4PUsySO5WYHTKupix/iNvP19Bi4GkGBRWWSF7NiQIAbytaYg2nHPEkur/AN+wnPa6C7X6kAexlQnddKk7TJGksRB3Mn0xyjla9UwpdmAPbBQ237CFi3MYO56lTJFRkpOwcjYkabahuQG2IBFibeeKs71HJglCoIVSCA41BguoNp3A3Ajm3OJvHB7FseefcjLl+h1TL1abDT5sI/P5fviqsqUwWRKUHctUtHIJAMb8TsPXA7qPWMpWOgLUUxY9wEAQJGogmeY4mcAm6jRXbWzRYmB6W1EnHQ/Tx6tvz+5WeScvAN/tDaiaLUlvEgPvtEWvxZb8YH1Oo5n8NYe6twIuCwi3lHOO5FqZiT3k21gbRI50v5ixN+N8Xjo9FW8TUJmxgaTG4UQA5uPuNrY3xSql8jI9Hb3/ALMtfrOZfQHiotg500yRxOoRc3uDxi6j8OtWqQiAAtDG9pi4a5JgEekm4OxHIdJD38PSIiSpqWBuIChQ8/hMkSPLDn0ro7eDpanVtICtKlrwNWmNRIYm9gAABzjRjx10M+bKvb+gJ6D0lMolWQdZcL3bGJB0gmNiR/qPpg1muopSpPVYjsB0jfaATJ3LBtP1Nt8Zx0+rWrKBTbQvaAVOkwSpI1WQRYkk783GFTO/FVOs70qbVdCnUQSBrP4TpmVMyYjZFxp0RhScnYQg84n4f6/3nHkqecDFlTa2PJc2e4oIhjhf9f8AOIO3GOB8UTEcSYn746B748v6nEiMMpE3A9q/XOL8tQUzqE2/X5Yz6cX0K5Ubfr6XwuRXGgwuzYcorDSNQnYBVO0bLpt7e+Btb4fqE/u6at/EpGmRt56VIvcevtja3VQhClmBYajv8on/AFEG2kSZN7Yjk+vVNOoM6SARDR2nYE8G+1r2BxljBJ6NpeBacvBA/P8AwnWLAvopMFB1B3JW0DTpNyfOfpGCX9wtpA/aMwbG4ZQfU2Tj8+TOMed6/wCAxauWZWJHiEamUkagCR3aSNQm5ERgL13oNSsWrJmA1OpsShYhNwkKQVAg2gTa53w84Nv4qXgrZCM3s19vUZD8HVasg16rkgyr6Waw+aQAAdgIIMgRGANT+zauHR1mqGM6aigyOVfTUGq8cgz9cQ6V12plEamf3qISVJLAoN7Ed0EyQDtfgwG3oXxy1VtJp1DxqINRe4fKWA1CxFvX64tCHCu2n/f43A8srqLXv0EfMfBWeQlxS1HSJCuG7RPlbzMTwRhSzPR8zRN6RBEH5TzB5FgdxMfnj9DZbrbrqXdmvJEjV6qOYjkC1ziVHqqVQWq5cMaem5AJZiJgA3HnJ4F8VxxxyVwZOebKvjPiHwb09s3mgkaVg+JAnSu8leLg93odufqPTfhqlSUs6gISY1MTKk6gSLXO2iLb+WCnU/ijKdPps/hrRao3ai6NbubwApNpgkmFG/up9R+J1zJ/eKCFuAahmTPcFIAPuQSOLWxohFR0M85ynqtgx1H4qoZamwy9FXdQdAuNiwYEpPhgkEgCS0i2Fnqvxlm9BbWqgAFUA8MMWWdACnUQCY1kwYPpgdm8yGBKU1a9oYmLbRIAPt9MC6mSJMkD0CiwEbDkgWFhxh5SrRHQxx6na3xVmatNkrVoLRZKmlfqCb7C87jC3T6IxJSmyEggkFgDEWPJPlbz4wyL08tY6fWRvY29Bfa84ozXSCXDFwvh3EqN2kGLiFED7/TC9prUfsqWnv0G8Icd0/X9fyxuWnN4BjkX/lifER+v98eNzj1uAGspxNEj6Y1uBzbFYpf9v+Dh1ltHcBHQPXHDi0p6fUg4rZMPGQHEiTisvG362xNz5Yp1EHbFUyUkeq1n8QOwdkg2WO2xiPSdwQePLGjLVApJFJp5NoNjvLfn6YvyWSDCWJWdo/UYIwq7Etbkj+m+MOXK4uoovGCa1FbP5Fq26IHIIBXUCQeIEg/b8sAcvkKlHUVlgsaxqMhDYMAN6YIAO5WRwcPNeuQdv15+hxXmumrWg31WuTpi1wXiFEbfbCYc+S9UHLihQiVaCtUUimXkxIY6kABvpEnedhh3+H+n60azU11RoJMdo7WMxNj7+2OUfiLK5WmiWV9JYpTAAUBio1ufOPPzJAxk6n8fU0MK9I8211I/ykqqqG9JxsnmyZlUY0ZceOMHbYyNmCtgBqiAADE/Qg7YXa/xLmUqnvBPCsiqAptHp7yfywvVPiPqVY6qCsEjmYsJt4YETexLG+84hW8Zw9TMrDLp07tMmDJeNPFrnf3xf9P2NHJfUlnTf7X9AV1R8xVzBevpYBi0rYBVltIMGALnmeSZnBbL51diu4J77m95gSQLzFsY1y+k6gsEzYsWAk8KZiTA2n749+wgNJ1E8CNieeZPpe+NFW7J3SCQz6ROrSP8qhQPUki/9MVVc2sTDPH0H35M8xigZdjJCElVLXEDSsXtwJ9gJPFj2V6RTpIP2kqlQiys0KHkgKYhyGEMGgiGBhuKqyEmkD0pg3h/YnSJ+hxty3QatQfuqRIFiVE7kAAnVuZPbvAJ4nDL074YpstNo0kBGLyKoYWcEKQBzCyoMRMnBLqXUf2ZAtAIahAHcYYrqW0gTF4WQQCb73okRc+4X0eAFBBYHdDzyffBDLUyoMn2BvHv63xStVVIXSJ3kfz85xypmIvfHyzcpu2fQpJbFtS/l+WLKOWsSCP16f0xhTMA7gz7x/LGxc4IjTHthqkjrRN8r9T7fqcZqy+wGNdWALT9/wA8QKMokafQm/E+V8Dm1uxkrMiUgTbb9euNNPKrt+U4rp55xuqNJEGChE+0g/bFy58NI0wRv5XMe+G5jlsBqty9cuFXe33wLzdWGtjVW6tAgD/by2wJzGb1GYjDY4Sb1BdIK5cSJkYv8UL3M4WOQYvEDe+AlLNkbWP5YtFTXIO/H1MQfT19NjhlhlxaHSmq1BfVqSVHLGpSSTJLG5N5t9/ucAcsclSeF15h5/DCIDeYJ3jlot9cNRywaVa4i/NuR9pwhrnQ9KQoSQ5MbsBB7v4mioBwCFuMacSbuMvf19SGTSmhjzXWy6gUwKVMCypc35LsJ54AHvik1lYyzOxFheCOJHE33j7YXswzKIDGNxcyI1W388FfhxqlaGkBXfSV2jQokrYxOsW99sbMEMcVUI0Y8s532mXrnAplUElYQs0wfMWNx5jbjGrK5x6rMmrSgH4hBYT/AJYBbe0gaY2w4/Df9nzMnjPUUo0wgBWytAk/h2mB6XMXO9L+GgqgqEpU0JBFOS7AErBdwSLRI5jjGpGRzXQWumZapYmtpRtZUM+kMshQyq1PUdUE6TaJXe2Dv7BlKsaqLMQxmpURkJaQQfk7NFwA0FdKjknBn+4KKtTZAZpmSWgltIuWYjUSYuZEmJxvoZJVQKqgAWjjygeQw5JuwAuQs+lqhDpEl24sYgWb/NuZLXN8Sp9PpqZRRJBu17CYEtx+vLBPMVFE044G1uTyDOFdvisanCowCMRMiTGmfvqH54arEo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8438" name="Picture 6" descr="http://t2.gstatic.com/images?q=tbn:ANd9GcTsHJATiBuNmdoSDPYul0-Xt7szBjNw9yiA_3-zRJxVD2urWYlLz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1412776"/>
            <a:ext cx="2180456" cy="1561008"/>
          </a:xfrm>
          <a:prstGeom prst="rect">
            <a:avLst/>
          </a:prstGeom>
          <a:noFill/>
        </p:spPr>
      </p:pic>
      <p:sp>
        <p:nvSpPr>
          <p:cNvPr id="7" name="Šipka doprava 6"/>
          <p:cNvSpPr/>
          <p:nvPr/>
        </p:nvSpPr>
        <p:spPr>
          <a:xfrm rot="672719">
            <a:off x="1718567" y="1634673"/>
            <a:ext cx="158417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440" name="AutoShape 8" descr="data:image/jpeg;base64,/9j/4AAQSkZJRgABAQAAAQABAAD/2wCEAAkGBxQSERUUExMVFhUXGBgaFhYYGBcXHRoYFhoYGBUVFxgdHiggGR0lGxYVITIhJTUrLzAuFyAzODMsNygtLisBCgoKDg0OGxAQGi0kICQyKzc3LS8sLy8sLy0sLywsLCwsNyw3LDUyLiwsNDY1LzcsNywsLCwsLCwtLCwsLCwsK//AABEIANIA8AMBIgACEQEDEQH/xAAcAAEAAgMBAQEAAAAAAAAAAAAABQYCBAcBAwj/xABPEAACAQIDBQMGCAkKBQUBAAABAgMAEQQSIQUGIjFBE1FhFBUycZPSByNCVIGRobIzUmJyc4KSs8EXJDREY6KxwtHwFlN00+Q1Q4Pi4yX/xAAaAQEAAwEBAQAAAAAAAAAAAAAAAgMEAQUG/8QAMREAAgECAwYFAwQDAQAAAAAAAAECAxESIZEEEzFSgbEiMkFRcdHh8DNhkqIVocEF/9oADAMBAAIRAxEAPwDUpW75oxHzef2Unu080Yj5vP7KT3a+v3sOZanwO6qcr0NKlbvmjEfN5/ZSe7TzRiPm8/spPdpvYcy1G6qcr0NKlbvmjEfN5/ZSe7TzRiPm8/spPdpvYcy1G6qcr0NKlbvmjEfN5/ZSe7TzRiPm8/spPdpvYcy1G6qcr0NKlbvmjEfN5/ZSe7TzRiPm8/spPdpvYcy1G6qcr0PrsfY7YjNlYDKUXVXa5kzZfRBsOE3J0FbLbtSBA2deQPJ7WL5LB8uQm/yb3tXxgwmLRHRYJwHKlrRSg8GawvblxmtgHG5Qvk82UIqAdjJpkYsjjTRgSdfGs05zxXjNW6GunCnhSlCV+vE9wmwM7GzHKjSJINSxaEKXKZVJscwsLE6Uk3abjIbhVgAAkrtZlDrmCpdbKQDmA1r6Sz403thXTMJM2SCRbmUAO5/KOUa+HKvHlxbAh8Gz3IY5oJdWC5M5tbUjnVeKre+JaoswUbWwPRkbidnBIEm7RSHNgtmB0HERcC4B0uNL1uYndx0YqXFwpbVJFBAy3ysVAb0hyvTHx4qZVDYNxlCqCsEoIVRYKOgH0V6fLDI8nk8uZ1yn4mS1jl5C2noirMc7eZevt0K93Tv5H6ej6mvBsjM8yNKimHPmuHN1jNmYWB+rnWeK2C6Q9rmDDLG1ssguJLZcrFcrHUaA3r7zeVszt5I6s6urlYJRm7SxYm99dPtNZRS41bDyaRgoisrQyEAw2yMBbRrCxPW9cdSpxUl8XXU6qdOzTi/XOz6GtPsF0kKu6BVTOz6lQA2Rl0FywfhsOta+LwISPMGV/jGTMpNiAiOLAi/y/stbSpLyjHG2eCWTRwc8Mhur5SymwGmZFYdQeta+MgxcgynDSAZy9lgkUAlVSwFuVkX7a7Cc7rFJao5OnTs8EXoyGpW75oxHzef2Unu080Yj5vP7KT3a072HMtTJuqnK9DSpW75oxHzef2Unu080Yj5vP7KT3ab2HMtRuqnK9DSpW75oxHzef2Unu080Yj5vP7KT3ab2HMtRuqnK9DSpW75oxHzef2Unu080Yj5vP7KT3ab2HMtRuqnK9DSpW75oxHzef2Unu080Yj5vP7KT3ab2HMtRuqnK9DtdKUr5A++FKUoBSlKAV7QVnQGFKzpQGFKzpQGFK8xOIWNGd2CooJZmNgANSSegqBg34wDqWXErlHN8rhR62K2H00BP0qr434RtmxLfypH8I80hPhwgj66g4N68TtJymEjdIhzN7Nb+0kGkfqW7dxPKu2OXL1idoRRm0ksaHuZ1X/E19oJldQyMGU8ipBB9RFU5vg1w8wviizk65UJRQfWOJj4k69wqz7A2LFgoFggBEaliASWPGxZtTrzY0BvUrOsDXDp5SlKAUpSgFKUoBSlKAUpSgFKUoBSlKAUpSgPRWdYCs6AUpSgFQG9e9+G2eqnEM2Z75EQZma1sxtoABcam3Op+uJfDvhJPKopcjdkIVTPY5c5eQ5b8r21tXUcZsb+/CVhsZgZMPAJkdyly6KAVDAstw5te3d4daqWw8xwskKoSzggG6ga99zeqrVq3e2hGgGdrfQf9KmkQeZZMJszZODijfF4bESSBV7Q5lKF7DOQglF1vewN9K6xu7tHCywRHCmNYnUmJFATQekAmhFutcX27vJELNE8cjKDZWViLkEX6EEXuCCCCAamvg+3OXFSDHTtPFIbqE8ol+MRkXI6sT2oUlurMDlqLJROyV4TUD/wjhzzDt+c7P969YNuRgCbthIHPe0UTf4rUSRNSY+JfSlQetlH8a0J95cGvpYvDL65ox/mrzDbtYRBwYeJfzVUf4CttdnRLoEFvWf8AWgI9d7MEfRxcDfmyK33b029vHHhJIUl0WXtCXN7IIlzE+ibk8rc/XY2lVw6i3CNOVfPE4CKRlaSKN2S+VmVWK5vSykjS9hf1CgIBt+sNoFEzMVDBOzKkgy9iQM1gSG1Nr6a9RfL/AI3wwQs2cZSFayMwzkK3ZggatkdGt3HwNSg3fwoFvJYLZSluyjtkJLFLW9Ekk27yaTbAwr5s2Fw7ZlCteKM3VTdVNxqAQCB4UBFyb74YMwAlYIzrIRGeHIpa5U8VmykDTXnyrYwe9UMspjQOWEbyEZWDWjKhhlt3sF56sGAvYkbzbEwxJJw0Buxc/Fp6ZBBflzszC/5R76ywuyoo5XmRAruqqxF7ZULsFVeS8UjsbcyxJvQEPHv3g2Nkdn4c4KIzArd1BUga3McgH5p7xfw76RFsqxSEZ40uwy3MjRLoD+KZRfl6J51MjY+Hup8nhuq5VPZpotyco00FyTbxNe+aYM2bsIc2nF2aX4TmXW3RtR3HWgNylKUApSlAKUpQClKUB6KzrAVjDiVcsFYEo2VrdGsDlPjYj66A+tKUoBXOvh1/9Oj/AOoT7ktWfGb5YGJnRsTH2iEqYwbtmGmS3419LVVfhAx8GOwbRuuIjEZ7XMBEdUR7BhnJtxdNdK6jjOKbP/CCum7FPxZ9VcrglKkEWvV32HiMW62j8nAI+UJP4VMrK3txlGKJYXXS47x3VPxbcQphViX4xZI8ioOLMAQqr1vcgaa35VCy4TtMckeIcKHdVdowWsCbXUEEk+Fd53bkwAWOCPK0kMacTwlGIjyqJCzIBmuAdOtcbOpFC2pv3PhAjyjGQq1lYuquRJa/FHKAVUgMyspOYXHNSBdMdiMedll47NiDclltm7IkkNGAAC+TLp67XNr2TF7Ohnys6q+X0Tz5EMPqZVYdxUGoCXY0+DJfBtdNS0DXyEnUmyi6MTfjQdSWRybiBZYpGxcVtnyePycOYct4zlga6nW924jfvOtdQ3eaY4aI4kETZfjLhRxXPRdOVuVfLYe34pviwOylFyYWsCQDxPGRwyLci7LexNmsbipY1xKxw8pSldOilKUApSlAKUpQClKUApSlAKUpQClKUB8cZEzxsqPkYghW52PfVRwexp2zhUCZWysDLIlzlU5lyqQwsRxczbWx0q6iobF7ezO0WFTt5VNmN8sUZ/tZbHX8hQzai4AN6tp1XBNIpqUI1GmyF27gJYtm4lZJmiJZXDxSsWVF7Msqu5TKWyMupA49SLmqBulsl9orJIqY2SJLqkmIxGpk6hIybALoWOY6gC3MjrGF3ezMJcU/byjVbjLHGSLHsY7nKdTxks+p4raVMwQKihVAAF9B4m5PrJJP01BybdyyMFFWRwptg9iuIMisrRs5GYE3yC978jqDqLjxrW2rvLA+GyItpCjqzZr5s1+Y+m3jzNjpXd9riXsJewCmbI/Zh/Rz2OTN4XtXENsLtrDxFp4YkQ3XMI8FfVToMmo0B1rqu8jkrRV2c8rou5/o/R/Cq8m5mKQZpIAVHQYjD9dBykvzIqxYHZGJgsPRuQPwmHbnoOTGpEStbTDHaC5FLPnQqqi5JBuAB1OlW3AbE2jiZyVw5iIj9LEK8akBuQOQ663t4Go/zRPC3lciZJo2UoyywPZrgKcoYg3Y8rddatO7+K3hkmgdwpw7sjMzeTAGFrEmyHODkOltb2v1rjvxCabsYR/B/tI3PlGGjLHkodraAXDZV10vXWAK9pUGyxKxD7a3eixA1GV73DC4IYCwYEEFWHRlIYdDUVHtXEYRsmKVpo+kqDNIoA+Uqj44eKAPy4GsXq218Z4lYFWAIPMHUVw6fPCYpJUWSN1dGF1ZSGB9RFfaoXCbvLFiDLFI6BjeRBa0htYZ7g5racWj8IGbLpUXj98ZI5CvkrZUkljkJY3LIkkidnZbMGRYnueQktzU0BbqVVtib2NPK6GBlURs6N0bJoyo3J7+kp4bqynXW0LF8Ir9h+AzTdg8nCDa6+U5csd8zqPJ7EhrcYsdaA6HSqjPvsUZVOFe7Soi8XNXkaMPfLYWKliv4ut9CK9wG+LTYnDxDDSIsue5cagoGB7rBXjkU8+cZGjaAW2lVGXfYqwU4SbWVoj3l0eJHEYt8ZrLmHK6xSN8nX57v76tiJQjYcjtZCsJUkgIkEE0vata2ZTKw0tqMvNSSBcqUpQClYTOQrEKWIBIUaXIGig+PKqLi96doNGvZYNkc3IJinYNlFyuUopSzWXjy5ua6UBfaVRMVvVjgUyYKQqJAJCI5fwZinJexQX1SKQKlzqIzZiAZHaW18UuKkRInMaiLKOzchgWj7SQSCMi1ndct8w7ItaxuALVXyxeIEaliCbdFFyT0A8TVDk3s2gQhXAuAwh07OUFT2uJElyVOjLDANRdROGqc2zt3FQyyqmELxoEYSgSsCshRRZERmZlInLKtyAIz8o2A+y4LEYuxxBMEJ/q8bcbDunmXl04I9NNXcG1TuEwiRIqRoqIosqqAoAHQAaAVRcTvjjEbM2EKC0aCF8ynt5iqxIJSuWQ53UEJey5jzW1X8eNAe0pVV29vWUk8mwidviTe4GqpbnmNxci4uLgDqRoDKMXJ2RCc4wV2WXEYhI1LOyoo5sxCgesmud/CDvDBioRBh2MkgfNwqbWCOL3Nri7DUXHjWhvPF5KYpdpGTFPJnKxo+REyZbjkCfSHo5R33510rZ+DjjQCKNI1IBsqheffbmati4U5XWbWn5oUzU6sXFqyev0X+yN27EBhnKoGNlsBlFzmW2vIeuq02KZ5YswzZ5EJXKoyZXQcPhxKCNb8++9j2vCYomCC8RK8P8AyzmHo/keHyemmgr0mHkiljLRNwsBa6HMWliKgcXXKedqso2wyuVV8WKNuFzf32gHkbhVGYtHlAFybSKzZQNTZVY6dAa+26u9mEMEMRlCSJGiMH4RmVQpAY8J1HK96kcPhiDnkIMhFtOSD8RPsu3NiOgAURW9kEAgkmmhEmQDlwtqQtg41HOueFxtI74ozxR/PzqXEGva5Tu5NiUhGIwLM0WZgcLKQ3onXIRYfVlPfn5Ve92t5osYpy3SVfTib0hY2JH4wvpfS3IgHSqpUmliWaL4VlJ4ZKz/ADh+XJusDWdYGqi48pSlAKwEKhi4UZiApawuVUkqpPMgFmIH5R76zpQHt68pSgPa+JwyFxIUXtApUPYZgpIJUNzAJANvAV9aUApSlAKUpQClKUApSlALV9KwFeyOFBJNgBcnuA5mgKfv9vIYAuHha00trtr8WhNr6AkE2bUcgrHna+G7eLwGDjypKCxtnkKSXY/s6KLmy9PEkk0ZZ2xM0uJe93Y2B6A20+gZF/U8a18djTHIqZb5sut7WzMV5W8Kz7RtkoTdGmr24/PrpwFChGpHfTfHh+y+/E3/AIU9tLiXiRBwxiS0mtm7TJpYgEEZDceIq/bI3vw7woZCYmsOBlckW01sth6qohw1+YvY3Fx1HI+utDH44xSqmS+bLre1szFeVvCskdtnJ+GOZqls0Y8WdK2rvDh3iZFkuzFQBkcXJZepW1fLbm0os4OcfFyx57Am1nUG1hxWOml9QRzFU44e9hci7KLjQ6sOR6Gtnakd1jW/LlYL0kiUdNBZjoLdO6vS2Ks6tKc3la/YwbXDd1YQXq13Lc28eG/5n9yT3are/O8MbYR447vnsCQHXJYhsxBXUaEfVUVjQY43e18qk25XsL2vWtsqczozFbWYra9+gPcO+sH+QquN8KsbHscMVru5Ibgbcjjw5ikDKFZiHsxDZjyUAHl1P+x994MRCWGJw0pTEJqCEk47DkeGxa2mvMcJ0taPxEXZxsQNEUkAaCygm3hyrV2TiTMrHLlsbc79Ae4VKH/p1YxuoqyIT2CnJ2cndnVd1durjMOJBYMNJFHRrX0/JIII8D3g1KmuW7mYk4baAT5GIFj+dqyn6GDD/wCaupGt91JKceDV/t0ZRBvOMuKdn9eqzPKUpXCYpSlAKUpQClKUApSlAKUpQClKUApSlAeiozexyMDiiOfYS/capMVF73/0DFfoJfuGpQ8yIz8rOb7Fw94VPeX++1Qm2opPKFvHrw9mAb58rFtDbQ66jpz5Vct28NfCxn8/77V7j8bHFKsbBszZSLAEDMxUa37wa8ipdbRNpXzfc1UrOhC7tkuxrQQEgFgAbagG4B7r2F6rG3YpPKUvHrwiMAk58rFtDbQ66jpz5a10EYatHG7QjikWNw2ZspFgCBmJQa37wapo3UskX1LWzZrCFsilgA10JAOYA5l0vYXqT2/spY7FWY8SAA2sA0iE2sB+KOdZbSjCRMzaBcpJ9TCvntPa/avGCAqvJH2ZzA6Bl0bpc87i41t3E+psMZbmpbhn2PP2yUd7C/HLuRG8GGfydxGme6kML6gEWLKLHMR3VHbmQuUbgHZliRJfmbKLKLagZfSv4d9rzigIo2ka+VFLG3OwFzavjsnEJiYy0WZQrZeJQLEBW5A2tZhWCMXgtY2trHe5X9uYV+wfs0zkqwIvY2YEEqLHMRe9utQ+50LkPZPiyb57/KAAyqLa8tTfSpHae7eNTELiBjpxDFmkeMuzIQiswCqCL8QAyNfS/F0re2TtKeZCyRRyZWs2jwc9bgKZ76Hwq3cWhZNMhvPHdkftSLJiMGw59sn7yI/wrq5rl+2Zc8uHzxPF2civc5GDhWRmCKG7UkBT8irrHvZgzYtOIrmwE6vhyT3ATKpNb6Sw0Yx9r9zI8603727E1SsIZVcXVgw7wQR9YrOpEhSlKAUpSgFKUoBSlKAUpSgFKUoBSlKA9FRe9/8AQMV+gl+4alBUXvf/AEDFfoJfuGpQ8yIVPK/gr26Y/mcX6/7x6ru8k4bFBsrL2YjDBrAnK7MSNdQQRY1Y90v6HF+v+8evtjmw/ap2uXtFsUve4zGw+0aX6i9edN4dom7Xzfcugr0IZ2yXY2IZMyhrFbi9mFiL946Hwqm7x4gNig2Vl7MRg5rC+V2Yka6ggixq8EVHY5oO0TtMvaLYpe9xmNh9o0v1F6z0JYZXtcvqq8eJ98VNmgzWZb5TZhYjiXmOh8KgoJAZogCCQ2oBBt8dDz7qndon4pv1fvLX33g9KP8ASRffWvR2GdqNRe9+xi2uF6kH7W7mvvVicuFkGVjnVkuACFLCwLaiwvpeo/4PpwFljytfPnzW4QCiKATfndTpVgmkUIxe2SxzX1GW2tx3WrDY5hEeWC2RSQbX9LQm5OpNiNTWWE/BaxplHx8THenEhMJNdWbNG6XUA5S6lQWuRZbka9Kgfg/mC9rFlYkkPcDhAygC5voSQbDrr3G1ulkVVYvYKAS1+WUDiv4WvWtsXycIVw+XKDqFv6R11vryt9AA6VbFpweRGSeNZle37HxuC/Tr9+KrjLgIzfgGvO3D9oqn7+fhcD/1C/fiq8mtkf0Yde5mX60+nYgJt0MKWLrGEc83Sysf11Af7a+fmCdAOxxk626MwkB8CZlkb6iKsVK4WkFhhj1cB2gkS41yNGQvW7CQhj3WQfRzqO3u3mnwskgjiRkSDtLnMS0hXEMqCxFh/N9eZ4+lW6vaAo0nwgGNJGkwx+LdkOSQMCwecBBpo2TDsdbC7KOun2g32bPlMOe8rqChAMaCXDwKJRc/GZsQpK6cIvVzvSgKbjd9TFDCTFeWXCicDlZmjZ7CK+ZgCmtjoOtY/wDHy5xH5PIW7dob5ktdSq5r3tc5s3Zgk5VbqLVcREubNYZiAM1tbAkgX7rk/XWVAQu5+2zjcJHO0ZiZhxRnQqwAvcdAfSHPhZT1sJqlKAUpSgFKUoBSlKA9FRe9/wDQMV+gl+4alBUXvf8A0DFfoJfuGpQ8yIVPK/ggd0h/M4v1/wB49R215FecspuFEYY2OhWRyw9Y0qT3RH8yi/X/AHj1s4vZiSNmN/ygOTgcg/f9FrjQ3GlYlUhT2ibl7yJYJT2eCj7LsfaKVXUMpBU6gjkR3iq3taRXmLKbhVjBNjoVkkLD1i4+urJiZQiFjeyi5t3VGpBHiCXKspByupK8egK5rXuLEcjraxuNKq2a0G6kk8PAt2i80oJq5ltCXPAWjKtfKVJvlN2FjpzFRTzOZIjclndWkzNocrxi4053YWtYWFrcrTW1WCxG5AF152HyhpUTiYOzkQs8NgwAyyXJzSxm5BAtovjzrXsDiqFTr2M+2Rk6tPp3Jbbk6iB1JsXVlUa6mx0Hjz+qvjuzMq9pHfiL5gvUrkjBb1X0rfmiV1KsLg/7BB5gg6gjlWls6eOOQxAOWLZTIcpzEKWtpawAzCwFtD3m+WjJSoSgk78ehfVTjWjJtW4G9t7EKuHlDGxeORV56syNZR4mtPdWZVaSMkBmIZV6kAAEjwGn1ipWSNXUqwup5j/fI+PSsNm4BYQbXLHmzWuQOQ0AFh3DxPMk1OnVgqTi+InTm6qkuBB7+fhcD/1C/fiq8GqLv0fjcD+nX78VXo1tj+jDr3M6/Wn07HlKUrhaKUpQClKUApSlAKUpQClKUApSlAKUpQHorU27hTNhp4hzeKRR62Ugfaa2xWdE7HGrqxQtxsV2mCAUjMjONb2BYmRLjnazr9RrPCY54mIkLNr8YDxFSflpbmh7h3aAEFa0cR//ADdoPm0w2I4g3RTe/wBGRmIPcrqfk1KbxlEySOziwKgIgYm9ibnoNBz0/hypGEazU1eM87+q+Phmem5uksLtKGVvR/PyszabEJJAzlXyEMCApLWuVPCLknQ6VEbJxDZkygN2iqH4vRyXLOLAg+kR01yivhDt9lVI4o/SDFHlYDMSzG1l0uWBFr1Ey7WkNpS4XM1n7NQhIXKRx8zcFho3yahSpNRnC2T4XenAtqPFKE75rjlqWybExvNAodGImN1DKSLRyg3FbO9MS9lLwj0G6DuNfPZqYcwqCua17Nc30Y2bNe4PI351syRwMePO4HIO7MPpF7N9N600KLpJJZlVaqqjd3Y0X2guQmIpIVAJUOOXXkCeV7aa2tWjsuQCZA2pKs3CCwzubliR6K+nYmw4qb1zxoA8ZaNgtlKta5Lre+oB4QedRGz9qyxWVTERkLtdQnyS/pDKCcuUddazR2d0qc4RV3Lo/oWyqb2cZt5LqWzF7UEbFMrM+UMumhzFhYt8m2Uk36crnSvjsSWVpGYsWTXMTyzjQCIfJA1B/i2YiDO0+2YM0cqF1yARgSXyE3IGjj0zqO6rDFjoocPmZxljRc2gVgLcAMY1VjyC2GugFVOMadJRUbyfH9vgmnKdXFKVorh9yI3qbtcdgoF5h1dh4F0a/wCzDKa6Aaou4mEfEYiXHSiwJKxD+6xH5qgJccyZKvRrZKOCMafss/l5vTgU0XjcqnM8vhZLXj1PKUpUC8UpSgFKUoBSlKAUpSgFKUoBSlKAUpSgPRWdYCs6Ajdv7HjxcJjk9asOaMOTD6yLdQSOtcv2xtCTAJ5Li7Bf/YkvYZfQbKb3ZArnT0lNhYgiuxV+dfhc215VtF1BvHAOyXuzA3lP7XD+oKsjLLC1ddn7opqU/FjTs+69n+ZF62Vuy8qRSeURlRxI8XHcEhgA2lxe568zUxhd08Ol7hnubnM2lxfoth1PPvrg+xdtYnBNmw0zICblDxI3rU6fTz8aucPwv4kKA+EiZurK7ID45bNb66zVYV35ZZaF0HTXFf8ATpy7FiUWUOB0AdwB4AX0FPNEffJ7R/8AWueRfCtO39ST9tj/AJa2o/hGxLf1MfW/u1Vutr9JP+X3Ouezriv6/Yukuw4W9JC2luJmNvUb6fRUfid1YzmMbuhYWOubTT6eg61CR774pv6l+8/0r4Y3evHuMscCxHq5BJHiM+n2Gkdn2tO+L+y+5x19ntbC/wCL+hlvFgPJobTzReTkZShJUubsQQoKsTdyeFr2rD4Ot1VkVjhu0jwzuWd2mlIbLoqRqjIrEa3LBrXtc2qjbew7sTJPI0kh6kk/Rc9PDQeFdC+Afbek2DY8vjoh4Gyygeo5D+sa2pOK8Tu/cp8zyyXsXobvToAIsbMijkoEJAA6ccb16cFj19HFI3jJErfYgjqx1gagXFfjbaK+l5NJ6o2j+3t2/wAKxXaWPBs2DgI71xEl/qMGUfS1WGlAQ+8O3fJTAOzL9tII7j5OawBsAS2pGg8SSAKqWG+ESUxQu2GN+zdpgoJDMkEcxWEkghgzkMpDFcjDUiui17egKVtbfeSFXvhGDrys4dbjsy9zZbfhAqnq2mnOtvau9UkM8kYwxdVjWRbMQ5HZzyOCuU6jsQoAvqwq1XrygKLi9/HEkixwhk7JjEwuxLocZmcjTNERho9QQQZV55hbeg31zTRRDDP8bI6XDDgyFBx3As/HmKdFVjc8qtt6UB5SlKAUpSgFKUoBSlKA9FZ1hTNQELvdvHHg8NNIXTtUjJSMsMzMdI+HnYtbX11+YGYkkkkkm5J5knUk+s1+jt5dwMJjp+3n7XPkVOF8oyqWI0sfxjUX/JFs/wDt/aD3aknYi02cEpXe/wCSLZ/9v7Qe7T+SLZ/9v7Qe7XbnMLOL4JvH7f8A7CpzCSflf3v/ANRXU4vgtwS8jP8Atr7tbUfwfYZeTz/tJ7lMSGFnPcJN+X/f/wDIFMXNp6f9/wD8g10yPc2FeUs31x/9ukm5sLc5Zvrj/wC3S4wnB9tNcHW/03/zmvhultg4PGwT9EcZ/GNuGQePCSR4gV2/FfBpg5PTac/rqP8ABK1P5Itn/wBv7Qe7S6GFl5wOPimBaGVJADYlGVwDzsSDobEfXX2NQm6u7EGz43jw+fK752ztm4rBdNB0UVN1AmeUpSgFKUoBSlKAUpSgFKUoBSlKAUpSgFKUoBSlKAUpSgFKUoBSlKAUpSgFKUoBSlKAUpSgFKUoBSlKAUpSgFKUo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8442" name="Picture 10" descr="http://media.novinky.cz/518/155185-original-ohw8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4221088"/>
            <a:ext cx="2213670" cy="1936155"/>
          </a:xfrm>
          <a:prstGeom prst="rect">
            <a:avLst/>
          </a:prstGeom>
          <a:noFill/>
        </p:spPr>
      </p:pic>
      <p:sp>
        <p:nvSpPr>
          <p:cNvPr id="10" name="Šipka doprava 9"/>
          <p:cNvSpPr/>
          <p:nvPr/>
        </p:nvSpPr>
        <p:spPr>
          <a:xfrm rot="672719">
            <a:off x="4382862" y="4370980"/>
            <a:ext cx="158417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Voda jako palivo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jelikož používání benzínu, plynu, nebo nafty poškozuje ovzduší,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snažíme se vyvinout motor, který by jezdil na vodu</a:t>
            </a:r>
            <a:endParaRPr lang="cs-CZ" dirty="0"/>
          </a:p>
        </p:txBody>
      </p:sp>
      <p:sp>
        <p:nvSpPr>
          <p:cNvPr id="25602" name="AutoShape 2" descr="data:image/jpeg;base64,/9j/4AAQSkZJRgABAQAAAQABAAD/2wCEAAkGBxMQDw8QEBAQEhAPDw8PDxQPEA8PDw8PFBEWFhQUFBQYHCggGBolGxQUITEhJSkrLi4uFx8zODMsNygtLisBCgoKDg0OFBAQFywcHBwsLSwsLCwsLCwsLCwsLiwsLCwsLCwsLCwsLCwsLCwsLCwsLCwsLCwsNywsKywsLCwsLP/AABEIAOEA4QMBEQACEQEDEQH/xAAcAAACAwEBAQEAAAAAAAAAAAABAgADBAcFBgj/xAA+EAACAQIDBAcFBwMDBQEAAAAAAQIDEQQSIRMxQVEFBmFxgZGhFCIyU7EWJDRCUsHRYuHwQ3KCIzNjkrIH/8QAGgEBAQADAQEAAAAAAAAAAAAAAAECBQYDBP/EAC0RAQACAQEHAwQCAwEBAAAAAAABEQISAwQVITGBoQVSYkFCUWEiMhMjcRQz/9oADAMBAAIRAxEAPwAXOkcyOYgikA2YCKYDKQEzAFSAOYCZgg5gDmAlwiZgJcAZgo3AGYImYAZgBnC0GYFFcgoOQUHIBXIBcwV73U7pWVHEKnH4azTl/wAd3/0zW7/1x7tn6f0z7OpZz4H3uHqJ0TmzKIDKBAdmAdmCzqmC0UAajKATUOQJYqASxygs2QFgoAtMoLHKCwyAtMoLDIC0yAsMgLDZhdSOmDUV0wuorphbK6YLI6YZWrlEDd1b/GUfH6o1u/8A292y9P6Z9nYT4GwcYsjoXNCgDmAOYFDnBSZwUmcFDnCUm0BQqYKTaAoc4KTOCkzgpNoCgzgpM4SkzhaTOCkzhKDOCk2gXSm0BQOoFoM5SiuSIQrk0GTX1e/G0fH6o1u/9ce7Z+n9Muzr58DYOIbQ6KnNjtAJnAOcKikQHMAbgHMBLgFAMEQAgHgAAAAQAAAJcANgLmChmAVyKA5gBzAXOKHo9W398o+P1RrPUOuPds/T+mXZ2E+BsHDcp0bmxUSBlEKawBSICkAUgGSCCCxsAbBBAgRRjpVaU503Rbs6VmmrSU0rOL4rW3gzDHOJxmfw952VVH5XpGbxnlNJYJaWC2FgWFgtgCwaBZWgFaAWxVBxClaARoo9Lqz+Mo97+qNZ6h1x7tnuHTLs7Ea997iFjonNiogNlAOUKKRAUgGsENYCIIIBCCAUA86maEoS1vBQi9zgle1vNmGiOn0XXNxMqoqyS5WWu8zSeYgQAMABUAAAYCyCq5FVW2BW5lUjmB6fVeV8ZR739Uaz1Drj3bPcOmXZ2Q17YOJHROaRMCZ0FHOgJtSCbUpQ7UhSbUIO0YEzsApsA3YOQ6g5JqE5JqDklmFTUAaguAbYC5mBM4AdQAOoUK5hSOQFcirBGFen1U/GUu/9zWeodce7Z7h0y7OzGvfe4Wkzo3NWZUpMFnWHZC1iwjFpZ44QWXB44QhqWLCoJOZ1h0GOoyoIJqkypIJqkdmgapHIgXI5EEuRyIhchkRS5TKgXIZUC5TIgXIbJBdUg6SBqkjw6C6pLLDILqVywqKupTUwoZamedFoKokmVlBG2GT1Oqb++Uu/9zWeodce7Zbh0y7Ozmvfe44oI6K3L2sViAphDZggZwUm0C6U2gNIbUGlNsF0htQaUdYGkNsDSm2CaVNTpmjTzxnP3knmjGMpOCsrOVlpe7/9WYTlc09Y2EzjEwso4pTjGUXeMkmmuKZlE2wy2emaNtippDag0jtgaU2wTSm2BpHag0g6oXSDrA0kddA0klWi94Zc1UlB8SqR4dcGLObd1cpZcZR7W/qjWeodcO7aenz/AG7OwnwNi4xtToacxQOsKCuuWloHiO0UUX2glLRfaAoPEADbsA7ZlA2jAOdgRSYBzMI9SvhI1qTrbGEZyvT/AOnGKdScadOCT4391b+MmfNj/rymHttM8s9Nf8eNhYzjCKm7yS97vPfGKhjtMtWUytuzJ5pmYAzsCZ2ANowCqzKA6xKA2woBzuVVc434ghnqUpcGyqp2k1xY5FPb6nVnLGUr8H+5rPUfs7tl6fH9uztRrWwcHdY6RzlBnYKTUApAscgLMoAsyiQMo9gDqAByANlIBYqGSIB0rRyU6M09FHaVILPlqZJ5lmb0TSurLsb4W+ebmcr+j7MP44Y/sWuWq4PmuDPfGeUPly5TKZewrG0cXyKXBcr5ELgHF8illcewAZewoRrsFhXEMiuIAcQFdwpGB6vVJffKXf8Auaz1H7O7Z7h0y7O0Gufe4OonSObsyiEMogMqbIHVEWGVJEDJIBlF8ilnjRZLSzrDhLNskglo8qC8w2kQc3n9KVXOFWGZ2WlsrSjBwpylllufxyuuGnM8Yu832RFY7OGyGITSaS1S3brW4Hrj0h82UfylHX7CsaTbdgKLtXyBSOoyrRdr2EE2nYArmuRaCSaCqKkrFGaeIsFpX7WKZUPtCYHs9UJJ4ylbn+5q/UeuHdsdw6ZdnaTXtg4ekdI5o8aRA+VICZ+QESbIHjS5gPeKCA8QuANJfaHwBpouaTByMqTfEJZ1h+/yBZlh+8JqeV0tNyjiFGKgkpU1lTvJxpUs8pdrunpz7jxxjlm+6Z/+bb0bKM6FGaWVSpwko/pTW4z2f9YfLteWeTTaJm80ugUW6CpdBOYaBYDKgpXTQLUzghCs1SJkrJWgVWOUQzglyM6fQ9R/xdPvRq/Ufs7vv3KKjLs7ea99riSkkdI5oNoQMohTqyADr23CgjqNgoFG/wDYLcL6eHv+VkSZXxo235V3sMJk2aK/PHwVxMoZSvuzPuiS0Sz4Rn9C2cg2Uv0vzJbLk8etJbGo/eblUxfB2+OMN9/6Dz2f3S+zaV/rW9CU3PDUZRTacE021f8Ay7Gxn+EPLeJiNpLW8LP9L80etvHVEleHkvyyFlwR03xUl4FtbhMn9XmrAsVQfBp9zCWWVOS3p/UMrI5MHIrmxQqnJcgM1SS7V6mSq9HxT9ApZ0Oxgt7HUynlxlPvRq/UeuHdtNwm4y7O2Gufe4dCFzpHMrNF/YgWdW3Jd+8BIXl8Kb7Xoiqt2Sj8c4x7I6sgem4/kpym+b3BjP8A1qhSqvcoQXmySk5BOnFf9ys+5NIiXP4Ve0UV8MJTfbdlqSpWwxUn8FC3eiVH5Wly274RiS8UqB9nrPfUS7iaoOQPCz3yrOy1fcXV+iJiZqHiYSTq4SnPfGaxE4PRN5qrzXXD3k+LMNjUxlL69v8AxnD9LerGFl7LTW1cXG8bbrJPTzWviY7Gf40x3rKI2v8A16nsk+FZntcfh8twmwrrdUT7xcFwSbrrfFPuLcLERKmWKa+Km/Iq0VYim96t4WEpUrIKL+Go1/yuvJguY+iVaFTlGa7rMLGUMU7LfGUH6FtmrlBvc1L6gZavigyhlmisixrSjub8SLVvoOptbPi6V+D/AHNZ6h1x7thuEVGbtZrmzqHD22leTyR5L4mdI5YlO8vgWWPGUt4VM9OL0Tqz7d1wNMKNWfxSyR4KKs2GM5UfZ0qWsrX/AKvel5ES5lXPpXhTj4v+C0aPyWMa1XfJpeSIy5Q24foiK+LVmE5UxnP8PQp4eEd0V5HlOeUsb/J3PkhGP5ljOSqUm+J6xjDCZlW78zKIguXldZ8XsMHXqXd8jhG2rzz91W8zy2+ejZzL6d0w17XHF4OBxU6GGo0m9IYWi3e+jqx2z38b1PQ891n/AFXL7d7xjLaxEPqujOjlRwmE1ltK+HjiZxl+VTeWFuzLBDds7nN47/hU7Of0ucD6mvsNVxFQtnVdriScYIsJYpcUmNLLmqlTpT4WYZXMMlfozjFltlGf5ZXOpS3Sa79UVlUStp9LX0qwTXNaolJoroeWEp1NaUrPl/YGqY6vPxDlT0qRuub1XnwKzibZakFL4HZ/pe/wfErPoxz5Mxl64w9/qKvvkO9Gr3/rh3bHdOmTuJ8D7nB0vz1HfkjpHL0EpyqO26PLgUbcPlpq9rsxJ5qcR0jKTtHRepaIwiFNLDuTuxavQw9BIlpMtsayROrymFscQiaWExJ9sjHQnMrqmWliDrIUyoNsu0Uj47/9DxsZezYaTcYzm6tR2bSUYtQTt2tvwPh33OpjFtfTdnWrJbjcLmrunUUnkcI1qVJPaKFOEU4+9ovdilcRtonZ6Ye+WzmM9UvdrdYnisQq0qeyhbZUqbknOFG8IOMraXU9g7f+V8jHd505Um94/wCTCZjrDZ7THt8jZRHJpNPKweIjzBpVzqx5lWOSidSPMUziVO1S4imVteHxGnMkwxmAryTDPHk8rEUOMXZ+j70VnbLGpZ2fuyXLTyKynm208df3KlnfRPn/AHJTHTXR5+Mw2XWPw8uXag9McvoqccyV/B/yUunudSo2xlPvNX6jH9O7ZbjzjN201zZXDgc3d9x0jmIXQ5BJV1562BCyjTCrlIIjxSW927xQeNa+537hTGjwkEpogmRKhfCItjRpVYx3tEIwlmr9Kwgm+X+aCpXS8bAXr4hTqtqNSpBStZrIpLg01ojHabvGeMz9Vw3udllEQ29NUJVcRiK9Koo7arOV50oSeVvRcOB80bleMfy5vpn1WNczp5PGw3QyjXhUdSSSzRq5Vrkno3FcGnlku2KMstyiKyiejDH1W7xnHlPiH0VTE5JOFRSzxtdwknGaavGpDnCS1Xee+GWqLYZbOImo6DDEU5aZmnymrGbDSWrh1yXhp/ZizSplhO0ytNKt0EuItaDaW3BaVzxHaSmUQrVa4WIJiqd0nxTXkyqNTDLy4AstT3Vrrw70CCYeC96PBaruYW3s9U42xlLv89TWeo/Z3bL0/pn2dnNa2DhNOB0jm5CPEKqitQNSloRFMplWmeus3BPv0YWlSklwlF807oySmuhUnplmn/uRilPWp1NFz4kSlGJxTS0FEYvHr4uTeibb48ixbOoZsrlJXMtMvmz2sRE09TDU7WPWuTXZ5TMtjnoGN1DPU3/W3IlLjl+WWu1JLVpw0g+KV75e1dhhofXhtcor6wpledk9/wDtuSYfVjtYnrDdhKko+63flbgjGYejbtN/h5kSmWvXXMtFMNbEFtYiZZnXFs9CylULKU2LXKubV+5amKSNN5pzfArFRjJe6+8MsYChuT5uK9WEye31V/G0/wDc/wBjV+o9cO7aendMuzsxrmxcLR0jmbVJ2YZHUQLLEGWsrFVllNhkCrMpS+liEiJOLZSrimNLpJSXb4ESjUsIt3BpWdreAiZY5TSit0c4vdp2HrGT4c8VuFwlSV8lOc7b8sJSt3tLQmW0xx/tLGNjnl/XG2n2Ct8ir4Qkyf5cfzC/+fPpTNisDVh8dKpC+7PCcb910XHa4ZdJtjlu+ePWEw/R0276rtLlnDPDHKP01zwcY6ytLvVvoeVvqxhhxDXDKuyMbfuV6xEslWv5cC0yphq1WxLPHG1DuYveMYgYQFMcsm2jTtqzJ4y20ouWkd73vhFfyRhMrXRcE9zXlqLY28vEO8lFeJXrHKObTTdraaR+oYTzer1TlfG0+/8Ac1fqP2d209O6ZdnZzXNi4Jh6t9HvR0jmpg9em96BElpV09JaMLS+LaCBOKe/QESy1cI96DOJZKlNrgGVkSKWsjNrcWmE5L6eKaJRbbS6Utv9SUxmLaV01GK1XgmTSwnCJbuhOsU51Y4elBLbzUWp5XB6b5JrkmeG22eMxeX0e2w148sZWvpNOu6KjGM3Uasvcpqa3WW5FjCNN1yJjLVV82XEdZ5ZpQqqUnD3UnLNZp2fYXHY4xzxY56suUyzVOsSa0jLxsekYPOMP2wVelHPn5MypnGMM1Su32fUypZlTJMJZclxKxEraeGbIynJsp4O3Z9SWx1NdHo6/wASfjv8ORLYTm2PJSjrZWDDnLxMdj3N2juLT2xxiI5pgcLe7ei58WUnKzYzFJe5DcuQTHHm9DqW/vlPv/c1nqP2d219P+/s7Ya1sHBKlNS1Wj5nSua6FjWlHSW7g0CjSUZb/NEXoVZo7vej6hV9HGrc/UJOLVFRe52DEJ0uaT9CEZKJ4SD5r6C2WpTLo79LLZaqeBmuFy6hU6Elw80XUmlTPPxgn4WZiy0R+TYBf9S7nKk4pyjJRv7y3LQwyufoyxwr7m+rjYzxDrXaSkpPS9+DJWVUx5arYOkMsqs3RTcbZtVltqlZc95I1PScY66lNOlUvpHz1M4v6sZjH6zbZHDVHvb+hnbCccV1Po6QtP4r4dG83+5LNUNEMGkt1+/QWxnM9Ojrq0lyVgx1LXUhAFTLHiOluEUKZRs/y86rKVTWT0D0ioSnKMd+tip1CriZT0WiC1Slq27UD3Opa++U+81nqP2d2z3Dpl2dtNa2Dgqs+xnSObMuTBRfZ1vi7MLZfeW9eKByOsst6X7hDLC21jK3eFtM8471fuIVCxY1fmT8UKY6TqvB8l6Ck0ysU1wl6ik5nUnzXoKTmKXZF+AouU2a/THyFLqkssFFqTtFaJcOYLPSoRSSUYkLOopfp9AWZyS4otIqlXivzIUlEeNiu3uFGmSSx7fwxfkWIXTTPUnUlyRVjFRKg/zSIzgjiuCuUssoyfd5AUVIWKthll3LtIpJPlqWynvdSfxdPvNV6j1w7tluF1l2duNe+9wNI6Nzhk7ANFgWKQKRwi+FiKXZW3SKlg1NcmDkG0fGJRLx4oiIow/y4XmZQj+p+YSzqn/U/MEz+kdN/rfmEv8ASuVGd3ao9VrqUTD0XbWd9HxBa5UOc35kB2Ef1BUyQXC4QO6AREpckgvIHHnLyAGzj2silb5JFFFXtfkUUOol8K8WVGetUvvZJmnrjEyoc3wRhOU/R7Rhj9ZfQ9RL+1wvzRrd/u8L/b79zqIzp3E+B91OAxkdI5oyfMgdAHcAFNgHOEo6YFkV2kQ6p9wBdBdgUksP2IWlldC3AFq5U+wpbLim4zqLXS1u4sQXK3DfCtN+oFyqdhCk9o7EAViH/iCG2snzCFd2GRGmAknLgUJlkBXUhLsKls8r8bFW1MkYTD2xmRhOwiYScLfQ9Sp3xlPsaNZ6hNzj3bHccajJ201zZPz+jpHMnSAcCJsAxAtikRDaFQspICmc3wYoI60uZaUViJcwCsRLmEH2hgZcVVu2/wCmz8v7ljoUuw9S0YpkKWbYJQKuuQKH2lAoVi1yFC2ONQokyxKZKQJNMUKajYVkqVLGQqlVRbWMZnoplJGE5PXDCSJp8DHk9al9F1GX3un3o1u/9ce77dyus3cDXthbgSidI5qzWCIkFPGIDoIWUwUpnMKqcigJsFGSCHUQGsAboIzYpb9FbTXjotV3bhaxCym7pXCC0ArRRW4gIysUTCwsjUA0U65jMC3aIUjNiGuRRimnyJL0xmPqVUZPgY6bZ/5cIMsHIaF/zvoepdHLi6d+LNZ6jH9O7YbhlcZdnbDXvvcq6X6oVqM8tK9WP6suX01NhxH4+Wu4dHu8MD6uYn5L9f4HEfj5OHR7vCLq5ifkv1/gvEJ9vk4f8vBl1exPyX5v+BxCfb5Xh/y8A+r2K+S/X+CcR+PlOHR7vBJdWsV8p+v8F4j8fJw+Pd4J9lsT8t+o4j8fK8Pj3eE+y2J+U/UvEfj5OHx7vArqviflP1JxGfb5P/BHu8G+zWJ+U/X+BxH4+Th8e7wP2bxXyn6/wOI/HynD493gH1axXyn6jiPx8nDo93gv2YxPyn6jiPx8nDo93glXqniZf6clolx3DiPx8so3CI+7wZdVsSv9N+o4j8fLGfT493gfsxivlP1LxH4+Th0e7wj6sYn5T9RxH4+Th0e7wH2WxPyn6jiM+3ynDo93gH1VxPy36jiM+3ycO+Xgr6pYn5b8mOIz7fK8Oj3eE+yWJ+W/JjiM+3ycOj3eE+yeK+W/JjiPx8nDo93g8Oq+KX+k/UcR+PlOHR7vC37OYn5L9f4JxGfb5OHR7vBX1axPyX6/wXiM+3ycOj3eEXVrFfKfqOIz7fJw6Pd4F9W8V8p+v8E4j8fK8Oj3eHqdWur9eGJpznTajF9p8u8bxO2mOVU+rd93jYxPO7dSyni9bCtvIyVgQCAQCAQIgEKIQQKgEAgPqgECIFQCAQCBEAgVAIBAIA1Pei/RJaDFX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5604" name="Picture 4" descr="http://nd05.jxs.cz/099/423/4244bd33a3_77997691_o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573016"/>
            <a:ext cx="2016224" cy="2016224"/>
          </a:xfrm>
          <a:prstGeom prst="rect">
            <a:avLst/>
          </a:prstGeom>
          <a:noFill/>
        </p:spPr>
      </p:pic>
      <p:sp>
        <p:nvSpPr>
          <p:cNvPr id="6" name="Šipka doprava 5"/>
          <p:cNvSpPr/>
          <p:nvPr/>
        </p:nvSpPr>
        <p:spPr>
          <a:xfrm rot="2033462">
            <a:off x="2901698" y="3977993"/>
            <a:ext cx="158417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5606" name="Picture 6" descr="http://t2.gstatic.com/images?q=tbn:ANd9GcS-5CWn9Qnb6vZ6cmCTfGMu23ozgfT3de2NXdqAXzhwWaV87fwoT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1412776"/>
            <a:ext cx="1977287" cy="1311028"/>
          </a:xfrm>
          <a:prstGeom prst="rect">
            <a:avLst/>
          </a:prstGeom>
          <a:noFill/>
        </p:spPr>
      </p:pic>
      <p:sp>
        <p:nvSpPr>
          <p:cNvPr id="8" name="Šipka doprava 7"/>
          <p:cNvSpPr/>
          <p:nvPr/>
        </p:nvSpPr>
        <p:spPr>
          <a:xfrm rot="1257780">
            <a:off x="4164811" y="1825875"/>
            <a:ext cx="158417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Voda ve vesmíru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možné, že by se voda mohla vyskytovat i na jiných planetách, jelikož sonda na Marsu objevila známky vody</a:t>
            </a:r>
            <a:endParaRPr lang="cs-CZ" dirty="0"/>
          </a:p>
        </p:txBody>
      </p:sp>
      <p:pic>
        <p:nvPicPr>
          <p:cNvPr id="24578" name="Picture 2" descr="http://t2.gstatic.com/images?q=tbn:ANd9GcReF8K1W9lU2u3pYWR3n2Jx6C931qSybxHZgqqHb_HaiZiLJvF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852936"/>
            <a:ext cx="3716556" cy="2088232"/>
          </a:xfrm>
          <a:prstGeom prst="rect">
            <a:avLst/>
          </a:prstGeom>
          <a:noFill/>
        </p:spPr>
      </p:pic>
      <p:sp>
        <p:nvSpPr>
          <p:cNvPr id="5" name="Šipka doprava 4"/>
          <p:cNvSpPr/>
          <p:nvPr/>
        </p:nvSpPr>
        <p:spPr>
          <a:xfrm rot="1633687">
            <a:off x="2868666" y="2329931"/>
            <a:ext cx="158417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110</TotalTime>
  <Words>195</Words>
  <Application>Microsoft Office PowerPoint</Application>
  <PresentationFormat>Předvádění na obrazovce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Aspekt</vt:lpstr>
      <vt:lpstr>Voda</vt:lpstr>
      <vt:lpstr>Osnova</vt:lpstr>
      <vt:lpstr>Složení vody</vt:lpstr>
      <vt:lpstr>Kolování vody</vt:lpstr>
      <vt:lpstr>Význam</vt:lpstr>
      <vt:lpstr>Užitek</vt:lpstr>
      <vt:lpstr>Znečištění vody</vt:lpstr>
      <vt:lpstr>Voda jako palivo</vt:lpstr>
      <vt:lpstr>Voda ve vesmíru</vt:lpstr>
      <vt:lpstr>Pitný režim</vt:lpstr>
      <vt:lpstr>Zdroje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Žák</dc:creator>
  <cp:lastModifiedBy>Žák</cp:lastModifiedBy>
  <cp:revision>32</cp:revision>
  <dcterms:created xsi:type="dcterms:W3CDTF">2013-05-17T06:18:46Z</dcterms:created>
  <dcterms:modified xsi:type="dcterms:W3CDTF">2013-05-17T08:24:19Z</dcterms:modified>
</cp:coreProperties>
</file>