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B0C45A-782D-49DD-B5A5-2979AD8A1BA3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18B2A7-274F-41CE-A0A5-6B5BCB4791A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9guNnwSidnU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wmf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6.wmf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Co je to vlastně voda?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Klára Boháčová</a:t>
            </a:r>
            <a:endParaRPr lang="cs-CZ" dirty="0"/>
          </a:p>
        </p:txBody>
      </p:sp>
      <p:pic>
        <p:nvPicPr>
          <p:cNvPr id="4" name="Obrázek 3" descr="kapka.png"/>
          <p:cNvPicPr>
            <a:picLocks noChangeAspect="1"/>
          </p:cNvPicPr>
          <p:nvPr/>
        </p:nvPicPr>
        <p:blipFill>
          <a:blip r:embed="rId2" cstate="print"/>
          <a:srcRect l="28753" t="7910" r="35623" b="28808"/>
          <a:stretch>
            <a:fillRect/>
          </a:stretch>
        </p:blipFill>
        <p:spPr>
          <a:xfrm>
            <a:off x="8207896" y="5705872"/>
            <a:ext cx="936104" cy="1152128"/>
          </a:xfrm>
          <a:prstGeom prst="rect">
            <a:avLst/>
          </a:prstGeom>
        </p:spPr>
      </p:pic>
      <p:pic>
        <p:nvPicPr>
          <p:cNvPr id="5" name="Obrázek 4" descr="kapka.png"/>
          <p:cNvPicPr>
            <a:picLocks noChangeAspect="1"/>
          </p:cNvPicPr>
          <p:nvPr/>
        </p:nvPicPr>
        <p:blipFill>
          <a:blip r:embed="rId2" cstate="print"/>
          <a:srcRect l="36405" t="5748" r="49151" b="41085"/>
          <a:stretch>
            <a:fillRect/>
          </a:stretch>
        </p:blipFill>
        <p:spPr>
          <a:xfrm>
            <a:off x="2051720" y="2276872"/>
            <a:ext cx="1728192" cy="266429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Odkazy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Obrázky použity z klipartu</a:t>
            </a:r>
            <a:endParaRPr lang="cs-CZ" dirty="0"/>
          </a:p>
        </p:txBody>
      </p:sp>
      <p:pic>
        <p:nvPicPr>
          <p:cNvPr id="9220" name="Picture 4" descr="C:\Users\ucitel\AppData\Local\Microsoft\Windows\Temporary Internet Files\Content.IE5\89A52328\MC9004361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29000"/>
            <a:ext cx="1803400" cy="18827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Úvod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Dobrý den. Vítám  Vás  u mé prezentace.</a:t>
            </a:r>
            <a:endParaRPr lang="cs-CZ" dirty="0"/>
          </a:p>
        </p:txBody>
      </p:sp>
      <p:pic>
        <p:nvPicPr>
          <p:cNvPr id="1026" name="Picture 2" descr="C:\Users\ucitel\AppData\Local\Microsoft\Windows\Temporary Internet Files\Content.IE5\89A52328\MP90042779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140968"/>
            <a:ext cx="2489548" cy="2491981"/>
          </a:xfrm>
          <a:prstGeom prst="cube">
            <a:avLst/>
          </a:prstGeom>
          <a:noFill/>
        </p:spPr>
      </p:pic>
      <p:pic>
        <p:nvPicPr>
          <p:cNvPr id="5" name="Obrázek 4" descr="kapka.png"/>
          <p:cNvPicPr>
            <a:picLocks noChangeAspect="1"/>
          </p:cNvPicPr>
          <p:nvPr/>
        </p:nvPicPr>
        <p:blipFill>
          <a:blip r:embed="rId3" cstate="print"/>
          <a:srcRect l="34253" t="17752" r="39135" b="42799"/>
          <a:stretch>
            <a:fillRect/>
          </a:stretch>
        </p:blipFill>
        <p:spPr>
          <a:xfrm>
            <a:off x="7919864" y="5417840"/>
            <a:ext cx="1224136" cy="1440160"/>
          </a:xfrm>
          <a:prstGeom prst="rect">
            <a:avLst/>
          </a:prstGeom>
        </p:spPr>
      </p:pic>
      <p:pic>
        <p:nvPicPr>
          <p:cNvPr id="1028" name="Picture 4" descr="C:\Users\ucitel\AppData\Local\Microsoft\Windows\Temporary Internet Files\Content.IE5\YK5MQU26\MC9004324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420888"/>
            <a:ext cx="2585138" cy="1541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Kde ji nalezneme?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u="sng" dirty="0" smtClean="0"/>
              <a:t>V civilizaci</a:t>
            </a:r>
            <a:endParaRPr lang="cs-CZ" sz="2800" u="sng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u="sng" dirty="0" smtClean="0"/>
              <a:t>V přírodě</a:t>
            </a:r>
            <a:endParaRPr lang="cs-CZ" sz="2800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cs-CZ" dirty="0" smtClean="0"/>
              <a:t>oalety</a:t>
            </a:r>
          </a:p>
          <a:p>
            <a:r>
              <a:rPr lang="cs-CZ" dirty="0" smtClean="0"/>
              <a:t>s</a:t>
            </a:r>
            <a:r>
              <a:rPr lang="cs-CZ" dirty="0" smtClean="0"/>
              <a:t>prchy</a:t>
            </a:r>
          </a:p>
          <a:p>
            <a:r>
              <a:rPr lang="cs-CZ" dirty="0" smtClean="0"/>
              <a:t>b</a:t>
            </a:r>
            <a:r>
              <a:rPr lang="cs-CZ" dirty="0" smtClean="0"/>
              <a:t>azény</a:t>
            </a:r>
          </a:p>
          <a:p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otoky</a:t>
            </a:r>
          </a:p>
          <a:p>
            <a:r>
              <a:rPr lang="cs-CZ" dirty="0" smtClean="0"/>
              <a:t>ř</a:t>
            </a:r>
            <a:r>
              <a:rPr lang="cs-CZ" dirty="0" smtClean="0"/>
              <a:t>eky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řehrady</a:t>
            </a:r>
          </a:p>
          <a:p>
            <a:r>
              <a:rPr lang="cs-CZ" dirty="0" smtClean="0"/>
              <a:t>r</a:t>
            </a:r>
            <a:r>
              <a:rPr lang="cs-CZ" dirty="0" smtClean="0"/>
              <a:t>ybníky</a:t>
            </a:r>
          </a:p>
          <a:p>
            <a:r>
              <a:rPr lang="cs-CZ" dirty="0" smtClean="0"/>
              <a:t>n</a:t>
            </a:r>
            <a:r>
              <a:rPr lang="cs-CZ" dirty="0" smtClean="0"/>
              <a:t>ebe</a:t>
            </a:r>
          </a:p>
          <a:p>
            <a:r>
              <a:rPr lang="cs-CZ" dirty="0" smtClean="0"/>
              <a:t>m</a:t>
            </a:r>
            <a:r>
              <a:rPr lang="cs-CZ" dirty="0" smtClean="0"/>
              <a:t>oře </a:t>
            </a:r>
          </a:p>
          <a:p>
            <a:r>
              <a:rPr lang="cs-CZ" dirty="0" smtClean="0"/>
              <a:t>oceány</a:t>
            </a:r>
            <a:endParaRPr lang="cs-CZ" dirty="0"/>
          </a:p>
        </p:txBody>
      </p:sp>
      <p:pic>
        <p:nvPicPr>
          <p:cNvPr id="7" name="Obrázek 6" descr="kapka.png"/>
          <p:cNvPicPr>
            <a:picLocks noChangeAspect="1"/>
          </p:cNvPicPr>
          <p:nvPr/>
        </p:nvPicPr>
        <p:blipFill>
          <a:blip r:embed="rId2" cstate="print"/>
          <a:srcRect l="29188" r="27709" b="33334"/>
          <a:stretch>
            <a:fillRect/>
          </a:stretch>
        </p:blipFill>
        <p:spPr>
          <a:xfrm>
            <a:off x="8135888" y="5993905"/>
            <a:ext cx="1008112" cy="864095"/>
          </a:xfrm>
          <a:prstGeom prst="rect">
            <a:avLst/>
          </a:prstGeom>
        </p:spPr>
      </p:pic>
      <p:pic>
        <p:nvPicPr>
          <p:cNvPr id="8194" name="Picture 2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054688"/>
            <a:ext cx="1728192" cy="1729904"/>
          </a:xfrm>
          <a:prstGeom prst="rect">
            <a:avLst/>
          </a:prstGeom>
          <a:noFill/>
        </p:spPr>
      </p:pic>
      <p:pic>
        <p:nvPicPr>
          <p:cNvPr id="8196" name="Picture 4" descr="C:\Users\ucitel\AppData\Local\Microsoft\Windows\Temporary Internet Files\Content.IE5\89A52328\MP9004021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140968"/>
            <a:ext cx="1944216" cy="1835447"/>
          </a:xfrm>
          <a:prstGeom prst="ellipse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Co je to voda?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H 2 O </a:t>
            </a:r>
          </a:p>
          <a:p>
            <a:r>
              <a:rPr lang="cs-CZ" dirty="0" smtClean="0"/>
              <a:t>Chemická sloučenina vodíku a kyslíku</a:t>
            </a:r>
          </a:p>
          <a:p>
            <a:endParaRPr lang="cs-CZ" dirty="0" smtClean="0"/>
          </a:p>
        </p:txBody>
      </p:sp>
      <p:pic>
        <p:nvPicPr>
          <p:cNvPr id="5" name="Zástupný symbol pro obsah 4" descr="kapka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34062" t="9402" r="40345" b="29488"/>
          <a:stretch>
            <a:fillRect/>
          </a:stretch>
        </p:blipFill>
        <p:spPr>
          <a:xfrm>
            <a:off x="8207896" y="5921896"/>
            <a:ext cx="936104" cy="936104"/>
          </a:xfrm>
        </p:spPr>
      </p:pic>
      <p:pic>
        <p:nvPicPr>
          <p:cNvPr id="7171" name="Picture 3" descr="C:\Users\ucitel\AppData\Local\Microsoft\Windows\Temporary Internet Files\Content.IE5\UV1SP2DB\MC9004379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1" y="2708920"/>
            <a:ext cx="2647429" cy="2522463"/>
          </a:xfrm>
          <a:prstGeom prst="rect">
            <a:avLst/>
          </a:prstGeom>
          <a:noFill/>
        </p:spPr>
      </p:pic>
      <p:pic>
        <p:nvPicPr>
          <p:cNvPr id="7172" name="Picture 4" descr="C:\Users\ucitel\AppData\Local\Microsoft\Windows\Temporary Internet Files\Content.IE5\UV1SP2DB\MC90043779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186504">
            <a:off x="1115616" y="5085184"/>
            <a:ext cx="1373598" cy="12348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Rozdělení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u="sng" dirty="0" smtClean="0"/>
              <a:t>Měkká voda:</a:t>
            </a:r>
          </a:p>
          <a:p>
            <a:r>
              <a:rPr lang="cs-CZ" sz="2400" dirty="0" smtClean="0"/>
              <a:t>o</a:t>
            </a:r>
            <a:r>
              <a:rPr lang="cs-CZ" sz="2400" dirty="0" smtClean="0"/>
              <a:t>bsahuje málo minerálních látek</a:t>
            </a:r>
          </a:p>
          <a:p>
            <a:endParaRPr lang="cs-CZ" dirty="0" smtClean="0"/>
          </a:p>
          <a:p>
            <a:r>
              <a:rPr lang="cs-CZ" u="sng" dirty="0" smtClean="0"/>
              <a:t>Tvrdá voda:</a:t>
            </a:r>
          </a:p>
          <a:p>
            <a:r>
              <a:rPr lang="cs-CZ" sz="2400" dirty="0" smtClean="0"/>
              <a:t>o</a:t>
            </a:r>
            <a:r>
              <a:rPr lang="cs-CZ" sz="2400" dirty="0" smtClean="0"/>
              <a:t>bsahuje více minerálních látek, většinou z podzemních pramenů</a:t>
            </a:r>
            <a:endParaRPr lang="cs-CZ" sz="2400" dirty="0"/>
          </a:p>
        </p:txBody>
      </p:sp>
      <p:pic>
        <p:nvPicPr>
          <p:cNvPr id="2050" name="Picture 2" descr="C:\Users\ucitel\AppData\Local\Microsoft\Windows\Temporary Internet Files\Content.IE5\UV1SP2DB\MC900439851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2852936"/>
            <a:ext cx="2217974" cy="1771451"/>
          </a:xfrm>
          <a:prstGeom prst="flowChartAlternateProcess">
            <a:avLst/>
          </a:prstGeom>
          <a:noFill/>
        </p:spPr>
      </p:pic>
      <p:pic>
        <p:nvPicPr>
          <p:cNvPr id="6" name="Obrázek 5" descr="kapka.png"/>
          <p:cNvPicPr>
            <a:picLocks noChangeAspect="1"/>
          </p:cNvPicPr>
          <p:nvPr/>
        </p:nvPicPr>
        <p:blipFill>
          <a:blip r:embed="rId3" cstate="print"/>
          <a:srcRect l="30683" r="45551" b="31170"/>
          <a:stretch>
            <a:fillRect/>
          </a:stretch>
        </p:blipFill>
        <p:spPr>
          <a:xfrm>
            <a:off x="8279904" y="5809890"/>
            <a:ext cx="864096" cy="104811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Rozdělení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u="sng" dirty="0" smtClean="0"/>
              <a:t>Destilovaná voda</a:t>
            </a:r>
            <a:r>
              <a:rPr lang="cs-CZ" dirty="0" smtClean="0"/>
              <a:t>:</a:t>
            </a:r>
          </a:p>
          <a:p>
            <a:r>
              <a:rPr lang="cs-CZ" sz="2400" dirty="0" smtClean="0"/>
              <a:t>Zbavena minerálních látek</a:t>
            </a:r>
          </a:p>
          <a:p>
            <a:pPr algn="ctr"/>
            <a:r>
              <a:rPr lang="cs-CZ" u="sng" dirty="0" smtClean="0"/>
              <a:t>Užitková voda:</a:t>
            </a:r>
          </a:p>
          <a:p>
            <a:r>
              <a:rPr lang="cs-CZ" sz="2400" dirty="0" smtClean="0"/>
              <a:t>Upravená, chlórovaná</a:t>
            </a:r>
          </a:p>
          <a:p>
            <a:pPr algn="ctr"/>
            <a:r>
              <a:rPr lang="cs-CZ" u="sng" dirty="0" smtClean="0"/>
              <a:t>Napájecí voda:</a:t>
            </a:r>
          </a:p>
          <a:p>
            <a:r>
              <a:rPr lang="cs-CZ" sz="2400" dirty="0" smtClean="0"/>
              <a:t>Zbavena minerálních solí</a:t>
            </a:r>
            <a:endParaRPr lang="cs-CZ" sz="2400" dirty="0"/>
          </a:p>
        </p:txBody>
      </p:sp>
      <p:pic>
        <p:nvPicPr>
          <p:cNvPr id="3074" name="Picture 2" descr="C:\Users\ucitel\AppData\Local\Microsoft\Windows\Temporary Internet Files\Content.IE5\GWB3UH9C\MC900432481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204864"/>
            <a:ext cx="2480128" cy="2581448"/>
          </a:xfrm>
          <a:prstGeom prst="rect">
            <a:avLst/>
          </a:prstGeom>
          <a:noFill/>
        </p:spPr>
      </p:pic>
      <p:pic>
        <p:nvPicPr>
          <p:cNvPr id="6" name="Obrázek 5" descr="kapka.png"/>
          <p:cNvPicPr>
            <a:picLocks noChangeAspect="1"/>
          </p:cNvPicPr>
          <p:nvPr/>
        </p:nvPicPr>
        <p:blipFill>
          <a:blip r:embed="rId3" cstate="print"/>
          <a:srcRect l="34901" t="8133" r="37850" b="30870"/>
          <a:stretch>
            <a:fillRect/>
          </a:stretch>
        </p:blipFill>
        <p:spPr>
          <a:xfrm>
            <a:off x="7991872" y="5777880"/>
            <a:ext cx="1152128" cy="108012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Člověk a voda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Lidské tělo   obsahuje: 70 procent vody</a:t>
            </a:r>
          </a:p>
          <a:p>
            <a:endParaRPr lang="cs-CZ" sz="2400" dirty="0" smtClean="0"/>
          </a:p>
          <a:p>
            <a:r>
              <a:rPr lang="cs-CZ" sz="2400" dirty="0" smtClean="0"/>
              <a:t>  V krvi je:94 procent vody</a:t>
            </a:r>
          </a:p>
          <a:p>
            <a:endParaRPr lang="cs-CZ" sz="2400" dirty="0" smtClean="0"/>
          </a:p>
          <a:p>
            <a:r>
              <a:rPr lang="cs-CZ" sz="2400" dirty="0" smtClean="0"/>
              <a:t>Za den vypije člověk 1,5 litrů vody</a:t>
            </a:r>
            <a:endParaRPr lang="cs-CZ" sz="2400" dirty="0"/>
          </a:p>
        </p:txBody>
      </p:sp>
      <p:pic>
        <p:nvPicPr>
          <p:cNvPr id="5" name="Zástupný symbol pro obsah 4" descr="kapka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31916" t="8020" r="42491" b="35571"/>
          <a:stretch>
            <a:fillRect/>
          </a:stretch>
        </p:blipFill>
        <p:spPr>
          <a:xfrm>
            <a:off x="8207896" y="5993904"/>
            <a:ext cx="936104" cy="864096"/>
          </a:xfrm>
        </p:spPr>
      </p:pic>
      <p:pic>
        <p:nvPicPr>
          <p:cNvPr id="4098" name="Picture 2" descr="C:\Users\ucitel\AppData\Local\Microsoft\Windows\Temporary Internet Files\Content.IE5\GWB3UH9C\MP90040001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16832"/>
            <a:ext cx="2337247" cy="3504159"/>
          </a:xfrm>
          <a:prstGeom prst="ellipse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>Jak se vyhnout znečišťování vody?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dirty="0" smtClean="0"/>
              <a:t>Nevykazovat NIC do řek,potoků, rybníků, jezer, moří a oceánů</a:t>
            </a:r>
          </a:p>
          <a:p>
            <a:r>
              <a:rPr lang="cs-CZ" sz="2400" dirty="0" smtClean="0"/>
              <a:t>Čistit okolí vod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Voda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Obrázek 4" descr="kapka.png"/>
          <p:cNvPicPr>
            <a:picLocks noChangeAspect="1"/>
          </p:cNvPicPr>
          <p:nvPr/>
        </p:nvPicPr>
        <p:blipFill>
          <a:blip r:embed="rId3" cstate="print"/>
          <a:srcRect l="35329" t="12273" r="47965" b="38634"/>
          <a:stretch>
            <a:fillRect/>
          </a:stretch>
        </p:blipFill>
        <p:spPr>
          <a:xfrm>
            <a:off x="8207896" y="5705872"/>
            <a:ext cx="936104" cy="1152128"/>
          </a:xfrm>
          <a:prstGeom prst="rect">
            <a:avLst/>
          </a:prstGeom>
        </p:spPr>
      </p:pic>
      <p:pic>
        <p:nvPicPr>
          <p:cNvPr id="5122" name="Picture 2" descr="C:\Users\ucitel\AppData\Local\Microsoft\Windows\Temporary Internet Files\Content.IE5\YK5MQU26\MP9004304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420888"/>
            <a:ext cx="2891458" cy="2919974"/>
          </a:xfrm>
          <a:prstGeom prst="cloud">
            <a:avLst/>
          </a:prstGeom>
          <a:noFill/>
        </p:spPr>
      </p:pic>
      <p:pic>
        <p:nvPicPr>
          <p:cNvPr id="5123" name="Picture 3" descr="C:\Users\ucitel\AppData\Local\Microsoft\Windows\Temporary Internet Files\Content.IE5\89A52328\MC90043439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4005064"/>
            <a:ext cx="1885950" cy="1920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Závěr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Doufám, že se Vám moje prezentace líbila a děkuji za pozornost!!!! </a:t>
            </a:r>
            <a:endParaRPr lang="cs-CZ" dirty="0"/>
          </a:p>
        </p:txBody>
      </p:sp>
      <p:pic>
        <p:nvPicPr>
          <p:cNvPr id="4" name="Obrázek 3" descr="kapka.png"/>
          <p:cNvPicPr>
            <a:picLocks noChangeAspect="1"/>
          </p:cNvPicPr>
          <p:nvPr/>
        </p:nvPicPr>
        <p:blipFill>
          <a:blip r:embed="rId3" cstate="print"/>
          <a:srcRect l="35684" t="12500" r="49718" b="37500"/>
          <a:stretch>
            <a:fillRect/>
          </a:stretch>
        </p:blipFill>
        <p:spPr>
          <a:xfrm>
            <a:off x="8495928" y="5993904"/>
            <a:ext cx="648072" cy="864096"/>
          </a:xfrm>
          <a:prstGeom prst="rect">
            <a:avLst/>
          </a:prstGeom>
        </p:spPr>
      </p:pic>
      <p:pic>
        <p:nvPicPr>
          <p:cNvPr id="6146" name="Picture 2" descr="C:\Users\ucitel\AppData\Local\Microsoft\Windows\Temporary Internet Files\Content.IE5\YK5MQU26\MC90023728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429000"/>
            <a:ext cx="4104456" cy="3014288"/>
          </a:xfrm>
          <a:prstGeom prst="rect">
            <a:avLst/>
          </a:prstGeom>
          <a:noFill/>
        </p:spPr>
      </p:pic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1475656" y="2996952"/>
            <a:ext cx="1152128" cy="1152128"/>
          </a:xfrm>
          <a:prstGeom prst="rect">
            <a:avLst/>
          </a:prstGeom>
        </p:spPr>
      </p:pic>
      <p:pic>
        <p:nvPicPr>
          <p:cNvPr id="6147" name="Picture 3" descr="C:\Users\ucitel\AppData\Local\Microsoft\Windows\Temporary Internet Files\Content.IE5\UV1SP2DB\MC90044043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2564904"/>
            <a:ext cx="1064958" cy="100394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</TotalTime>
  <Words>152</Words>
  <Application>Microsoft Office PowerPoint</Application>
  <PresentationFormat>Předvádění na obrazovce (4:3)</PresentationFormat>
  <Paragraphs>47</Paragraphs>
  <Slides>10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Co je to vlastně voda?</vt:lpstr>
      <vt:lpstr>Úvod </vt:lpstr>
      <vt:lpstr>Kde ji nalezneme?</vt:lpstr>
      <vt:lpstr>Co je to voda?</vt:lpstr>
      <vt:lpstr>Rozdělení </vt:lpstr>
      <vt:lpstr>Rozdělení </vt:lpstr>
      <vt:lpstr>Člověk a voda</vt:lpstr>
      <vt:lpstr>Jak se vyhnout znečišťování vody?</vt:lpstr>
      <vt:lpstr>Závěr </vt:lpstr>
      <vt:lpstr>Odkazy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14</cp:revision>
  <dcterms:created xsi:type="dcterms:W3CDTF">2013-05-17T06:17:19Z</dcterms:created>
  <dcterms:modified xsi:type="dcterms:W3CDTF">2013-05-17T08:32:06Z</dcterms:modified>
</cp:coreProperties>
</file>