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B8518-9B17-4800-A25C-AB5905F14C86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C55A49-7D10-4418-9775-F361C36CDA3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8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548680" y="2060848"/>
            <a:ext cx="7851648" cy="1828800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accent2">
                    <a:lumMod val="50000"/>
                  </a:schemeClr>
                </a:solidFill>
              </a:rPr>
              <a:t>VODA</a:t>
            </a:r>
            <a:endParaRPr lang="cs-CZ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8229600" cy="1143000"/>
          </a:xfrm>
        </p:spPr>
        <p:txBody>
          <a:bodyPr/>
          <a:lstStyle/>
          <a:p>
            <a:r>
              <a:rPr lang="cs-CZ" dirty="0" smtClean="0"/>
              <a:t>Voda v oceánech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523557">
            <a:off x="457200" y="2996953"/>
            <a:ext cx="4038600" cy="3357972"/>
          </a:xfrm>
        </p:spPr>
        <p:txBody>
          <a:bodyPr/>
          <a:lstStyle/>
          <a:p>
            <a:r>
              <a:rPr lang="cs-CZ" dirty="0" smtClean="0"/>
              <a:t>Voda v oceánech mi přijde čistá. Možná to není pravda, já jsem ale byla u jednoho oceánu a ten byl velmi čistý. </a:t>
            </a:r>
            <a:endParaRPr lang="cs-CZ" dirty="0"/>
          </a:p>
        </p:txBody>
      </p:sp>
      <p:pic>
        <p:nvPicPr>
          <p:cNvPr id="9218" name="Picture 2" descr="\\sblan2\Share\Práce žáků\Počítačová soutěž Bajtík 2013\Kategorie Megabajtík\Mazurová Klára\plaz-a-more_20111204_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72523">
            <a:off x="4754894" y="2967273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8229600" cy="1143000"/>
          </a:xfrm>
        </p:spPr>
        <p:txBody>
          <a:bodyPr/>
          <a:lstStyle/>
          <a:p>
            <a:r>
              <a:rPr lang="cs-CZ" dirty="0" smtClean="0"/>
              <a:t>Příčina znečištění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1080533">
            <a:off x="457200" y="2708921"/>
            <a:ext cx="4038600" cy="3646004"/>
          </a:xfrm>
        </p:spPr>
        <p:txBody>
          <a:bodyPr/>
          <a:lstStyle/>
          <a:p>
            <a:r>
              <a:rPr lang="cs-CZ" dirty="0" smtClean="0"/>
              <a:t>Voda je nejspíš znečištěná proto, protože lidé do ní házejí odpadky a je jim jedno co se s řekou stane. </a:t>
            </a:r>
            <a:r>
              <a:rPr lang="cs-CZ" dirty="0" smtClean="0">
                <a:sym typeface="Wingdings" pitchFamily="2" charset="2"/>
              </a:rPr>
              <a:t></a:t>
            </a:r>
            <a:endParaRPr lang="cs-CZ" dirty="0"/>
          </a:p>
        </p:txBody>
      </p:sp>
      <p:pic>
        <p:nvPicPr>
          <p:cNvPr id="10242" name="Picture 2" descr="\\sblan2\Share\Práce žáků\Počítačová soutěž Bajtík 2013\Kategorie Megabajtík\Mazurová Klára\imagesCADL2XX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22420">
            <a:off x="5087132" y="2782239"/>
            <a:ext cx="3045007" cy="22808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8229600" cy="1143000"/>
          </a:xfrm>
        </p:spPr>
        <p:txBody>
          <a:bodyPr/>
          <a:lstStyle/>
          <a:p>
            <a:r>
              <a:rPr lang="cs-CZ" dirty="0" smtClean="0"/>
              <a:t>Adoptování pro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41909">
            <a:off x="457200" y="1920085"/>
            <a:ext cx="4038600" cy="443484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Doufám, že všichni jednou budou řeku chránit a bude to už brzy. Slavné osobnosti taky pomáhají i my pomáháme. Adoptovali jsme holčičku a každý měsíc ji posíláme peníze na léky, oblečení atd. Právě jí třeba umřeli rodiče a kdo ví třeba právě proto, že pili znečištěnou vodu. </a:t>
            </a:r>
            <a:endParaRPr lang="cs-CZ" dirty="0"/>
          </a:p>
        </p:txBody>
      </p:sp>
      <p:pic>
        <p:nvPicPr>
          <p:cNvPr id="11266" name="Picture 2" descr="\\sblan2\Share\Práce žáků\Počítačová soutěž Bajtík 2013\Kategorie Megabajtík\Mazurová Klára\imagesCABN3OI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95884">
            <a:off x="5719762" y="2590744"/>
            <a:ext cx="2164606" cy="27519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00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285293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Doufám, že vás moje prezentace zaujala!! </a:t>
            </a:r>
            <a:r>
              <a:rPr lang="cs-CZ" b="1" i="1" dirty="0" smtClean="0">
                <a:sym typeface="Wingdings" pitchFamily="2" charset="2"/>
              </a:rPr>
              <a:t></a:t>
            </a:r>
            <a:endParaRPr lang="cs-CZ" b="1" i="1" dirty="0"/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123728" y="764704"/>
            <a:ext cx="8229600" cy="1143000"/>
          </a:xfrm>
        </p:spPr>
        <p:txBody>
          <a:bodyPr/>
          <a:lstStyle/>
          <a:p>
            <a:r>
              <a:rPr lang="cs-CZ" dirty="0" smtClean="0"/>
              <a:t>Voda v minulosti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 rot="323965">
            <a:off x="539552" y="2423160"/>
            <a:ext cx="4038600" cy="4434840"/>
          </a:xfrm>
        </p:spPr>
        <p:txBody>
          <a:bodyPr/>
          <a:lstStyle/>
          <a:p>
            <a:r>
              <a:rPr lang="cs-CZ" dirty="0" smtClean="0"/>
              <a:t>Dříve byla voda velmi čistá. Nikdo se do ní neodvážil nic hodit, protože věděli, že bez vody by nemohli žít.</a:t>
            </a:r>
            <a:endParaRPr lang="cs-CZ" dirty="0"/>
          </a:p>
        </p:txBody>
      </p:sp>
      <p:pic>
        <p:nvPicPr>
          <p:cNvPr id="1026" name="Picture 2" descr="\\sblan2\Share\Práce žáků\Počítačová soutěž Bajtík 2013\Kategorie Megabajtík\Mazurová Klára\158846-nejaka-voda-14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539">
            <a:off x="4644008" y="2492896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8229600" cy="1143000"/>
          </a:xfrm>
        </p:spPr>
        <p:txBody>
          <a:bodyPr/>
          <a:lstStyle/>
          <a:p>
            <a:r>
              <a:rPr lang="cs-CZ" dirty="0" smtClean="0"/>
              <a:t>Voda nyní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1429986">
            <a:off x="467544" y="2060848"/>
            <a:ext cx="4038600" cy="4434840"/>
          </a:xfrm>
        </p:spPr>
        <p:txBody>
          <a:bodyPr/>
          <a:lstStyle/>
          <a:p>
            <a:r>
              <a:rPr lang="cs-CZ" dirty="0" smtClean="0"/>
              <a:t>Nyní je voda v České Republice znečištěná. Lidé do ní </a:t>
            </a:r>
            <a:r>
              <a:rPr lang="cs-CZ" dirty="0" err="1" smtClean="0"/>
              <a:t>vyhazujou</a:t>
            </a:r>
            <a:r>
              <a:rPr lang="cs-CZ" dirty="0" smtClean="0"/>
              <a:t> všechny věci a je jim jedno, že kvůli toho tady máme špinavou vodu a třeba už brzy nebude pitná. A já bych to chtěla změnit.</a:t>
            </a:r>
            <a:endParaRPr lang="cs-CZ" dirty="0"/>
          </a:p>
        </p:txBody>
      </p:sp>
      <p:pic>
        <p:nvPicPr>
          <p:cNvPr id="2050" name="Picture 2" descr="\\sblan2\Share\Práce žáků\Počítačová soutěž Bajtík 2013\Kategorie Megabajtík\Mazurová Klára\bilina_cetka_denik-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767">
            <a:off x="5105400" y="2708920"/>
            <a:ext cx="3283024" cy="26004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1143000"/>
          </a:xfrm>
        </p:spPr>
        <p:txBody>
          <a:bodyPr/>
          <a:lstStyle/>
          <a:p>
            <a:r>
              <a:rPr lang="cs-CZ" dirty="0" smtClean="0"/>
              <a:t>Voda v ostatních státech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49290">
            <a:off x="467544" y="2708920"/>
            <a:ext cx="4038600" cy="4434840"/>
          </a:xfrm>
        </p:spPr>
        <p:txBody>
          <a:bodyPr/>
          <a:lstStyle/>
          <a:p>
            <a:r>
              <a:rPr lang="cs-CZ" dirty="0" smtClean="0"/>
              <a:t>Voda v české Republice ještě není to nejhorší. Třeba v Africe jsou řeky ještě horší.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2483768" y="407707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843808" y="407707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275856" y="407707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635896" y="407707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4067944" y="407707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\\sblan2\Share\Práce žáků\Počítačová soutěž Bajtík 2013\Kategorie Megabajtík\Mazurová Klára\79422-cholera-v-africe-ztvarnena-jako-ume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81486">
            <a:off x="5391150" y="2780928"/>
            <a:ext cx="3094584" cy="23093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/>
          <a:lstStyle/>
          <a:p>
            <a:r>
              <a:rPr lang="cs-CZ" dirty="0" smtClean="0"/>
              <a:t>Proč jsou v Africe nemocní?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1318756">
            <a:off x="467544" y="2423160"/>
            <a:ext cx="4038600" cy="4434840"/>
          </a:xfrm>
        </p:spPr>
        <p:txBody>
          <a:bodyPr/>
          <a:lstStyle/>
          <a:p>
            <a:r>
              <a:rPr lang="cs-CZ" dirty="0" smtClean="0"/>
              <a:t>Lidé v Africe jsou nemocní hlavně proto, že pijí znečištěnou vodu. Chcete aby byli lidé čím dál tím víc nemocní kvůli znečištěné vodě? Já bych chtěla mít zase čistou vodu.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</p:txBody>
      </p:sp>
      <p:pic>
        <p:nvPicPr>
          <p:cNvPr id="4098" name="Picture 2" descr="\\sblan2\Share\Práce žáků\Počítačová soutěž Bajtík 2013\Kategorie Megabajtík\Mazurová Klára\GP02088_layou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101">
            <a:off x="4648200" y="2792460"/>
            <a:ext cx="4038600" cy="26907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/>
          <a:lstStyle/>
          <a:p>
            <a:r>
              <a:rPr lang="cs-CZ" dirty="0" smtClean="0"/>
              <a:t>Slavné osobnosti pomáhají!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198001">
            <a:off x="457200" y="1920085"/>
            <a:ext cx="4038600" cy="4434840"/>
          </a:xfrm>
        </p:spPr>
        <p:txBody>
          <a:bodyPr>
            <a:normAutofit/>
          </a:bodyPr>
          <a:lstStyle/>
          <a:p>
            <a:r>
              <a:rPr lang="cs-CZ" dirty="0" smtClean="0"/>
              <a:t>Už možná víte, že některé slavné osobnosti chtějí, aby se tyto děti uzdravili. Kupují jim léky za svoje peníze a dávají peníze z různých videoklipů.</a:t>
            </a:r>
            <a:r>
              <a:rPr lang="cs-CZ" dirty="0" smtClean="0"/>
              <a:t> </a:t>
            </a:r>
            <a:r>
              <a:rPr lang="cs-CZ" dirty="0" smtClean="0"/>
              <a:t>Do těchto osobností patří např.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Direction</a:t>
            </a:r>
            <a:r>
              <a:rPr lang="cs-CZ" dirty="0" smtClean="0"/>
              <a:t> a Angelina </a:t>
            </a:r>
            <a:r>
              <a:rPr lang="cs-CZ" dirty="0" err="1" smtClean="0"/>
              <a:t>Jolie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5122" name="Picture 2" descr="\\sblan2\Share\Práce žáků\Počítačová soutěž Bajtík 2013\Kategorie Megabajtík\Mazurová Klára\imagesCAS3MJ6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87982">
            <a:off x="5823056" y="2007410"/>
            <a:ext cx="2996170" cy="1926109"/>
          </a:xfrm>
          <a:prstGeom prst="rect">
            <a:avLst/>
          </a:prstGeom>
          <a:noFill/>
        </p:spPr>
      </p:pic>
      <p:pic>
        <p:nvPicPr>
          <p:cNvPr id="5123" name="Picture 3" descr="\\sblan2\Share\Práce žáků\Počítačová soutěž Bajtík 2013\Kategorie Megabajtík\Mazurová Klára\TT350269_angelina_jolie_SLe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0641">
            <a:off x="4658142" y="4204867"/>
            <a:ext cx="3240360" cy="22541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8229600" cy="1143000"/>
          </a:xfrm>
        </p:spPr>
        <p:txBody>
          <a:bodyPr/>
          <a:lstStyle/>
          <a:p>
            <a:r>
              <a:rPr lang="cs-CZ" dirty="0" smtClean="0"/>
              <a:t>Pomožte vodu změnit!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1206817">
            <a:off x="491386" y="2207198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Chtěla bych, aby ta čistá voda, která byla předtím, byla i teď. Kdybychom se my Češi vykoupali v Afrických vodách nejspíš by jsme umřeli. Přinejmenším by jsme dostali jenom nějakou jejich nemoc. Oni si vodu nosí, ale můžou se i koupat.</a:t>
            </a:r>
            <a:endParaRPr lang="cs-CZ" dirty="0"/>
          </a:p>
        </p:txBody>
      </p:sp>
      <p:pic>
        <p:nvPicPr>
          <p:cNvPr id="6146" name="Picture 2" descr="\\sblan2\Share\Práce žáků\Počítačová soutěž Bajtík 2013\Kategorie Megabajtík\Mazurová Klára\thumb1_19819_3701_ghana-wa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32432">
            <a:off x="4816212" y="2898578"/>
            <a:ext cx="4038600" cy="22709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8229600" cy="1143000"/>
          </a:xfrm>
        </p:spPr>
        <p:txBody>
          <a:bodyPr/>
          <a:lstStyle/>
          <a:p>
            <a:r>
              <a:rPr lang="cs-CZ" dirty="0" smtClean="0"/>
              <a:t>Zasaženost světadílů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79745">
            <a:off x="539552" y="2708920"/>
            <a:ext cx="4038600" cy="4434840"/>
          </a:xfrm>
        </p:spPr>
        <p:txBody>
          <a:bodyPr/>
          <a:lstStyle/>
          <a:p>
            <a:r>
              <a:rPr lang="cs-CZ" dirty="0" smtClean="0"/>
              <a:t>Myslím si, že nejvíc zasaženým světadílem je Afrika. Poté asi Amerika a Asie a potom až ty ostatní. </a:t>
            </a:r>
            <a:endParaRPr lang="cs-CZ" dirty="0"/>
          </a:p>
        </p:txBody>
      </p:sp>
      <p:pic>
        <p:nvPicPr>
          <p:cNvPr id="7170" name="Picture 2" descr="\\sblan2\Share\Práce žáků\Počítačová soutěž Bajtík 2013\Kategorie Megabajtík\Mazurová Klára\prvni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14213">
            <a:off x="4792879" y="3593188"/>
            <a:ext cx="4038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8229600" cy="1143000"/>
          </a:xfrm>
        </p:spPr>
        <p:txBody>
          <a:bodyPr/>
          <a:lstStyle/>
          <a:p>
            <a:r>
              <a:rPr lang="cs-CZ" dirty="0" smtClean="0"/>
              <a:t>Voda v mořích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 rot="21108349">
            <a:off x="457200" y="2924943"/>
            <a:ext cx="4038600" cy="3429981"/>
          </a:xfrm>
        </p:spPr>
        <p:txBody>
          <a:bodyPr/>
          <a:lstStyle/>
          <a:p>
            <a:r>
              <a:rPr lang="cs-CZ" dirty="0" smtClean="0"/>
              <a:t>Voda v mořích je tak akorát. Je trochu znečištěná, ale převažuje čistota. </a:t>
            </a:r>
            <a:endParaRPr lang="cs-CZ" dirty="0"/>
          </a:p>
        </p:txBody>
      </p:sp>
      <p:pic>
        <p:nvPicPr>
          <p:cNvPr id="8195" name="Picture 3" descr="\\sblan2\Share\Práce žáků\Počítačová soutěž Bajtík 2013\Kategorie Megabajtík\Mazurová Klára\bez názvu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83630"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390</Words>
  <Application>Microsoft Office PowerPoint</Application>
  <PresentationFormat>Předvádění na obrazovce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VODA</vt:lpstr>
      <vt:lpstr>Voda v minulosti</vt:lpstr>
      <vt:lpstr>Voda nyní</vt:lpstr>
      <vt:lpstr>Voda v ostatních státech</vt:lpstr>
      <vt:lpstr>Proč jsou v Africe nemocní?</vt:lpstr>
      <vt:lpstr>Slavné osobnosti pomáhají!</vt:lpstr>
      <vt:lpstr>Pomožte vodu změnit!</vt:lpstr>
      <vt:lpstr>Zasaženost světadílů</vt:lpstr>
      <vt:lpstr>Voda v mořích</vt:lpstr>
      <vt:lpstr>Voda v oceánech</vt:lpstr>
      <vt:lpstr>Příčina znečištění</vt:lpstr>
      <vt:lpstr>Adoptování pro pomoc</vt:lpstr>
      <vt:lpstr>Doufám, že vás moje prezentace zaujala!!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Žák</dc:creator>
  <cp:lastModifiedBy>Žák</cp:lastModifiedBy>
  <cp:revision>10</cp:revision>
  <dcterms:created xsi:type="dcterms:W3CDTF">2013-05-17T06:37:45Z</dcterms:created>
  <dcterms:modified xsi:type="dcterms:W3CDTF">2013-05-17T08:14:45Z</dcterms:modified>
</cp:coreProperties>
</file>