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8F08B-EF9D-4E40-B947-7FDEBC5A30CB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9290-2BFD-4BDF-A972-4D822A7F9E3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9290-2BFD-4BDF-A972-4D822A7F9E32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1B9651-1BF8-4122-B83B-1A8724505E9D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727175-56B7-42B3-A108-DA8D00EF743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VODA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Vytvořila: Kristina </a:t>
            </a:r>
            <a:r>
              <a:rPr lang="cs-CZ" sz="2000" dirty="0" err="1" smtClean="0"/>
              <a:t>Thielová</a:t>
            </a:r>
            <a:endParaRPr lang="cs-CZ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hlinkClick r:id="rId2" action="ppaction://hlinksldjump"/>
              </a:rPr>
              <a:t>Voda </a:t>
            </a:r>
            <a:r>
              <a:rPr lang="cs-CZ" sz="4000" dirty="0" smtClean="0">
                <a:hlinkClick r:id="rId2" action="ppaction://hlinksldjump"/>
              </a:rPr>
              <a:t>jako </a:t>
            </a:r>
            <a:r>
              <a:rPr lang="cs-CZ" sz="4000" dirty="0" smtClean="0">
                <a:hlinkClick r:id="rId2" action="ppaction://hlinksldjump"/>
              </a:rPr>
              <a:t>palivo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/>
          <a:lstStyle/>
          <a:p>
            <a:r>
              <a:rPr lang="cs-CZ" dirty="0" smtClean="0"/>
              <a:t>V dnešní době se jako palivo používá benzín, nafta a plyn.</a:t>
            </a:r>
          </a:p>
          <a:p>
            <a:r>
              <a:rPr lang="cs-CZ" dirty="0" smtClean="0"/>
              <a:t>Tak jako u </a:t>
            </a:r>
            <a:r>
              <a:rPr lang="cs-CZ" dirty="0" smtClean="0"/>
              <a:t>předchozího </a:t>
            </a:r>
            <a:r>
              <a:rPr lang="cs-CZ" dirty="0" smtClean="0"/>
              <a:t>slajdu se můžeme opět domnívat pokud se v budoucnu bude používat voda, místo benzínu, nafty a plynu.</a:t>
            </a:r>
            <a:endParaRPr lang="cs-CZ" dirty="0"/>
          </a:p>
        </p:txBody>
      </p:sp>
      <p:pic>
        <p:nvPicPr>
          <p:cNvPr id="4" name="Obrázek 3" descr="SPI208d63_paliv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717032"/>
            <a:ext cx="4176464" cy="296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Složení vody</a:t>
            </a:r>
            <a:endParaRPr lang="cs-CZ" dirty="0"/>
          </a:p>
        </p:txBody>
      </p:sp>
      <p:pic>
        <p:nvPicPr>
          <p:cNvPr id="4" name="Zástupný symbol pro obsah 3" descr="gra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6192688" cy="412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Využití vody</a:t>
            </a:r>
            <a:endParaRPr lang="cs-CZ" dirty="0"/>
          </a:p>
        </p:txBody>
      </p:sp>
      <p:pic>
        <p:nvPicPr>
          <p:cNvPr id="4" name="Zástupný symbol pro obsah 3" descr="0084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3984547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10205939-mua-osprchovat-ve-v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3923928" cy="260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atypicky-bazen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48680"/>
            <a:ext cx="3948989" cy="296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Přímá spojovací šipka 7"/>
          <p:cNvCxnSpPr/>
          <p:nvPr/>
        </p:nvCxnSpPr>
        <p:spPr>
          <a:xfrm flipH="1" flipV="1">
            <a:off x="3923928" y="3789040"/>
            <a:ext cx="223224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940152" y="486916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Osprchování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Přímá spojovací šipka 10"/>
          <p:cNvCxnSpPr>
            <a:stCxn id="12" idx="1"/>
          </p:cNvCxnSpPr>
          <p:nvPr/>
        </p:nvCxnSpPr>
        <p:spPr>
          <a:xfrm flipH="1">
            <a:off x="4427984" y="5861303"/>
            <a:ext cx="1368152" cy="159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796136" y="5661248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Zavlažování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6156176" y="2780928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228184" y="4221088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Koupaliště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868144" y="6457890"/>
            <a:ext cx="222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A mnoho dalších..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2" grpId="0" build="p"/>
      <p:bldP spid="18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hlinkClick r:id="rId2" action="ppaction://hlinksldjump"/>
              </a:rPr>
              <a:t>Zdroje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hlinkClick r:id="rId3"/>
              </a:rPr>
              <a:t>www.</a:t>
            </a:r>
            <a:r>
              <a:rPr lang="cs-CZ" sz="2800" dirty="0" err="1" smtClean="0">
                <a:hlinkClick r:id="rId3"/>
              </a:rPr>
              <a:t>google.com</a:t>
            </a:r>
            <a:endParaRPr lang="cs-CZ" sz="2800" dirty="0" smtClean="0"/>
          </a:p>
          <a:p>
            <a:r>
              <a:rPr lang="cs-CZ" sz="2800" dirty="0" smtClean="0"/>
              <a:t>A moje </a:t>
            </a:r>
            <a:r>
              <a:rPr lang="cs-CZ" sz="2800" dirty="0" err="1" smtClean="0"/>
              <a:t>hlava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5" name="Obrázek 4" descr="e006c563-429c-449a-b362-84f781f3c7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564904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hlinkClick r:id="rId2" action="ppaction://hlinksldjump"/>
              </a:rPr>
              <a:t>Na závěr vzkaz od naší společnosti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239000" cy="4846320"/>
          </a:xfrm>
        </p:spPr>
        <p:txBody>
          <a:bodyPr/>
          <a:lstStyle/>
          <a:p>
            <a:r>
              <a:rPr lang="cs-CZ" dirty="0" err="1" smtClean="0"/>
              <a:t>Šetřte</a:t>
            </a:r>
            <a:r>
              <a:rPr lang="cs-CZ" dirty="0" smtClean="0"/>
              <a:t>, neplýtvejte a zbytečně neznečišťujte vodu a okolí.</a:t>
            </a:r>
          </a:p>
          <a:p>
            <a:endParaRPr lang="cs-CZ" dirty="0"/>
          </a:p>
        </p:txBody>
      </p:sp>
      <p:pic>
        <p:nvPicPr>
          <p:cNvPr id="4" name="Obrázek 3" descr="voda-kristina-thiel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7884368" cy="3147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Moc děkuji za shlédnutí mé prezentace a doufám, že se Vám </a:t>
            </a:r>
            <a:r>
              <a:rPr lang="cs-CZ" dirty="0" err="1" smtClean="0"/>
              <a:t>líbila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 descr="kk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564904"/>
            <a:ext cx="4170698" cy="4071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64088" y="6021288"/>
            <a:ext cx="249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Kristina </a:t>
            </a:r>
            <a:r>
              <a:rPr lang="cs-CZ" sz="2400" dirty="0" err="1" smtClean="0"/>
              <a:t>Thielová</a:t>
            </a:r>
            <a:endParaRPr lang="cs-CZ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03468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Osnova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6275040" cy="3816424"/>
          </a:xfrm>
        </p:spPr>
        <p:txBody>
          <a:bodyPr>
            <a:noAutofit/>
          </a:bodyPr>
          <a:lstStyle/>
          <a:p>
            <a:r>
              <a:rPr lang="cs-CZ" sz="1800" dirty="0" smtClean="0">
                <a:hlinkClick r:id="rId3" action="ppaction://hlinksldjump"/>
              </a:rPr>
              <a:t>1) Obecně něco o vodě</a:t>
            </a:r>
            <a:endParaRPr lang="cs-CZ" sz="1800" dirty="0" smtClean="0"/>
          </a:p>
          <a:p>
            <a:r>
              <a:rPr lang="cs-CZ" sz="1800" dirty="0" smtClean="0">
                <a:hlinkClick r:id="rId4" action="ppaction://hlinksldjump"/>
              </a:rPr>
              <a:t>2) Potoky dnes, potoky kdysi</a:t>
            </a:r>
            <a:endParaRPr lang="cs-CZ" sz="1800" dirty="0" smtClean="0"/>
          </a:p>
          <a:p>
            <a:r>
              <a:rPr lang="cs-CZ" sz="1800" dirty="0" smtClean="0">
                <a:hlinkClick r:id="" action="ppaction://noaction"/>
              </a:rPr>
              <a:t>3</a:t>
            </a:r>
            <a:r>
              <a:rPr lang="cs-CZ" sz="1800" dirty="0" smtClean="0">
                <a:hlinkClick r:id="" action="ppaction://noaction"/>
              </a:rPr>
              <a:t>) Jak opravdu je voda důležitá pro člověka, či jiné organismy?</a:t>
            </a:r>
            <a:endParaRPr lang="cs-CZ" sz="1800" dirty="0" smtClean="0"/>
          </a:p>
          <a:p>
            <a:r>
              <a:rPr lang="cs-CZ" sz="1800" dirty="0" smtClean="0">
                <a:hlinkClick r:id="rId5" action="ppaction://hlinksldjump"/>
              </a:rPr>
              <a:t>4</a:t>
            </a:r>
            <a:r>
              <a:rPr lang="cs-CZ" sz="1800" dirty="0" smtClean="0">
                <a:hlinkClick r:id="rId5" action="ppaction://hlinksldjump"/>
              </a:rPr>
              <a:t>) Koloběh vody</a:t>
            </a:r>
            <a:endParaRPr lang="cs-CZ" sz="1800" dirty="0" smtClean="0"/>
          </a:p>
          <a:p>
            <a:r>
              <a:rPr lang="cs-CZ" sz="1800" dirty="0" smtClean="0">
                <a:hlinkClick r:id="" action="ppaction://noaction"/>
              </a:rPr>
              <a:t>5</a:t>
            </a:r>
            <a:r>
              <a:rPr lang="cs-CZ" sz="1800" dirty="0" smtClean="0">
                <a:hlinkClick r:id="" action="ppaction://noaction"/>
              </a:rPr>
              <a:t>) Znečištění vody, jak k tomu dochází?</a:t>
            </a:r>
            <a:endParaRPr lang="cs-CZ" sz="1800" dirty="0" smtClean="0"/>
          </a:p>
          <a:p>
            <a:r>
              <a:rPr lang="cs-CZ" sz="1800" dirty="0" smtClean="0">
                <a:hlinkClick r:id="rId6" action="ppaction://hlinksldjump"/>
              </a:rPr>
              <a:t>6</a:t>
            </a:r>
            <a:r>
              <a:rPr lang="cs-CZ" sz="1800" dirty="0" smtClean="0">
                <a:hlinkClick r:id="rId6" action="ppaction://hlinksldjump"/>
              </a:rPr>
              <a:t>) Pitný režim</a:t>
            </a:r>
            <a:endParaRPr lang="cs-CZ" sz="1800" dirty="0" smtClean="0"/>
          </a:p>
          <a:p>
            <a:r>
              <a:rPr lang="cs-CZ" sz="1800" dirty="0" smtClean="0">
                <a:hlinkClick r:id="rId7" action="ppaction://hlinksldjump"/>
              </a:rPr>
              <a:t>7) Voda ve vesmíru? Fakt či blábol?</a:t>
            </a:r>
            <a:endParaRPr lang="cs-CZ" sz="1800" dirty="0" smtClean="0"/>
          </a:p>
          <a:p>
            <a:r>
              <a:rPr lang="cs-CZ" sz="1800" dirty="0" smtClean="0">
                <a:hlinkClick r:id="rId8" action="ppaction://hlinksldjump"/>
              </a:rPr>
              <a:t>8) Voda jako palivo</a:t>
            </a:r>
            <a:endParaRPr lang="cs-CZ" sz="1800" dirty="0" smtClean="0"/>
          </a:p>
          <a:p>
            <a:r>
              <a:rPr lang="cs-CZ" sz="1800" dirty="0" smtClean="0">
                <a:hlinkClick r:id="rId9" action="ppaction://hlinksldjump"/>
              </a:rPr>
              <a:t>9) Složení vody</a:t>
            </a:r>
            <a:endParaRPr lang="cs-CZ" sz="1800" dirty="0" smtClean="0"/>
          </a:p>
          <a:p>
            <a:r>
              <a:rPr lang="cs-CZ" sz="1800" dirty="0" smtClean="0">
                <a:hlinkClick r:id="rId10" action="ppaction://hlinksldjump"/>
              </a:rPr>
              <a:t>10) Využití vody</a:t>
            </a:r>
            <a:endParaRPr lang="cs-CZ" sz="1800" dirty="0" smtClean="0"/>
          </a:p>
          <a:p>
            <a:r>
              <a:rPr lang="cs-CZ" sz="1800" dirty="0" smtClean="0">
                <a:hlinkClick r:id="rId11" action="ppaction://hlinksldjump"/>
              </a:rPr>
              <a:t>11) Zdroje</a:t>
            </a:r>
            <a:endParaRPr lang="cs-CZ" sz="1800" dirty="0" smtClean="0">
              <a:hlinkClick r:id="rId12" action="ppaction://hlinksldjump"/>
            </a:endParaRPr>
          </a:p>
          <a:p>
            <a:r>
              <a:rPr lang="cs-CZ" sz="1800" dirty="0" smtClean="0">
                <a:hlinkClick r:id="rId12" action="ppaction://hlinksldjump"/>
              </a:rPr>
              <a:t>12) Na závěr vzkaz od naší společnosti</a:t>
            </a:r>
            <a:endParaRPr lang="cs-CZ" sz="1800" dirty="0" smtClean="0"/>
          </a:p>
          <a:p>
            <a:r>
              <a:rPr lang="cs-CZ" sz="1800" dirty="0" smtClean="0">
                <a:hlinkClick r:id="rId13" action="ppaction://hlinksldjump"/>
              </a:rPr>
              <a:t>13) Poděkování</a:t>
            </a:r>
            <a:endParaRPr lang="cs-CZ" sz="1800" dirty="0" smtClean="0"/>
          </a:p>
        </p:txBody>
      </p:sp>
      <p:pic>
        <p:nvPicPr>
          <p:cNvPr id="4" name="Obrázek 3" descr="EV33d803_shutterstock_1155542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188640"/>
            <a:ext cx="3384375" cy="239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cs-CZ" sz="4000" dirty="0" smtClean="0">
                <a:hlinkClick r:id="rId2" action="ppaction://hlinksldjump"/>
              </a:rPr>
              <a:t>Obecně něco o vodě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6923112" cy="2827696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Voda, jakož to taková je hrozně </a:t>
            </a:r>
            <a:r>
              <a:rPr lang="cs-CZ" sz="2400" b="1" dirty="0" smtClean="0"/>
              <a:t>důležitá</a:t>
            </a:r>
            <a:r>
              <a:rPr lang="cs-CZ" sz="2400" dirty="0" smtClean="0"/>
              <a:t>!</a:t>
            </a:r>
          </a:p>
          <a:p>
            <a:r>
              <a:rPr lang="cs-CZ" sz="2400" dirty="0" smtClean="0"/>
              <a:t>Jak pro člověka, či jiné organismy.</a:t>
            </a:r>
          </a:p>
          <a:p>
            <a:r>
              <a:rPr lang="cs-CZ" sz="2400" dirty="0" smtClean="0"/>
              <a:t>V dnešní době se nachází v mnoha provedeních.</a:t>
            </a:r>
          </a:p>
          <a:p>
            <a:r>
              <a:rPr lang="cs-CZ" sz="2400" dirty="0" smtClean="0"/>
              <a:t>Minerální vody co pijeme jsou neperlivé, perlivé či jemně perlivé, jak je libo.</a:t>
            </a:r>
          </a:p>
          <a:p>
            <a:r>
              <a:rPr lang="cs-CZ" sz="2400" dirty="0" smtClean="0"/>
              <a:t>A také s různými příchutěmi.</a:t>
            </a:r>
          </a:p>
          <a:p>
            <a:r>
              <a:rPr lang="cs-CZ" sz="2400" b="1" dirty="0" smtClean="0"/>
              <a:t>A co taková voda v potocích? </a:t>
            </a:r>
            <a:r>
              <a:rPr lang="cs-CZ" sz="2400" dirty="0" smtClean="0"/>
              <a:t>Není to jako dřív, potoky jsou více znečištěné a míň se na ně dbá.</a:t>
            </a:r>
          </a:p>
          <a:p>
            <a:r>
              <a:rPr lang="cs-CZ" sz="2400" dirty="0" smtClean="0"/>
              <a:t>Voda má označení H2O.</a:t>
            </a:r>
            <a:endParaRPr lang="cs-CZ" sz="2400" dirty="0"/>
          </a:p>
        </p:txBody>
      </p:sp>
      <p:pic>
        <p:nvPicPr>
          <p:cNvPr id="4" name="Obrázek 3" descr="8001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149080"/>
            <a:ext cx="3744416" cy="255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itvinov_divoky_pot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634979" cy="484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5b433dc74b_62398415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451659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16016" y="119675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Potoky kdysi</a:t>
            </a: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3635896" y="1700808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03648" y="5733256"/>
            <a:ext cx="2097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Potoky dnes</a:t>
            </a: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Přímá spojovací šipka 10"/>
          <p:cNvCxnSpPr>
            <a:stCxn id="9" idx="3"/>
          </p:cNvCxnSpPr>
          <p:nvPr/>
        </p:nvCxnSpPr>
        <p:spPr>
          <a:xfrm flipV="1">
            <a:off x="3501466" y="5445224"/>
            <a:ext cx="1214550" cy="549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hlinkClick r:id="rId2" action="ppaction://hlinksldjump"/>
              </a:rPr>
              <a:t>Jak opravdu je voda důležitá pro člověka, či jiné organismy?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4114800" cy="374441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Jak už sem psala voda je pro nás opravdu HODNĚ důležitá!</a:t>
            </a:r>
          </a:p>
          <a:p>
            <a:r>
              <a:rPr lang="cs-CZ" sz="2000" dirty="0" smtClean="0"/>
              <a:t>Někteří si to ani neuvědomujeme, plýtváme s ní, ale na druhé polokouli v Africe nemají ani kapku vody!</a:t>
            </a:r>
          </a:p>
          <a:p>
            <a:r>
              <a:rPr lang="cs-CZ" sz="2000" dirty="0" smtClean="0"/>
              <a:t>Tak jak pro člověka, je voda důležitá i pro jiné organismy jako jsou živočichové a rostliny.</a:t>
            </a:r>
          </a:p>
          <a:p>
            <a:r>
              <a:rPr lang="cs-CZ" sz="2000" dirty="0" smtClean="0"/>
              <a:t>Bez rostlin by jsme na světě nebyli ani my.</a:t>
            </a:r>
            <a:endParaRPr lang="cs-CZ" sz="2000" dirty="0"/>
          </a:p>
        </p:txBody>
      </p:sp>
      <p:pic>
        <p:nvPicPr>
          <p:cNvPr id="4" name="Obrázek 3" descr="deti-somals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80928"/>
            <a:ext cx="3810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Koloběh vody</a:t>
            </a:r>
            <a:endParaRPr lang="cs-CZ" dirty="0"/>
          </a:p>
        </p:txBody>
      </p:sp>
      <p:pic>
        <p:nvPicPr>
          <p:cNvPr id="4" name="Zástupný symbol pro obsah 3" descr="detskykouteknew_41_obraze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619268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021288"/>
            <a:ext cx="831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Jak vidíme na obrázku voda se vypaří, vznikne mrak a vzniknou srážky.</a:t>
            </a:r>
            <a:endParaRPr lang="cs-CZ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hlinkClick r:id="rId2" action="ppaction://hlinksldjump"/>
              </a:rPr>
              <a:t>Znečištění </a:t>
            </a:r>
            <a:r>
              <a:rPr lang="cs-CZ" sz="4000" dirty="0" smtClean="0">
                <a:hlinkClick r:id="rId2" action="ppaction://hlinksldjump"/>
              </a:rPr>
              <a:t>vody, jak k tomu dochází</a:t>
            </a:r>
            <a:r>
              <a:rPr lang="cs-CZ" sz="4000" dirty="0" smtClean="0">
                <a:hlinkClick r:id="rId2" action="ppaction://hlinksldjump"/>
              </a:rPr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znečištění vody dochází tak, že si jí plno lidí neváží, a ani neví jak je voda důležitá.</a:t>
            </a:r>
          </a:p>
          <a:p>
            <a:r>
              <a:rPr lang="cs-CZ" dirty="0" smtClean="0"/>
              <a:t>Hází do potoku odpadky, do mají v ruce, nebo jiné věci.</a:t>
            </a:r>
          </a:p>
          <a:p>
            <a:r>
              <a:rPr lang="cs-CZ" dirty="0" smtClean="0"/>
              <a:t>Vypouští se do potoků splašky a jiné.</a:t>
            </a:r>
          </a:p>
          <a:p>
            <a:endParaRPr lang="cs-CZ" dirty="0"/>
          </a:p>
        </p:txBody>
      </p:sp>
      <p:pic>
        <p:nvPicPr>
          <p:cNvPr id="4" name="Obrázek 3" descr="TRR349305_093536_733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848100"/>
            <a:ext cx="5760640" cy="28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hlinkClick r:id="rId2" action="ppaction://hlinksldjump"/>
              </a:rPr>
              <a:t>Pitný </a:t>
            </a:r>
            <a:r>
              <a:rPr lang="cs-CZ" sz="4000" dirty="0" smtClean="0">
                <a:hlinkClick r:id="rId2" action="ppaction://hlinksldjump"/>
              </a:rPr>
              <a:t>režim</a:t>
            </a:r>
            <a:endParaRPr lang="cs-CZ" sz="40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Pitný režim je pro nás neskutečně důležitý, stejně jako voda.</a:t>
            </a:r>
          </a:p>
          <a:p>
            <a:r>
              <a:rPr lang="cs-CZ" dirty="0" smtClean="0"/>
              <a:t>Každý průměrný člověk by měl za den vypít 2-3 litry tekutin.</a:t>
            </a:r>
          </a:p>
          <a:p>
            <a:r>
              <a:rPr lang="cs-CZ" dirty="0" smtClean="0"/>
              <a:t>Když budeme pít málo může dojít k dehydrataci.</a:t>
            </a:r>
            <a:endParaRPr lang="cs-CZ" dirty="0"/>
          </a:p>
        </p:txBody>
      </p:sp>
      <p:pic>
        <p:nvPicPr>
          <p:cNvPr id="4" name="Obrázek 3" descr="00259_voda-mineralka-tekut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18722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studene-tekutiny-89792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1088"/>
            <a:ext cx="3528391" cy="235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hlinkClick r:id="rId2" action="ppaction://hlinksldjump"/>
              </a:rPr>
              <a:t>Voda </a:t>
            </a:r>
            <a:r>
              <a:rPr lang="cs-CZ" sz="4000" dirty="0" smtClean="0">
                <a:hlinkClick r:id="rId2" action="ppaction://hlinksldjump"/>
              </a:rPr>
              <a:t>ve vesmíru? </a:t>
            </a:r>
            <a:r>
              <a:rPr lang="cs-CZ" sz="4000" i="1" dirty="0" smtClean="0">
                <a:hlinkClick r:id="rId2" action="ppaction://hlinksldjump"/>
              </a:rPr>
              <a:t>Fakt či blábol</a:t>
            </a:r>
            <a:r>
              <a:rPr lang="cs-CZ" sz="4000" i="1" dirty="0" smtClean="0">
                <a:hlinkClick r:id="rId2" action="ppaction://hlinksldjump"/>
              </a:rPr>
              <a:t>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3754760" cy="4846320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/>
              <a:t>Voda ve vesmíru je pouze na planetě Zemi, nikde jinde zatím nebyla prokázaná.</a:t>
            </a:r>
          </a:p>
          <a:p>
            <a:r>
              <a:rPr lang="cs-CZ" sz="2400" b="1" dirty="0" smtClean="0"/>
              <a:t>A na jiných planetách? </a:t>
            </a:r>
            <a:r>
              <a:rPr lang="cs-CZ" sz="2400" dirty="0" smtClean="0"/>
              <a:t>O tomhle tématu můžeme pouze diskutovat.</a:t>
            </a:r>
          </a:p>
          <a:p>
            <a:r>
              <a:rPr lang="cs-CZ" sz="2400" dirty="0" smtClean="0"/>
              <a:t>Jsou k tomuto tématu různé mýty.</a:t>
            </a:r>
          </a:p>
          <a:p>
            <a:r>
              <a:rPr lang="cs-CZ" sz="2400" dirty="0" smtClean="0"/>
              <a:t>Někteří astronomové se domnívají, že ve vesmíru je voda, ale i život někteří, že jde pouze o mýty.</a:t>
            </a:r>
          </a:p>
          <a:p>
            <a:r>
              <a:rPr lang="cs-CZ" sz="2400" dirty="0" smtClean="0"/>
              <a:t>Je, ale faktem, že se do v budoucnosti možná dozvíme. </a:t>
            </a:r>
          </a:p>
          <a:p>
            <a:endParaRPr lang="cs-CZ" dirty="0"/>
          </a:p>
        </p:txBody>
      </p:sp>
      <p:pic>
        <p:nvPicPr>
          <p:cNvPr id="5" name="Obrázek 4" descr="600px-HubbleUltraDeepFieldwithScaleCompar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main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92896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515</Words>
  <Application>Microsoft Office PowerPoint</Application>
  <PresentationFormat>Předvádění na obrazovce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Bohatý</vt:lpstr>
      <vt:lpstr>VODA</vt:lpstr>
      <vt:lpstr>Osnova</vt:lpstr>
      <vt:lpstr>Obecně něco o vodě</vt:lpstr>
      <vt:lpstr>Snímek 4</vt:lpstr>
      <vt:lpstr>Jak opravdu je voda důležitá pro člověka, či jiné organismy?</vt:lpstr>
      <vt:lpstr>Koloběh vody</vt:lpstr>
      <vt:lpstr>Znečištění vody, jak k tomu dochází?</vt:lpstr>
      <vt:lpstr>Pitný režim</vt:lpstr>
      <vt:lpstr>Voda ve vesmíru? Fakt či blábol?</vt:lpstr>
      <vt:lpstr>Voda jako palivo</vt:lpstr>
      <vt:lpstr>Složení vody</vt:lpstr>
      <vt:lpstr>Využití vody</vt:lpstr>
      <vt:lpstr>Zdroje</vt:lpstr>
      <vt:lpstr>Na závěr vzkaz od naší společnosti </vt:lpstr>
      <vt:lpstr>Poděkování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Žák_2</dc:creator>
  <cp:lastModifiedBy>Žák_2</cp:lastModifiedBy>
  <cp:revision>13</cp:revision>
  <dcterms:created xsi:type="dcterms:W3CDTF">2013-05-17T06:18:40Z</dcterms:created>
  <dcterms:modified xsi:type="dcterms:W3CDTF">2013-05-17T08:09:47Z</dcterms:modified>
</cp:coreProperties>
</file>