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8" r:id="rId4"/>
    <p:sldId id="262" r:id="rId5"/>
    <p:sldId id="261" r:id="rId6"/>
    <p:sldId id="266" r:id="rId7"/>
    <p:sldId id="259" r:id="rId8"/>
    <p:sldId id="260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503923-27D3-4E1B-BB9E-28C008BDAA37}" type="datetimeFigureOut">
              <a:rPr lang="cs-CZ" smtClean="0"/>
              <a:t>17.5.2013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4C39E0-FBFA-4C1D-8A5A-44A48F883456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jeco.cz/index.php?detail=1&amp;id_desc=104287&amp;s_lang=2" TargetMode="External"/><Relationship Id="rId2" Type="http://schemas.openxmlformats.org/officeDocument/2006/relationships/hyperlink" Target="http://www.bevona.cz/znecisteni-vody-1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elenepotraviny1.webnode.cz/news/co-je-to-ph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4823544" cy="1470025"/>
          </a:xfrm>
        </p:spPr>
        <p:txBody>
          <a:bodyPr>
            <a:normAutofit/>
          </a:bodyPr>
          <a:lstStyle/>
          <a:p>
            <a:pPr algn="ctr"/>
            <a:r>
              <a:rPr lang="cs-CZ" sz="6600" dirty="0" smtClean="0"/>
              <a:t>Voda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76056" y="5445224"/>
            <a:ext cx="4067944" cy="1412776"/>
          </a:xfrm>
        </p:spPr>
        <p:txBody>
          <a:bodyPr/>
          <a:lstStyle/>
          <a:p>
            <a:r>
              <a:rPr lang="cs-CZ" dirty="0" smtClean="0"/>
              <a:t>Neovladatelný  živel</a:t>
            </a:r>
            <a:endParaRPr lang="cs-CZ" dirty="0"/>
          </a:p>
        </p:txBody>
      </p:sp>
      <p:pic>
        <p:nvPicPr>
          <p:cNvPr id="1026" name="Picture 2" descr="\\sblan2\share\Práce žáků\Počítačová soutěž Bajtík 2013\voda-vojtěch-koll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501005"/>
            <a:ext cx="3168352" cy="316835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bevona.cz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znecisteni</a:t>
            </a:r>
            <a:r>
              <a:rPr lang="cs-CZ" dirty="0" smtClean="0">
                <a:hlinkClick r:id="rId2"/>
              </a:rPr>
              <a:t>-vody-17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cojeco.cz</a:t>
            </a:r>
            <a:r>
              <a:rPr lang="cs-CZ" dirty="0" smtClean="0">
                <a:hlinkClick r:id="rId3"/>
              </a:rPr>
              <a:t>/index.</a:t>
            </a:r>
            <a:r>
              <a:rPr lang="cs-CZ" dirty="0" err="1" smtClean="0">
                <a:hlinkClick r:id="rId3"/>
              </a:rPr>
              <a:t>php</a:t>
            </a:r>
            <a:r>
              <a:rPr lang="cs-CZ" dirty="0" smtClean="0">
                <a:hlinkClick r:id="rId3"/>
              </a:rPr>
              <a:t>?detail=1&amp;id_</a:t>
            </a:r>
            <a:r>
              <a:rPr lang="cs-CZ" dirty="0" err="1" smtClean="0">
                <a:hlinkClick r:id="rId3"/>
              </a:rPr>
              <a:t>desc</a:t>
            </a:r>
            <a:r>
              <a:rPr lang="cs-CZ" dirty="0" smtClean="0">
                <a:hlinkClick r:id="rId3"/>
              </a:rPr>
              <a:t>=104287&amp;s_</a:t>
            </a:r>
            <a:r>
              <a:rPr lang="cs-CZ" dirty="0" err="1" smtClean="0">
                <a:hlinkClick r:id="rId3"/>
              </a:rPr>
              <a:t>lang</a:t>
            </a:r>
            <a:r>
              <a:rPr lang="cs-CZ" dirty="0" smtClean="0">
                <a:hlinkClick r:id="rId3"/>
              </a:rPr>
              <a:t>=2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zelenepotraviny1.webnode.cz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19256" cy="1143000"/>
          </a:xfrm>
        </p:spPr>
        <p:txBody>
          <a:bodyPr/>
          <a:lstStyle/>
          <a:p>
            <a:r>
              <a:rPr lang="cs-CZ" dirty="0" smtClean="0"/>
              <a:t>Něco o naší firmě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Naše firma H2O již několik let </a:t>
            </a:r>
            <a:r>
              <a:rPr lang="cs-CZ" dirty="0" smtClean="0"/>
              <a:t>z</a:t>
            </a:r>
            <a:r>
              <a:rPr lang="cs-CZ" dirty="0" smtClean="0"/>
              <a:t>koumá vodu ve všech jejich skupenstvích</a:t>
            </a:r>
          </a:p>
          <a:p>
            <a:r>
              <a:rPr lang="cs-CZ" dirty="0" smtClean="0"/>
              <a:t>Zjistili jsme také, jak se chová ledovec na mohutném oceánu</a:t>
            </a:r>
          </a:p>
          <a:p>
            <a:r>
              <a:rPr lang="cs-CZ" dirty="0" smtClean="0"/>
              <a:t>To vše najdete v naší prezentaci</a:t>
            </a:r>
          </a:p>
        </p:txBody>
      </p:sp>
      <p:pic>
        <p:nvPicPr>
          <p:cNvPr id="4" name="Picture 2" descr="\\sblan2\share\Práce žáků\Počítačová soutěž Bajtík 2013\voda-vojtěch-koll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589240"/>
            <a:ext cx="1080119" cy="10801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Voda kolem nás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003232" cy="4389120"/>
          </a:xfrm>
          <a:noFill/>
        </p:spPr>
        <p:txBody>
          <a:bodyPr/>
          <a:lstStyle/>
          <a:p>
            <a:r>
              <a:rPr lang="cs-CZ" dirty="0" smtClean="0"/>
              <a:t>Vodu známe ve všech různých podobách, od ledu po parfémy</a:t>
            </a:r>
          </a:p>
          <a:p>
            <a:r>
              <a:rPr lang="cs-CZ" dirty="0" smtClean="0"/>
              <a:t>Nejčastěji vodu využíváme pro potřeby na život, ale také jako dekoraci, například </a:t>
            </a:r>
            <a:r>
              <a:rPr lang="cs-CZ" dirty="0" smtClean="0"/>
              <a:t>zpívající </a:t>
            </a:r>
            <a:r>
              <a:rPr lang="cs-CZ" dirty="0" smtClean="0"/>
              <a:t>fontány, rybníčky či potůčky</a:t>
            </a:r>
          </a:p>
          <a:p>
            <a:endParaRPr lang="cs-CZ" dirty="0"/>
          </a:p>
        </p:txBody>
      </p:sp>
      <p:pic>
        <p:nvPicPr>
          <p:cNvPr id="4" name="Picture 2" descr="\\sblan2\share\Práce žáků\Počítačová soutěž Bajtík 2013\voda-vojtěch-koll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589240"/>
            <a:ext cx="1080119" cy="1080120"/>
          </a:xfrm>
          <a:prstGeom prst="rect">
            <a:avLst/>
          </a:prstGeom>
          <a:noFill/>
        </p:spPr>
      </p:pic>
      <p:pic>
        <p:nvPicPr>
          <p:cNvPr id="2050" name="Picture 2" descr="\\sblan2\share\Práce žáků\Počítačová soutěž Bajtík 2013\Kategorie Megabajtík\Koller Vojtěch\bellagiofountain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717032"/>
            <a:ext cx="2671117" cy="25320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2051" name="Picture 3" descr="\\sblan2\share\Práce žáků\Počítačová soutěž Bajtík 2013\Kategorie Megabajtík\Koller Vojtěch\Jezírk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4221088"/>
            <a:ext cx="2592288" cy="19457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Šipka dolů 6"/>
          <p:cNvSpPr/>
          <p:nvPr/>
        </p:nvSpPr>
        <p:spPr>
          <a:xfrm rot="1367714">
            <a:off x="7347431" y="3450771"/>
            <a:ext cx="552672" cy="685107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rot="19945129">
            <a:off x="1170808" y="4022072"/>
            <a:ext cx="552672" cy="685107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dirty="0" smtClean="0"/>
              <a:t>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Skládá se z vodíku a kyslíku </a:t>
            </a:r>
            <a:r>
              <a:rPr lang="cs-CZ" dirty="0" smtClean="0"/>
              <a:t>navzájem spojených polární kovalentní </a:t>
            </a:r>
            <a:r>
              <a:rPr lang="cs-CZ" dirty="0" smtClean="0"/>
              <a:t>vazbou</a:t>
            </a:r>
          </a:p>
          <a:p>
            <a:r>
              <a:rPr lang="pt-BR" dirty="0" smtClean="0"/>
              <a:t>Vazby </a:t>
            </a:r>
            <a:r>
              <a:rPr lang="pt-BR" dirty="0" smtClean="0"/>
              <a:t>atomů H, O a H svírají mezi sebou úhel 104,5</a:t>
            </a:r>
            <a:r>
              <a:rPr lang="pt-BR" dirty="0" smtClean="0"/>
              <a:t>°</a:t>
            </a:r>
            <a:endParaRPr lang="cs-CZ" dirty="0" smtClean="0"/>
          </a:p>
          <a:p>
            <a:r>
              <a:rPr lang="cs-CZ" dirty="0" smtClean="0"/>
              <a:t>Nesymetrií vzniká velký dipólový moment, který určuje některé vlastnosti vody: je čirá, bezbarvá, v silné vrstvě namodralá kapalina, bez chuti a zápachu</a:t>
            </a:r>
            <a:endParaRPr lang="cs-CZ" dirty="0" smtClean="0"/>
          </a:p>
        </p:txBody>
      </p:sp>
      <p:pic>
        <p:nvPicPr>
          <p:cNvPr id="4" name="Picture 2" descr="\\sblan2\share\Práce žáků\Počítačová soutěž Bajtík 2013\voda-vojtěch-koll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589240"/>
            <a:ext cx="1080119" cy="108012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419872" y="566124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H 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788024" y="566124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H 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067944" y="4869160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O</a:t>
            </a:r>
            <a:endParaRPr lang="cs-CZ" sz="3600" dirty="0">
              <a:latin typeface="Comic Sans MS" pitchFamily="66" charset="0"/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 flipV="1">
            <a:off x="3779912" y="5301208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H="1" flipV="1">
            <a:off x="4499992" y="5301208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Když je ovšem tak čistá, snadno se znečistí</a:t>
            </a:r>
          </a:p>
          <a:p>
            <a:r>
              <a:rPr lang="cs-CZ" dirty="0" smtClean="0"/>
              <a:t>Tento dopad na vodu někdy může být osudový pro životní prostředí, už jen vylévání hnojiv z polí podporuje množení řas</a:t>
            </a:r>
          </a:p>
          <a:p>
            <a:r>
              <a:rPr lang="cs-CZ" dirty="0" smtClean="0"/>
              <a:t>Tím se znemožní výměna plynů mezi vodou a </a:t>
            </a:r>
            <a:r>
              <a:rPr lang="cs-CZ" dirty="0" smtClean="0"/>
              <a:t>ovzduším</a:t>
            </a:r>
          </a:p>
          <a:p>
            <a:r>
              <a:rPr lang="cs-CZ" dirty="0" smtClean="0"/>
              <a:t>Ve vodě přitom ubývá kyslík, protože se spotřebovává na hnilobné procesy; voda se stává mrtvou</a:t>
            </a:r>
            <a:endParaRPr lang="cs-CZ" dirty="0"/>
          </a:p>
        </p:txBody>
      </p:sp>
      <p:pic>
        <p:nvPicPr>
          <p:cNvPr id="4" name="Picture 2" descr="\\sblan2\share\Práce žáků\Počítačová soutěž Bajtík 2013\voda-vojtěch-koll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589240"/>
            <a:ext cx="1080119" cy="1080120"/>
          </a:xfrm>
          <a:prstGeom prst="rect">
            <a:avLst/>
          </a:prstGeom>
          <a:noFill/>
        </p:spPr>
      </p:pic>
      <p:pic>
        <p:nvPicPr>
          <p:cNvPr id="4098" name="Picture 2" descr="\\sblan2\share\Práce žáků\Počítačová soutěž Bajtík 2013\Kategorie Megabajtík\Koller Vojtěch\20125-zelena_voda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000520"/>
            <a:ext cx="2088232" cy="15661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Oběh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2314600" cy="4389120"/>
          </a:xfrm>
        </p:spPr>
        <p:txBody>
          <a:bodyPr/>
          <a:lstStyle/>
          <a:p>
            <a:r>
              <a:rPr lang="cs-CZ" dirty="0" smtClean="0"/>
              <a:t>Takhle to funguje  </a:t>
            </a:r>
            <a:endParaRPr lang="cs-CZ" dirty="0"/>
          </a:p>
        </p:txBody>
      </p:sp>
      <p:pic>
        <p:nvPicPr>
          <p:cNvPr id="7172" name="Picture 4" descr="\\sblan2\share\Práce žáků\Počítačová soutěž Bajtík 2013\Kategorie Megabajtík\Koller Vojtěch\vod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132856"/>
            <a:ext cx="4968552" cy="35302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sblan2\share\Práce žáků\Počítačová soutěž Bajtík 2013\voda-vojtěch-koll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589240"/>
            <a:ext cx="1080119" cy="108012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Ledovec, mohutné stvoření pocházející ze severu, z Grónska, který postupem času splyne s oceánem</a:t>
            </a:r>
          </a:p>
          <a:p>
            <a:r>
              <a:rPr lang="cs-CZ" dirty="0" smtClean="0"/>
              <a:t>Z dálky vypadá jako nějaká ledová placka, ale vše je schováno až pod hladinou oceánu</a:t>
            </a:r>
          </a:p>
          <a:p>
            <a:r>
              <a:rPr lang="cs-CZ" dirty="0" smtClean="0"/>
              <a:t>Když dojde ke srážkám lodi s ledovcem, většinou </a:t>
            </a:r>
          </a:p>
          <a:p>
            <a:r>
              <a:rPr lang="cs-CZ" dirty="0" smtClean="0"/>
              <a:t>Z důvodů, že loď byla poškozena od dolní částí ledovce, jako např. Titanic</a:t>
            </a:r>
          </a:p>
          <a:p>
            <a:r>
              <a:rPr lang="cs-CZ" dirty="0" smtClean="0"/>
              <a:t>Ledovce převalují, díky tomu jsou </a:t>
            </a:r>
          </a:p>
          <a:p>
            <a:pPr>
              <a:buNone/>
            </a:pPr>
            <a:r>
              <a:rPr lang="cs-CZ" dirty="0" smtClean="0"/>
              <a:t>s</a:t>
            </a:r>
            <a:r>
              <a:rPr lang="cs-CZ" dirty="0" smtClean="0"/>
              <a:t>chované  pod hladinou moře</a:t>
            </a:r>
          </a:p>
        </p:txBody>
      </p:sp>
      <p:pic>
        <p:nvPicPr>
          <p:cNvPr id="5122" name="Picture 2" descr="\\sblan2\share\Práce žáků\Počítačová soutěž Bajtík 2013\Kategorie Megabajtík\Koller Vojtěch\ledov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653136"/>
            <a:ext cx="2699792" cy="14027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295" endPos="92000" dist="101600" dir="5400000" sy="-100000" algn="bl" rotWithShape="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Pitná voda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Vodu známe také ve formě pití s přidanými chemickými prvky (</a:t>
            </a:r>
            <a:r>
              <a:rPr lang="cs-CZ" dirty="0" err="1" smtClean="0"/>
              <a:t>CocaCola</a:t>
            </a:r>
            <a:r>
              <a:rPr lang="cs-CZ" dirty="0" smtClean="0"/>
              <a:t>, Pepsi, ale také minerálky)</a:t>
            </a:r>
          </a:p>
          <a:p>
            <a:r>
              <a:rPr lang="cs-CZ" dirty="0" smtClean="0"/>
              <a:t>Dneska se už ovšem začíná dbát na zdravý a čím častěji se začínají objevovat nové láhve na vodu s uhlíkovým filtrem které čistí vodu jak pijete</a:t>
            </a:r>
          </a:p>
          <a:p>
            <a:r>
              <a:rPr lang="cs-CZ" dirty="0" smtClean="0"/>
              <a:t>Takže si naberete vodu z potoka</a:t>
            </a:r>
            <a:endParaRPr lang="cs-CZ" dirty="0"/>
          </a:p>
        </p:txBody>
      </p:sp>
      <p:pic>
        <p:nvPicPr>
          <p:cNvPr id="4" name="Picture 2" descr="\\sblan2\share\Práce žáků\Počítačová soutěž Bajtík 2013\voda-vojtěch-koll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589240"/>
            <a:ext cx="1080119" cy="1080120"/>
          </a:xfrm>
          <a:prstGeom prst="rect">
            <a:avLst/>
          </a:prstGeom>
          <a:noFill/>
        </p:spPr>
      </p:pic>
      <p:pic>
        <p:nvPicPr>
          <p:cNvPr id="6146" name="Picture 2" descr="\\sblan2\share\Práce žáků\Počítačová soutěž Bajtík 2013\Kategorie Megabajtík\Koller Vojtěch\lahve-na-vodu-bobble-fial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149080"/>
            <a:ext cx="3327832" cy="19966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\\sblan2\share\Práce žáků\Počítačová soutěž Bajtík 2013\Kategorie Megabajtík\Koller Vojtěch\objem vo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657600"/>
            <a:ext cx="1905000" cy="32004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Voda v těle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Voda se nachází také v našem těle</a:t>
            </a:r>
          </a:p>
          <a:p>
            <a:r>
              <a:rPr lang="cs-CZ" dirty="0" smtClean="0"/>
              <a:t>Už jen tělo je tvořeno ze 72% vody</a:t>
            </a:r>
          </a:p>
          <a:p>
            <a:r>
              <a:rPr lang="cs-CZ" dirty="0" smtClean="0"/>
              <a:t>Tato voda přispívá k </a:t>
            </a:r>
            <a:r>
              <a:rPr lang="cs-CZ" dirty="0" smtClean="0"/>
              <a:t>rovnováze našich překyselených </a:t>
            </a:r>
            <a:r>
              <a:rPr lang="cs-CZ" dirty="0" smtClean="0"/>
              <a:t>organismů</a:t>
            </a:r>
          </a:p>
          <a:p>
            <a:r>
              <a:rPr lang="cs-CZ" dirty="0" smtClean="0"/>
              <a:t>Uvolňuje dostatek elektronů, které v organismu odbourávají nebezpečné volné </a:t>
            </a:r>
            <a:r>
              <a:rPr lang="cs-CZ" dirty="0" smtClean="0"/>
              <a:t>radikály</a:t>
            </a:r>
            <a:endParaRPr lang="cs-CZ" dirty="0"/>
          </a:p>
        </p:txBody>
      </p:sp>
      <p:pic>
        <p:nvPicPr>
          <p:cNvPr id="4" name="Picture 2" descr="\\sblan2\share\Práce žáků\Počítačová soutěž Bajtík 2013\voda-vojtěch-koller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589240"/>
            <a:ext cx="1080119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306</Words>
  <Application>Microsoft Office PowerPoint</Application>
  <PresentationFormat>Předvádění na obrazovce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Voda</vt:lpstr>
      <vt:lpstr>Něco o naší firmě</vt:lpstr>
      <vt:lpstr>Voda kolem nás</vt:lpstr>
      <vt:lpstr>Voda</vt:lpstr>
      <vt:lpstr>Snímek 5</vt:lpstr>
      <vt:lpstr>Oběh vody</vt:lpstr>
      <vt:lpstr>Ledovce</vt:lpstr>
      <vt:lpstr>Pitná voda</vt:lpstr>
      <vt:lpstr>Voda v těle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Zak</dc:creator>
  <cp:lastModifiedBy>Zak</cp:lastModifiedBy>
  <cp:revision>16</cp:revision>
  <dcterms:created xsi:type="dcterms:W3CDTF">2013-05-17T06:14:30Z</dcterms:created>
  <dcterms:modified xsi:type="dcterms:W3CDTF">2013-05-17T08:50:43Z</dcterms:modified>
</cp:coreProperties>
</file>