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71" r:id="rId4"/>
    <p:sldId id="258" r:id="rId5"/>
    <p:sldId id="272" r:id="rId6"/>
    <p:sldId id="260" r:id="rId7"/>
    <p:sldId id="264" r:id="rId8"/>
    <p:sldId id="263" r:id="rId9"/>
    <p:sldId id="262" r:id="rId10"/>
    <p:sldId id="269" r:id="rId11"/>
    <p:sldId id="266" r:id="rId12"/>
    <p:sldId id="273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0.xml"/><Relationship Id="rId3" Type="http://schemas.openxmlformats.org/officeDocument/2006/relationships/slide" Target="../slides/slide4.xml"/><Relationship Id="rId7" Type="http://schemas.openxmlformats.org/officeDocument/2006/relationships/slide" Target="../slides/slide9.xml"/><Relationship Id="rId12" Type="http://schemas.openxmlformats.org/officeDocument/2006/relationships/slide" Target="../slides/slide12.xml"/><Relationship Id="rId2" Type="http://schemas.openxmlformats.org/officeDocument/2006/relationships/slide" Target="../slides/slide3.xml"/><Relationship Id="rId1" Type="http://schemas.openxmlformats.org/officeDocument/2006/relationships/slide" Target="../slides/slide1.xml"/><Relationship Id="rId6" Type="http://schemas.openxmlformats.org/officeDocument/2006/relationships/slide" Target="../slides/slide8.xml"/><Relationship Id="rId11" Type="http://schemas.openxmlformats.org/officeDocument/2006/relationships/slide" Target="../slides/slide13.xml"/><Relationship Id="rId5" Type="http://schemas.openxmlformats.org/officeDocument/2006/relationships/slide" Target="../slides/slide7.xml"/><Relationship Id="rId10" Type="http://schemas.openxmlformats.org/officeDocument/2006/relationships/slide" Target="../slides/slide5.xml"/><Relationship Id="rId4" Type="http://schemas.openxmlformats.org/officeDocument/2006/relationships/slide" Target="../slides/slide6.xml"/><Relationship Id="rId9" Type="http://schemas.openxmlformats.org/officeDocument/2006/relationships/slide" Target="../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38CE0-6B0F-4C8C-BC08-217FCD65458B}" type="doc">
      <dgm:prSet loTypeId="urn:microsoft.com/office/officeart/2005/8/layout/bProcess4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B0EE5E7-B1E6-4040-BCC1-4D69AA57BE2E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1" action="ppaction://hlinksldjump"/>
            </a:rPr>
            <a:t>ÚVOD</a:t>
          </a:r>
          <a:endParaRPr lang="cs-CZ" dirty="0"/>
        </a:p>
      </dgm:t>
    </dgm:pt>
    <dgm:pt modelId="{9A90B60C-2515-495F-87DC-B836C146E1A4}" type="parTrans" cxnId="{AC2BCBE4-3629-4BBD-955F-C46DFC18AFC3}">
      <dgm:prSet/>
      <dgm:spPr/>
      <dgm:t>
        <a:bodyPr/>
        <a:lstStyle/>
        <a:p>
          <a:endParaRPr lang="cs-CZ"/>
        </a:p>
      </dgm:t>
    </dgm:pt>
    <dgm:pt modelId="{1493469F-DA69-40ED-B55F-DFF81911CCD7}" type="sibTrans" cxnId="{AC2BCBE4-3629-4BBD-955F-C46DFC18AFC3}">
      <dgm:prSet/>
      <dgm:spPr/>
      <dgm:t>
        <a:bodyPr/>
        <a:lstStyle/>
        <a:p>
          <a:endParaRPr lang="cs-CZ"/>
        </a:p>
      </dgm:t>
    </dgm:pt>
    <dgm:pt modelId="{AED7FFFF-3350-4E95-AF0C-A963C0B8F36B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2" action="ppaction://hlinksldjump"/>
            </a:rPr>
            <a:t>Můj</a:t>
          </a:r>
          <a:r>
            <a:rPr lang="cs-CZ" baseline="0" dirty="0" smtClean="0">
              <a:hlinkClick xmlns:r="http://schemas.openxmlformats.org/officeDocument/2006/relationships" r:id="rId2" action="ppaction://hlinksldjump"/>
            </a:rPr>
            <a:t> pohled na znečišťování</a:t>
          </a:r>
          <a:endParaRPr lang="cs-CZ" dirty="0"/>
        </a:p>
      </dgm:t>
    </dgm:pt>
    <dgm:pt modelId="{B563CDC6-2553-4716-9633-3ABA8FD1E1B8}" type="parTrans" cxnId="{27FF3D50-014F-4333-8B64-0F8B5B8751B5}">
      <dgm:prSet/>
      <dgm:spPr/>
      <dgm:t>
        <a:bodyPr/>
        <a:lstStyle/>
        <a:p>
          <a:endParaRPr lang="cs-CZ"/>
        </a:p>
      </dgm:t>
    </dgm:pt>
    <dgm:pt modelId="{9173E434-003D-43F0-A6B3-5772CF4E5626}" type="sibTrans" cxnId="{27FF3D50-014F-4333-8B64-0F8B5B8751B5}">
      <dgm:prSet/>
      <dgm:spPr/>
      <dgm:t>
        <a:bodyPr/>
        <a:lstStyle/>
        <a:p>
          <a:endParaRPr lang="cs-CZ"/>
        </a:p>
      </dgm:t>
    </dgm:pt>
    <dgm:pt modelId="{AAEE00B0-5246-404F-9CF0-39A424277BE5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3" action="ppaction://hlinksldjump"/>
            </a:rPr>
            <a:t>Moderní</a:t>
          </a:r>
          <a:r>
            <a:rPr lang="cs-CZ" baseline="0" dirty="0" smtClean="0">
              <a:hlinkClick xmlns:r="http://schemas.openxmlformats.org/officeDocument/2006/relationships" r:id="rId3" action="ppaction://hlinksldjump"/>
            </a:rPr>
            <a:t> technologie</a:t>
          </a:r>
          <a:endParaRPr lang="cs-CZ" dirty="0"/>
        </a:p>
      </dgm:t>
    </dgm:pt>
    <dgm:pt modelId="{32E03C12-4BC0-4D58-91D5-179A2DF4CEBA}" type="parTrans" cxnId="{C0C5E495-29ED-43BA-A891-FF82AA7DC797}">
      <dgm:prSet/>
      <dgm:spPr/>
      <dgm:t>
        <a:bodyPr/>
        <a:lstStyle/>
        <a:p>
          <a:endParaRPr lang="cs-CZ"/>
        </a:p>
      </dgm:t>
    </dgm:pt>
    <dgm:pt modelId="{71ABB9BF-9458-4FA5-B95D-FA82568EC310}" type="sibTrans" cxnId="{C0C5E495-29ED-43BA-A891-FF82AA7DC797}">
      <dgm:prSet/>
      <dgm:spPr/>
      <dgm:t>
        <a:bodyPr/>
        <a:lstStyle/>
        <a:p>
          <a:endParaRPr lang="cs-CZ"/>
        </a:p>
      </dgm:t>
    </dgm:pt>
    <dgm:pt modelId="{02D93ABC-8689-4843-81DC-643FB007326A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4" action="ppaction://hlinksldjump"/>
            </a:rPr>
            <a:t>Mobily</a:t>
          </a:r>
          <a:endParaRPr lang="cs-CZ" dirty="0"/>
        </a:p>
      </dgm:t>
    </dgm:pt>
    <dgm:pt modelId="{1E387BBE-6D68-4709-B6CC-269603563507}" type="parTrans" cxnId="{E0D46319-E57A-4688-9628-96A2476F0401}">
      <dgm:prSet/>
      <dgm:spPr/>
      <dgm:t>
        <a:bodyPr/>
        <a:lstStyle/>
        <a:p>
          <a:endParaRPr lang="cs-CZ"/>
        </a:p>
      </dgm:t>
    </dgm:pt>
    <dgm:pt modelId="{3AEFABD5-1E36-48AC-A796-51A83FF2EC3A}" type="sibTrans" cxnId="{E0D46319-E57A-4688-9628-96A2476F0401}">
      <dgm:prSet/>
      <dgm:spPr/>
      <dgm:t>
        <a:bodyPr/>
        <a:lstStyle/>
        <a:p>
          <a:endParaRPr lang="cs-CZ"/>
        </a:p>
      </dgm:t>
    </dgm:pt>
    <dgm:pt modelId="{1DA840DA-D9D7-4485-B210-4D4A4DFEBA29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5" action="ppaction://hlinksldjump"/>
            </a:rPr>
            <a:t>Rakety</a:t>
          </a:r>
          <a:endParaRPr lang="cs-CZ" dirty="0"/>
        </a:p>
      </dgm:t>
    </dgm:pt>
    <dgm:pt modelId="{1E5F51D5-65E7-4EEB-8893-5D6047419D13}" type="parTrans" cxnId="{9947BC93-F352-4B91-AB75-0771C680704C}">
      <dgm:prSet/>
      <dgm:spPr/>
      <dgm:t>
        <a:bodyPr/>
        <a:lstStyle/>
        <a:p>
          <a:endParaRPr lang="cs-CZ"/>
        </a:p>
      </dgm:t>
    </dgm:pt>
    <dgm:pt modelId="{3FB6C261-4680-4639-919C-85808C27857D}" type="sibTrans" cxnId="{9947BC93-F352-4B91-AB75-0771C680704C}">
      <dgm:prSet/>
      <dgm:spPr/>
      <dgm:t>
        <a:bodyPr/>
        <a:lstStyle/>
        <a:p>
          <a:endParaRPr lang="cs-CZ"/>
        </a:p>
      </dgm:t>
    </dgm:pt>
    <dgm:pt modelId="{0F061215-9A28-4C0B-A78E-35DDCD1A17AB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6" action="ppaction://hlinksldjump"/>
            </a:rPr>
            <a:t>Žárovka</a:t>
          </a:r>
          <a:endParaRPr lang="cs-CZ" dirty="0"/>
        </a:p>
      </dgm:t>
    </dgm:pt>
    <dgm:pt modelId="{7D36EB4C-C47F-4A3E-AD08-CF8C14F343BA}" type="parTrans" cxnId="{7854648B-154E-409F-8C51-0C84CD3B0A43}">
      <dgm:prSet/>
      <dgm:spPr/>
      <dgm:t>
        <a:bodyPr/>
        <a:lstStyle/>
        <a:p>
          <a:endParaRPr lang="cs-CZ"/>
        </a:p>
      </dgm:t>
    </dgm:pt>
    <dgm:pt modelId="{D097D45E-376A-4D32-8C05-8A5812DAB933}" type="sibTrans" cxnId="{7854648B-154E-409F-8C51-0C84CD3B0A43}">
      <dgm:prSet/>
      <dgm:spPr/>
      <dgm:t>
        <a:bodyPr/>
        <a:lstStyle/>
        <a:p>
          <a:endParaRPr lang="cs-CZ"/>
        </a:p>
      </dgm:t>
    </dgm:pt>
    <dgm:pt modelId="{E6959918-0489-4415-B1DB-0821838E3BE2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7" action="ppaction://hlinksldjump"/>
            </a:rPr>
            <a:t>Auta</a:t>
          </a:r>
          <a:endParaRPr lang="cs-CZ" dirty="0"/>
        </a:p>
      </dgm:t>
    </dgm:pt>
    <dgm:pt modelId="{4D260BA2-D7A2-4527-A0F6-4699E64B3045}" type="parTrans" cxnId="{C65D67DD-2232-433D-9382-3E01AEE45453}">
      <dgm:prSet/>
      <dgm:spPr/>
      <dgm:t>
        <a:bodyPr/>
        <a:lstStyle/>
        <a:p>
          <a:endParaRPr lang="cs-CZ"/>
        </a:p>
      </dgm:t>
    </dgm:pt>
    <dgm:pt modelId="{30DD28F4-F39F-4D92-AF00-F7B5F7E3EE0A}" type="sibTrans" cxnId="{C65D67DD-2232-433D-9382-3E01AEE45453}">
      <dgm:prSet/>
      <dgm:spPr/>
      <dgm:t>
        <a:bodyPr/>
        <a:lstStyle/>
        <a:p>
          <a:endParaRPr lang="cs-CZ"/>
        </a:p>
      </dgm:t>
    </dgm:pt>
    <dgm:pt modelId="{78207484-5F10-4086-9C6A-239224A70E90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8" action="ppaction://hlinksldjump"/>
            </a:rPr>
            <a:t>Graf</a:t>
          </a:r>
          <a:endParaRPr lang="cs-CZ" dirty="0"/>
        </a:p>
      </dgm:t>
    </dgm:pt>
    <dgm:pt modelId="{49D1366A-B10E-41D0-8513-D6FB26BECF8B}" type="parTrans" cxnId="{D6CB76F9-89DA-4156-897D-8C423521F879}">
      <dgm:prSet/>
      <dgm:spPr/>
      <dgm:t>
        <a:bodyPr/>
        <a:lstStyle/>
        <a:p>
          <a:endParaRPr lang="cs-CZ"/>
        </a:p>
      </dgm:t>
    </dgm:pt>
    <dgm:pt modelId="{E2FF7A4A-400F-4CA8-A4CA-D10D83166960}" type="sibTrans" cxnId="{D6CB76F9-89DA-4156-897D-8C423521F879}">
      <dgm:prSet/>
      <dgm:spPr/>
      <dgm:t>
        <a:bodyPr/>
        <a:lstStyle/>
        <a:p>
          <a:endParaRPr lang="cs-CZ"/>
        </a:p>
      </dgm:t>
    </dgm:pt>
    <dgm:pt modelId="{A7D774A3-47AD-4500-8697-3D4274FDD9E8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9" action="ppaction://hlinksldjump"/>
            </a:rPr>
            <a:t>Knihtisk</a:t>
          </a:r>
          <a:endParaRPr lang="cs-CZ" dirty="0"/>
        </a:p>
      </dgm:t>
    </dgm:pt>
    <dgm:pt modelId="{C60A401A-3DB4-45CF-8CBD-D8A542E642FB}" type="parTrans" cxnId="{13082C17-01B8-4EBD-9D35-D8AE1A3CAFB3}">
      <dgm:prSet/>
      <dgm:spPr/>
      <dgm:t>
        <a:bodyPr/>
        <a:lstStyle/>
        <a:p>
          <a:endParaRPr lang="cs-CZ"/>
        </a:p>
      </dgm:t>
    </dgm:pt>
    <dgm:pt modelId="{0ECC2434-58B5-45B9-8644-BEE272736210}" type="sibTrans" cxnId="{13082C17-01B8-4EBD-9D35-D8AE1A3CAFB3}">
      <dgm:prSet/>
      <dgm:spPr/>
      <dgm:t>
        <a:bodyPr/>
        <a:lstStyle/>
        <a:p>
          <a:endParaRPr lang="cs-CZ"/>
        </a:p>
      </dgm:t>
    </dgm:pt>
    <dgm:pt modelId="{624BEC21-6372-407E-95B1-47608AED44E3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10" action="ppaction://hlinksldjump"/>
            </a:rPr>
            <a:t>Sociální</a:t>
          </a:r>
          <a:r>
            <a:rPr lang="cs-CZ" baseline="0" dirty="0" smtClean="0">
              <a:hlinkClick xmlns:r="http://schemas.openxmlformats.org/officeDocument/2006/relationships" r:id="rId10" action="ppaction://hlinksldjump"/>
            </a:rPr>
            <a:t> sítě</a:t>
          </a:r>
          <a:endParaRPr lang="cs-CZ" dirty="0"/>
        </a:p>
      </dgm:t>
    </dgm:pt>
    <dgm:pt modelId="{3874800A-E56F-47A6-A987-CAEF74589715}" type="parTrans" cxnId="{42088A29-F043-4AF1-B818-88C76936C69F}">
      <dgm:prSet/>
      <dgm:spPr/>
      <dgm:t>
        <a:bodyPr/>
        <a:lstStyle/>
        <a:p>
          <a:endParaRPr lang="cs-CZ"/>
        </a:p>
      </dgm:t>
    </dgm:pt>
    <dgm:pt modelId="{F8FC7D1B-C373-4007-9C60-22EB7B0EDA53}" type="sibTrans" cxnId="{42088A29-F043-4AF1-B818-88C76936C69F}">
      <dgm:prSet/>
      <dgm:spPr/>
      <dgm:t>
        <a:bodyPr/>
        <a:lstStyle/>
        <a:p>
          <a:endParaRPr lang="cs-CZ"/>
        </a:p>
      </dgm:t>
    </dgm:pt>
    <dgm:pt modelId="{9EFF8625-CE2C-4D61-86E2-CC83DC11F8CA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11" action="ppaction://hlinksldjump"/>
            </a:rPr>
            <a:t>Zdroje</a:t>
          </a:r>
          <a:endParaRPr lang="cs-CZ" dirty="0"/>
        </a:p>
      </dgm:t>
    </dgm:pt>
    <dgm:pt modelId="{E590B175-3873-482A-97C9-7612D8412325}" type="parTrans" cxnId="{439459D2-FC0D-41F1-9352-6AEC4AAD31F5}">
      <dgm:prSet/>
      <dgm:spPr/>
      <dgm:t>
        <a:bodyPr/>
        <a:lstStyle/>
        <a:p>
          <a:endParaRPr lang="cs-CZ"/>
        </a:p>
      </dgm:t>
    </dgm:pt>
    <dgm:pt modelId="{2F782BCF-1E2E-44EB-80D1-1FF43E059ED1}" type="sibTrans" cxnId="{439459D2-FC0D-41F1-9352-6AEC4AAD31F5}">
      <dgm:prSet/>
      <dgm:spPr/>
      <dgm:t>
        <a:bodyPr/>
        <a:lstStyle/>
        <a:p>
          <a:endParaRPr lang="cs-CZ"/>
        </a:p>
      </dgm:t>
    </dgm:pt>
    <dgm:pt modelId="{2B67D45D-C8DE-4C7A-9E2E-476262C4C9ED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12" action="ppaction://hlinksldjump"/>
            </a:rPr>
            <a:t>Konec</a:t>
          </a:r>
          <a:endParaRPr lang="cs-CZ" dirty="0"/>
        </a:p>
      </dgm:t>
    </dgm:pt>
    <dgm:pt modelId="{228E35C5-FABE-42A0-A9F0-BB5FCD0C6D00}" type="parTrans" cxnId="{3856D256-2AD6-4283-B15A-DD5483996D23}">
      <dgm:prSet/>
      <dgm:spPr/>
    </dgm:pt>
    <dgm:pt modelId="{F266CF56-2DBB-47AC-8900-3306E4866EB6}" type="sibTrans" cxnId="{3856D256-2AD6-4283-B15A-DD5483996D23}">
      <dgm:prSet/>
      <dgm:spPr/>
    </dgm:pt>
    <dgm:pt modelId="{0708F098-A701-4C98-A5B4-ACBA0004DEB4}" type="pres">
      <dgm:prSet presAssocID="{05138CE0-6B0F-4C8C-BC08-217FCD65458B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BAFC09AD-086C-4B15-8934-2F5C4222EDA8}" type="pres">
      <dgm:prSet presAssocID="{EB0EE5E7-B1E6-4040-BCC1-4D69AA57BE2E}" presName="compNode" presStyleCnt="0"/>
      <dgm:spPr/>
      <dgm:t>
        <a:bodyPr/>
        <a:lstStyle/>
        <a:p>
          <a:endParaRPr lang="cs-CZ"/>
        </a:p>
      </dgm:t>
    </dgm:pt>
    <dgm:pt modelId="{AB9D08A5-20DC-45F1-83E9-62F181A0960A}" type="pres">
      <dgm:prSet presAssocID="{EB0EE5E7-B1E6-4040-BCC1-4D69AA57BE2E}" presName="dummyConnPt" presStyleCnt="0"/>
      <dgm:spPr/>
      <dgm:t>
        <a:bodyPr/>
        <a:lstStyle/>
        <a:p>
          <a:endParaRPr lang="cs-CZ"/>
        </a:p>
      </dgm:t>
    </dgm:pt>
    <dgm:pt modelId="{5D917E9C-79C8-4F69-9A26-AFA0EBA7F55D}" type="pres">
      <dgm:prSet presAssocID="{EB0EE5E7-B1E6-4040-BCC1-4D69AA57BE2E}" presName="node" presStyleLbl="node1" presStyleIdx="0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95322396-D238-4425-859E-C15E971051CE}" type="pres">
      <dgm:prSet presAssocID="{1493469F-DA69-40ED-B55F-DFF81911CCD7}" presName="sibTrans" presStyleLbl="bgSibTrans2D1" presStyleIdx="0" presStyleCnt="11"/>
      <dgm:spPr/>
      <dgm:t>
        <a:bodyPr/>
        <a:lstStyle/>
        <a:p>
          <a:endParaRPr lang="cs-CZ"/>
        </a:p>
      </dgm:t>
    </dgm:pt>
    <dgm:pt modelId="{134C905D-5C13-443D-994C-CB0A15552BBA}" type="pres">
      <dgm:prSet presAssocID="{AED7FFFF-3350-4E95-AF0C-A963C0B8F36B}" presName="compNode" presStyleCnt="0"/>
      <dgm:spPr/>
      <dgm:t>
        <a:bodyPr/>
        <a:lstStyle/>
        <a:p>
          <a:endParaRPr lang="cs-CZ"/>
        </a:p>
      </dgm:t>
    </dgm:pt>
    <dgm:pt modelId="{C35C33CB-E163-4EB3-AC95-9CF9EBBD9BA4}" type="pres">
      <dgm:prSet presAssocID="{AED7FFFF-3350-4E95-AF0C-A963C0B8F36B}" presName="dummyConnPt" presStyleCnt="0"/>
      <dgm:spPr/>
      <dgm:t>
        <a:bodyPr/>
        <a:lstStyle/>
        <a:p>
          <a:endParaRPr lang="cs-CZ"/>
        </a:p>
      </dgm:t>
    </dgm:pt>
    <dgm:pt modelId="{57C621CF-20E0-4225-BEB2-0D0C2572C402}" type="pres">
      <dgm:prSet presAssocID="{AED7FFFF-3350-4E95-AF0C-A963C0B8F36B}" presName="node" presStyleLbl="node1" presStyleIdx="1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85B0B15F-CBF3-44FF-9667-9C838FAE9B1C}" type="pres">
      <dgm:prSet presAssocID="{9173E434-003D-43F0-A6B3-5772CF4E5626}" presName="sibTrans" presStyleLbl="bgSibTrans2D1" presStyleIdx="1" presStyleCnt="11"/>
      <dgm:spPr/>
      <dgm:t>
        <a:bodyPr/>
        <a:lstStyle/>
        <a:p>
          <a:endParaRPr lang="cs-CZ"/>
        </a:p>
      </dgm:t>
    </dgm:pt>
    <dgm:pt modelId="{CCFD0B9E-A328-4E9F-B75A-6BB296995378}" type="pres">
      <dgm:prSet presAssocID="{AAEE00B0-5246-404F-9CF0-39A424277BE5}" presName="compNode" presStyleCnt="0"/>
      <dgm:spPr/>
      <dgm:t>
        <a:bodyPr/>
        <a:lstStyle/>
        <a:p>
          <a:endParaRPr lang="cs-CZ"/>
        </a:p>
      </dgm:t>
    </dgm:pt>
    <dgm:pt modelId="{19AE504F-5392-4432-B4EA-49F6E9C85D6D}" type="pres">
      <dgm:prSet presAssocID="{AAEE00B0-5246-404F-9CF0-39A424277BE5}" presName="dummyConnPt" presStyleCnt="0"/>
      <dgm:spPr/>
      <dgm:t>
        <a:bodyPr/>
        <a:lstStyle/>
        <a:p>
          <a:endParaRPr lang="cs-CZ"/>
        </a:p>
      </dgm:t>
    </dgm:pt>
    <dgm:pt modelId="{D63053A5-8F09-4248-A8D5-43008583E714}" type="pres">
      <dgm:prSet presAssocID="{AAEE00B0-5246-404F-9CF0-39A424277BE5}" presName="node" presStyleLbl="node1" presStyleIdx="2" presStyleCnt="12" custLinFactNeighborX="-1243" custLinFactNeighborY="-1566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2A585E46-900B-4C8A-B3F9-0720AA885EC8}" type="pres">
      <dgm:prSet presAssocID="{71ABB9BF-9458-4FA5-B95D-FA82568EC310}" presName="sibTrans" presStyleLbl="bgSibTrans2D1" presStyleIdx="2" presStyleCnt="11"/>
      <dgm:spPr/>
      <dgm:t>
        <a:bodyPr/>
        <a:lstStyle/>
        <a:p>
          <a:endParaRPr lang="cs-CZ"/>
        </a:p>
      </dgm:t>
    </dgm:pt>
    <dgm:pt modelId="{6EFBD2F3-0304-4A74-8B0F-399FE3B37EE9}" type="pres">
      <dgm:prSet presAssocID="{624BEC21-6372-407E-95B1-47608AED44E3}" presName="compNode" presStyleCnt="0"/>
      <dgm:spPr/>
      <dgm:t>
        <a:bodyPr/>
        <a:lstStyle/>
        <a:p>
          <a:endParaRPr lang="cs-CZ"/>
        </a:p>
      </dgm:t>
    </dgm:pt>
    <dgm:pt modelId="{AA3DE04C-65A5-4137-AE9A-667FDD5CE7B2}" type="pres">
      <dgm:prSet presAssocID="{624BEC21-6372-407E-95B1-47608AED44E3}" presName="dummyConnPt" presStyleCnt="0"/>
      <dgm:spPr/>
      <dgm:t>
        <a:bodyPr/>
        <a:lstStyle/>
        <a:p>
          <a:endParaRPr lang="cs-CZ"/>
        </a:p>
      </dgm:t>
    </dgm:pt>
    <dgm:pt modelId="{6EEA060B-ED88-44D1-9397-7997A3032F00}" type="pres">
      <dgm:prSet presAssocID="{624BEC21-6372-407E-95B1-47608AED44E3}" presName="node" presStyleLbl="node1" presStyleIdx="3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EF2FF05E-ED4A-4EF2-B61D-8A86F645DCAB}" type="pres">
      <dgm:prSet presAssocID="{F8FC7D1B-C373-4007-9C60-22EB7B0EDA53}" presName="sibTrans" presStyleLbl="bgSibTrans2D1" presStyleIdx="3" presStyleCnt="11"/>
      <dgm:spPr/>
      <dgm:t>
        <a:bodyPr/>
        <a:lstStyle/>
        <a:p>
          <a:endParaRPr lang="cs-CZ"/>
        </a:p>
      </dgm:t>
    </dgm:pt>
    <dgm:pt modelId="{B2E598BB-2AFC-4B83-B509-96AF79D93330}" type="pres">
      <dgm:prSet presAssocID="{02D93ABC-8689-4843-81DC-643FB007326A}" presName="compNode" presStyleCnt="0"/>
      <dgm:spPr/>
      <dgm:t>
        <a:bodyPr/>
        <a:lstStyle/>
        <a:p>
          <a:endParaRPr lang="cs-CZ"/>
        </a:p>
      </dgm:t>
    </dgm:pt>
    <dgm:pt modelId="{3470AE14-C644-42B5-924F-F962CECA1C97}" type="pres">
      <dgm:prSet presAssocID="{02D93ABC-8689-4843-81DC-643FB007326A}" presName="dummyConnPt" presStyleCnt="0"/>
      <dgm:spPr/>
      <dgm:t>
        <a:bodyPr/>
        <a:lstStyle/>
        <a:p>
          <a:endParaRPr lang="cs-CZ"/>
        </a:p>
      </dgm:t>
    </dgm:pt>
    <dgm:pt modelId="{24FA189D-2215-4640-8D5D-83F8E991B2ED}" type="pres">
      <dgm:prSet presAssocID="{02D93ABC-8689-4843-81DC-643FB007326A}" presName="node" presStyleLbl="node1" presStyleIdx="4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BF741AC2-CD59-486A-BC0F-E8801FB1F431}" type="pres">
      <dgm:prSet presAssocID="{3AEFABD5-1E36-48AC-A796-51A83FF2EC3A}" presName="sibTrans" presStyleLbl="bgSibTrans2D1" presStyleIdx="4" presStyleCnt="11"/>
      <dgm:spPr/>
      <dgm:t>
        <a:bodyPr/>
        <a:lstStyle/>
        <a:p>
          <a:endParaRPr lang="cs-CZ"/>
        </a:p>
      </dgm:t>
    </dgm:pt>
    <dgm:pt modelId="{CC4EFF60-8474-416B-B39C-AB8E20244C9F}" type="pres">
      <dgm:prSet presAssocID="{1DA840DA-D9D7-4485-B210-4D4A4DFEBA29}" presName="compNode" presStyleCnt="0"/>
      <dgm:spPr/>
      <dgm:t>
        <a:bodyPr/>
        <a:lstStyle/>
        <a:p>
          <a:endParaRPr lang="cs-CZ"/>
        </a:p>
      </dgm:t>
    </dgm:pt>
    <dgm:pt modelId="{1F24D3CB-D912-44F4-825D-FBEC63ECAF27}" type="pres">
      <dgm:prSet presAssocID="{1DA840DA-D9D7-4485-B210-4D4A4DFEBA29}" presName="dummyConnPt" presStyleCnt="0"/>
      <dgm:spPr/>
      <dgm:t>
        <a:bodyPr/>
        <a:lstStyle/>
        <a:p>
          <a:endParaRPr lang="cs-CZ"/>
        </a:p>
      </dgm:t>
    </dgm:pt>
    <dgm:pt modelId="{D696B4B3-865B-461E-850A-60FCAD2B83AC}" type="pres">
      <dgm:prSet presAssocID="{1DA840DA-D9D7-4485-B210-4D4A4DFEBA29}" presName="node" presStyleLbl="node1" presStyleIdx="5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61DF60AA-8AF1-49B3-9169-85BFDBF3791A}" type="pres">
      <dgm:prSet presAssocID="{3FB6C261-4680-4639-919C-85808C27857D}" presName="sibTrans" presStyleLbl="bgSibTrans2D1" presStyleIdx="5" presStyleCnt="11"/>
      <dgm:spPr/>
      <dgm:t>
        <a:bodyPr/>
        <a:lstStyle/>
        <a:p>
          <a:endParaRPr lang="cs-CZ"/>
        </a:p>
      </dgm:t>
    </dgm:pt>
    <dgm:pt modelId="{55437C8C-4B2D-4870-96F0-CEAA14020FA2}" type="pres">
      <dgm:prSet presAssocID="{0F061215-9A28-4C0B-A78E-35DDCD1A17AB}" presName="compNode" presStyleCnt="0"/>
      <dgm:spPr/>
      <dgm:t>
        <a:bodyPr/>
        <a:lstStyle/>
        <a:p>
          <a:endParaRPr lang="cs-CZ"/>
        </a:p>
      </dgm:t>
    </dgm:pt>
    <dgm:pt modelId="{29DBED9F-8368-4B3A-BA85-812D0902B5F5}" type="pres">
      <dgm:prSet presAssocID="{0F061215-9A28-4C0B-A78E-35DDCD1A17AB}" presName="dummyConnPt" presStyleCnt="0"/>
      <dgm:spPr/>
      <dgm:t>
        <a:bodyPr/>
        <a:lstStyle/>
        <a:p>
          <a:endParaRPr lang="cs-CZ"/>
        </a:p>
      </dgm:t>
    </dgm:pt>
    <dgm:pt modelId="{9A1BECB2-C2E9-4D44-910B-96F96D151118}" type="pres">
      <dgm:prSet presAssocID="{0F061215-9A28-4C0B-A78E-35DDCD1A17AB}" presName="node" presStyleLbl="node1" presStyleIdx="6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0F72A461-73C4-4B5D-ADA7-FA38E1A70307}" type="pres">
      <dgm:prSet presAssocID="{D097D45E-376A-4D32-8C05-8A5812DAB933}" presName="sibTrans" presStyleLbl="bgSibTrans2D1" presStyleIdx="6" presStyleCnt="11"/>
      <dgm:spPr/>
      <dgm:t>
        <a:bodyPr/>
        <a:lstStyle/>
        <a:p>
          <a:endParaRPr lang="cs-CZ"/>
        </a:p>
      </dgm:t>
    </dgm:pt>
    <dgm:pt modelId="{40309D86-1C37-4676-B64A-F0E1042C7CFD}" type="pres">
      <dgm:prSet presAssocID="{E6959918-0489-4415-B1DB-0821838E3BE2}" presName="compNode" presStyleCnt="0"/>
      <dgm:spPr/>
      <dgm:t>
        <a:bodyPr/>
        <a:lstStyle/>
        <a:p>
          <a:endParaRPr lang="cs-CZ"/>
        </a:p>
      </dgm:t>
    </dgm:pt>
    <dgm:pt modelId="{56E7A634-BCBE-4DFF-ACF5-00EE6BEE5BEA}" type="pres">
      <dgm:prSet presAssocID="{E6959918-0489-4415-B1DB-0821838E3BE2}" presName="dummyConnPt" presStyleCnt="0"/>
      <dgm:spPr/>
      <dgm:t>
        <a:bodyPr/>
        <a:lstStyle/>
        <a:p>
          <a:endParaRPr lang="cs-CZ"/>
        </a:p>
      </dgm:t>
    </dgm:pt>
    <dgm:pt modelId="{A6D4CBDB-901F-4FB8-AFB2-6F8246B8D2E9}" type="pres">
      <dgm:prSet presAssocID="{E6959918-0489-4415-B1DB-0821838E3BE2}" presName="node" presStyleLbl="node1" presStyleIdx="7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B668A9FC-FA16-4E1E-88F5-166660F0360C}" type="pres">
      <dgm:prSet presAssocID="{30DD28F4-F39F-4D92-AF00-F7B5F7E3EE0A}" presName="sibTrans" presStyleLbl="bgSibTrans2D1" presStyleIdx="7" presStyleCnt="11"/>
      <dgm:spPr/>
      <dgm:t>
        <a:bodyPr/>
        <a:lstStyle/>
        <a:p>
          <a:endParaRPr lang="cs-CZ"/>
        </a:p>
      </dgm:t>
    </dgm:pt>
    <dgm:pt modelId="{64A145EA-EB9C-46E0-A811-23FF7A88455E}" type="pres">
      <dgm:prSet presAssocID="{78207484-5F10-4086-9C6A-239224A70E90}" presName="compNode" presStyleCnt="0"/>
      <dgm:spPr/>
      <dgm:t>
        <a:bodyPr/>
        <a:lstStyle/>
        <a:p>
          <a:endParaRPr lang="cs-CZ"/>
        </a:p>
      </dgm:t>
    </dgm:pt>
    <dgm:pt modelId="{7D83958F-72E6-4AFA-B369-DA63ADF8D333}" type="pres">
      <dgm:prSet presAssocID="{78207484-5F10-4086-9C6A-239224A70E90}" presName="dummyConnPt" presStyleCnt="0"/>
      <dgm:spPr/>
      <dgm:t>
        <a:bodyPr/>
        <a:lstStyle/>
        <a:p>
          <a:endParaRPr lang="cs-CZ"/>
        </a:p>
      </dgm:t>
    </dgm:pt>
    <dgm:pt modelId="{B83A1BB0-6D47-4BC0-9666-C91C722A55D3}" type="pres">
      <dgm:prSet presAssocID="{78207484-5F10-4086-9C6A-239224A70E90}" presName="node" presStyleLbl="node1" presStyleIdx="8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91072D97-DFA9-453B-BDF0-9CB55815A507}" type="pres">
      <dgm:prSet presAssocID="{E2FF7A4A-400F-4CA8-A4CA-D10D83166960}" presName="sibTrans" presStyleLbl="bgSibTrans2D1" presStyleIdx="8" presStyleCnt="11"/>
      <dgm:spPr/>
      <dgm:t>
        <a:bodyPr/>
        <a:lstStyle/>
        <a:p>
          <a:endParaRPr lang="cs-CZ"/>
        </a:p>
      </dgm:t>
    </dgm:pt>
    <dgm:pt modelId="{7FB470FB-A0D0-45DC-84DF-BA0B4BEA749F}" type="pres">
      <dgm:prSet presAssocID="{A7D774A3-47AD-4500-8697-3D4274FDD9E8}" presName="compNode" presStyleCnt="0"/>
      <dgm:spPr/>
      <dgm:t>
        <a:bodyPr/>
        <a:lstStyle/>
        <a:p>
          <a:endParaRPr lang="cs-CZ"/>
        </a:p>
      </dgm:t>
    </dgm:pt>
    <dgm:pt modelId="{D20E3313-39A7-401C-B330-F6B050757BD3}" type="pres">
      <dgm:prSet presAssocID="{A7D774A3-47AD-4500-8697-3D4274FDD9E8}" presName="dummyConnPt" presStyleCnt="0"/>
      <dgm:spPr/>
      <dgm:t>
        <a:bodyPr/>
        <a:lstStyle/>
        <a:p>
          <a:endParaRPr lang="cs-CZ"/>
        </a:p>
      </dgm:t>
    </dgm:pt>
    <dgm:pt modelId="{C321E2AB-D9C2-4AF5-AE36-1EE8F9A1CC41}" type="pres">
      <dgm:prSet presAssocID="{A7D774A3-47AD-4500-8697-3D4274FDD9E8}" presName="node" presStyleLbl="node1" presStyleIdx="9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  <dgm:pt modelId="{C91600F5-D3F0-4F1B-A686-3B61CAB16142}" type="pres">
      <dgm:prSet presAssocID="{0ECC2434-58B5-45B9-8644-BEE272736210}" presName="sibTrans" presStyleLbl="bgSibTrans2D1" presStyleIdx="9" presStyleCnt="11"/>
      <dgm:spPr/>
      <dgm:t>
        <a:bodyPr/>
        <a:lstStyle/>
        <a:p>
          <a:endParaRPr lang="cs-CZ"/>
        </a:p>
      </dgm:t>
    </dgm:pt>
    <dgm:pt modelId="{44A162E6-A14C-45C7-B3EC-8090462C08B7}" type="pres">
      <dgm:prSet presAssocID="{2B67D45D-C8DE-4C7A-9E2E-476262C4C9ED}" presName="compNode" presStyleCnt="0"/>
      <dgm:spPr/>
    </dgm:pt>
    <dgm:pt modelId="{E9A204A7-EE2A-4577-9E82-F28C4423B111}" type="pres">
      <dgm:prSet presAssocID="{2B67D45D-C8DE-4C7A-9E2E-476262C4C9ED}" presName="dummyConnPt" presStyleCnt="0"/>
      <dgm:spPr/>
    </dgm:pt>
    <dgm:pt modelId="{174D0361-6DAB-46C4-BE2C-9DDDBF2AF885}" type="pres">
      <dgm:prSet presAssocID="{2B67D45D-C8DE-4C7A-9E2E-476262C4C9ED}" presName="node" presStyleLbl="node1" presStyleIdx="10" presStyleCnt="12">
        <dgm:presLayoutVars>
          <dgm:bulletEnabled val="1"/>
        </dgm:presLayoutVars>
      </dgm:prSet>
      <dgm:spPr>
        <a:prstGeom prst="flowChartPunchedTape">
          <a:avLst/>
        </a:prstGeom>
      </dgm:spPr>
    </dgm:pt>
    <dgm:pt modelId="{158F5A87-A414-4E88-ACB4-20044F9FEB0A}" type="pres">
      <dgm:prSet presAssocID="{F266CF56-2DBB-47AC-8900-3306E4866EB6}" presName="sibTrans" presStyleLbl="bgSibTrans2D1" presStyleIdx="10" presStyleCnt="11"/>
      <dgm:spPr/>
    </dgm:pt>
    <dgm:pt modelId="{0929FFE2-32EB-4425-A9F4-EB5BC15682F4}" type="pres">
      <dgm:prSet presAssocID="{9EFF8625-CE2C-4D61-86E2-CC83DC11F8CA}" presName="compNode" presStyleCnt="0"/>
      <dgm:spPr/>
      <dgm:t>
        <a:bodyPr/>
        <a:lstStyle/>
        <a:p>
          <a:endParaRPr lang="cs-CZ"/>
        </a:p>
      </dgm:t>
    </dgm:pt>
    <dgm:pt modelId="{6B440D4F-058C-462D-81F5-79BD75A67228}" type="pres">
      <dgm:prSet presAssocID="{9EFF8625-CE2C-4D61-86E2-CC83DC11F8CA}" presName="dummyConnPt" presStyleCnt="0"/>
      <dgm:spPr/>
      <dgm:t>
        <a:bodyPr/>
        <a:lstStyle/>
        <a:p>
          <a:endParaRPr lang="cs-CZ"/>
        </a:p>
      </dgm:t>
    </dgm:pt>
    <dgm:pt modelId="{C015059E-EE2F-4A34-A331-2149D1735FC2}" type="pres">
      <dgm:prSet presAssocID="{9EFF8625-CE2C-4D61-86E2-CC83DC11F8CA}" presName="node" presStyleLbl="node1" presStyleIdx="11" presStyleCnt="12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cs-CZ"/>
        </a:p>
      </dgm:t>
    </dgm:pt>
  </dgm:ptLst>
  <dgm:cxnLst>
    <dgm:cxn modelId="{8790C5EB-DC8F-42F7-AEDC-5F763CFE9BE9}" type="presOf" srcId="{EB0EE5E7-B1E6-4040-BCC1-4D69AA57BE2E}" destId="{5D917E9C-79C8-4F69-9A26-AFA0EBA7F55D}" srcOrd="0" destOrd="0" presId="urn:microsoft.com/office/officeart/2005/8/layout/bProcess4"/>
    <dgm:cxn modelId="{B7377CFD-A6D1-4F7F-8B64-3A4EB0310206}" type="presOf" srcId="{3AEFABD5-1E36-48AC-A796-51A83FF2EC3A}" destId="{BF741AC2-CD59-486A-BC0F-E8801FB1F431}" srcOrd="0" destOrd="0" presId="urn:microsoft.com/office/officeart/2005/8/layout/bProcess4"/>
    <dgm:cxn modelId="{14267027-DCF2-4D1A-8FBA-00C86111A699}" type="presOf" srcId="{1DA840DA-D9D7-4485-B210-4D4A4DFEBA29}" destId="{D696B4B3-865B-461E-850A-60FCAD2B83AC}" srcOrd="0" destOrd="0" presId="urn:microsoft.com/office/officeart/2005/8/layout/bProcess4"/>
    <dgm:cxn modelId="{3856D256-2AD6-4283-B15A-DD5483996D23}" srcId="{05138CE0-6B0F-4C8C-BC08-217FCD65458B}" destId="{2B67D45D-C8DE-4C7A-9E2E-476262C4C9ED}" srcOrd="10" destOrd="0" parTransId="{228E35C5-FABE-42A0-A9F0-BB5FCD0C6D00}" sibTransId="{F266CF56-2DBB-47AC-8900-3306E4866EB6}"/>
    <dgm:cxn modelId="{1D462181-06E2-4D74-9A8E-FBDACE55323B}" type="presOf" srcId="{3FB6C261-4680-4639-919C-85808C27857D}" destId="{61DF60AA-8AF1-49B3-9169-85BFDBF3791A}" srcOrd="0" destOrd="0" presId="urn:microsoft.com/office/officeart/2005/8/layout/bProcess4"/>
    <dgm:cxn modelId="{C65D67DD-2232-433D-9382-3E01AEE45453}" srcId="{05138CE0-6B0F-4C8C-BC08-217FCD65458B}" destId="{E6959918-0489-4415-B1DB-0821838E3BE2}" srcOrd="7" destOrd="0" parTransId="{4D260BA2-D7A2-4527-A0F6-4699E64B3045}" sibTransId="{30DD28F4-F39F-4D92-AF00-F7B5F7E3EE0A}"/>
    <dgm:cxn modelId="{E694228E-04E1-46EB-AF6F-AC4822DEE990}" type="presOf" srcId="{E2FF7A4A-400F-4CA8-A4CA-D10D83166960}" destId="{91072D97-DFA9-453B-BDF0-9CB55815A507}" srcOrd="0" destOrd="0" presId="urn:microsoft.com/office/officeart/2005/8/layout/bProcess4"/>
    <dgm:cxn modelId="{AE5BC649-5C4C-43CF-B101-EB7E4918DD61}" type="presOf" srcId="{30DD28F4-F39F-4D92-AF00-F7B5F7E3EE0A}" destId="{B668A9FC-FA16-4E1E-88F5-166660F0360C}" srcOrd="0" destOrd="0" presId="urn:microsoft.com/office/officeart/2005/8/layout/bProcess4"/>
    <dgm:cxn modelId="{13082C17-01B8-4EBD-9D35-D8AE1A3CAFB3}" srcId="{05138CE0-6B0F-4C8C-BC08-217FCD65458B}" destId="{A7D774A3-47AD-4500-8697-3D4274FDD9E8}" srcOrd="9" destOrd="0" parTransId="{C60A401A-3DB4-45CF-8CBD-D8A542E642FB}" sibTransId="{0ECC2434-58B5-45B9-8644-BEE272736210}"/>
    <dgm:cxn modelId="{B2ED784F-6EDA-424D-BD6B-19B7405EDFD1}" type="presOf" srcId="{9EFF8625-CE2C-4D61-86E2-CC83DC11F8CA}" destId="{C015059E-EE2F-4A34-A331-2149D1735FC2}" srcOrd="0" destOrd="0" presId="urn:microsoft.com/office/officeart/2005/8/layout/bProcess4"/>
    <dgm:cxn modelId="{7A898A21-4C07-4A70-A643-37493F533E27}" type="presOf" srcId="{71ABB9BF-9458-4FA5-B95D-FA82568EC310}" destId="{2A585E46-900B-4C8A-B3F9-0720AA885EC8}" srcOrd="0" destOrd="0" presId="urn:microsoft.com/office/officeart/2005/8/layout/bProcess4"/>
    <dgm:cxn modelId="{E0D46319-E57A-4688-9628-96A2476F0401}" srcId="{05138CE0-6B0F-4C8C-BC08-217FCD65458B}" destId="{02D93ABC-8689-4843-81DC-643FB007326A}" srcOrd="4" destOrd="0" parTransId="{1E387BBE-6D68-4709-B6CC-269603563507}" sibTransId="{3AEFABD5-1E36-48AC-A796-51A83FF2EC3A}"/>
    <dgm:cxn modelId="{D6CB76F9-89DA-4156-897D-8C423521F879}" srcId="{05138CE0-6B0F-4C8C-BC08-217FCD65458B}" destId="{78207484-5F10-4086-9C6A-239224A70E90}" srcOrd="8" destOrd="0" parTransId="{49D1366A-B10E-41D0-8513-D6FB26BECF8B}" sibTransId="{E2FF7A4A-400F-4CA8-A4CA-D10D83166960}"/>
    <dgm:cxn modelId="{B3DFCADC-794D-445A-A76A-1D8A22A69EAE}" type="presOf" srcId="{AED7FFFF-3350-4E95-AF0C-A963C0B8F36B}" destId="{57C621CF-20E0-4225-BEB2-0D0C2572C402}" srcOrd="0" destOrd="0" presId="urn:microsoft.com/office/officeart/2005/8/layout/bProcess4"/>
    <dgm:cxn modelId="{82B1861D-071B-41CE-94CF-CB118D716141}" type="presOf" srcId="{0ECC2434-58B5-45B9-8644-BEE272736210}" destId="{C91600F5-D3F0-4F1B-A686-3B61CAB16142}" srcOrd="0" destOrd="0" presId="urn:microsoft.com/office/officeart/2005/8/layout/bProcess4"/>
    <dgm:cxn modelId="{4571D02C-E8D9-4640-98A4-BFA8CFA036A4}" type="presOf" srcId="{78207484-5F10-4086-9C6A-239224A70E90}" destId="{B83A1BB0-6D47-4BC0-9666-C91C722A55D3}" srcOrd="0" destOrd="0" presId="urn:microsoft.com/office/officeart/2005/8/layout/bProcess4"/>
    <dgm:cxn modelId="{439459D2-FC0D-41F1-9352-6AEC4AAD31F5}" srcId="{05138CE0-6B0F-4C8C-BC08-217FCD65458B}" destId="{9EFF8625-CE2C-4D61-86E2-CC83DC11F8CA}" srcOrd="11" destOrd="0" parTransId="{E590B175-3873-482A-97C9-7612D8412325}" sibTransId="{2F782BCF-1E2E-44EB-80D1-1FF43E059ED1}"/>
    <dgm:cxn modelId="{AC2BCBE4-3629-4BBD-955F-C46DFC18AFC3}" srcId="{05138CE0-6B0F-4C8C-BC08-217FCD65458B}" destId="{EB0EE5E7-B1E6-4040-BCC1-4D69AA57BE2E}" srcOrd="0" destOrd="0" parTransId="{9A90B60C-2515-495F-87DC-B836C146E1A4}" sibTransId="{1493469F-DA69-40ED-B55F-DFF81911CCD7}"/>
    <dgm:cxn modelId="{C0C5E495-29ED-43BA-A891-FF82AA7DC797}" srcId="{05138CE0-6B0F-4C8C-BC08-217FCD65458B}" destId="{AAEE00B0-5246-404F-9CF0-39A424277BE5}" srcOrd="2" destOrd="0" parTransId="{32E03C12-4BC0-4D58-91D5-179A2DF4CEBA}" sibTransId="{71ABB9BF-9458-4FA5-B95D-FA82568EC310}"/>
    <dgm:cxn modelId="{42088A29-F043-4AF1-B818-88C76936C69F}" srcId="{05138CE0-6B0F-4C8C-BC08-217FCD65458B}" destId="{624BEC21-6372-407E-95B1-47608AED44E3}" srcOrd="3" destOrd="0" parTransId="{3874800A-E56F-47A6-A987-CAEF74589715}" sibTransId="{F8FC7D1B-C373-4007-9C60-22EB7B0EDA53}"/>
    <dgm:cxn modelId="{9947BC93-F352-4B91-AB75-0771C680704C}" srcId="{05138CE0-6B0F-4C8C-BC08-217FCD65458B}" destId="{1DA840DA-D9D7-4485-B210-4D4A4DFEBA29}" srcOrd="5" destOrd="0" parTransId="{1E5F51D5-65E7-4EEB-8893-5D6047419D13}" sibTransId="{3FB6C261-4680-4639-919C-85808C27857D}"/>
    <dgm:cxn modelId="{AFF838E5-C5F4-432B-9453-6B55CE7A2935}" type="presOf" srcId="{1493469F-DA69-40ED-B55F-DFF81911CCD7}" destId="{95322396-D238-4425-859E-C15E971051CE}" srcOrd="0" destOrd="0" presId="urn:microsoft.com/office/officeart/2005/8/layout/bProcess4"/>
    <dgm:cxn modelId="{D0CDF087-9C93-4FCF-A0E2-47667EC910EE}" type="presOf" srcId="{D097D45E-376A-4D32-8C05-8A5812DAB933}" destId="{0F72A461-73C4-4B5D-ADA7-FA38E1A70307}" srcOrd="0" destOrd="0" presId="urn:microsoft.com/office/officeart/2005/8/layout/bProcess4"/>
    <dgm:cxn modelId="{A72ACA87-5106-4ADF-9615-76254E032CB1}" type="presOf" srcId="{2B67D45D-C8DE-4C7A-9E2E-476262C4C9ED}" destId="{174D0361-6DAB-46C4-BE2C-9DDDBF2AF885}" srcOrd="0" destOrd="0" presId="urn:microsoft.com/office/officeart/2005/8/layout/bProcess4"/>
    <dgm:cxn modelId="{27FF3D50-014F-4333-8B64-0F8B5B8751B5}" srcId="{05138CE0-6B0F-4C8C-BC08-217FCD65458B}" destId="{AED7FFFF-3350-4E95-AF0C-A963C0B8F36B}" srcOrd="1" destOrd="0" parTransId="{B563CDC6-2553-4716-9633-3ABA8FD1E1B8}" sibTransId="{9173E434-003D-43F0-A6B3-5772CF4E5626}"/>
    <dgm:cxn modelId="{7854648B-154E-409F-8C51-0C84CD3B0A43}" srcId="{05138CE0-6B0F-4C8C-BC08-217FCD65458B}" destId="{0F061215-9A28-4C0B-A78E-35DDCD1A17AB}" srcOrd="6" destOrd="0" parTransId="{7D36EB4C-C47F-4A3E-AD08-CF8C14F343BA}" sibTransId="{D097D45E-376A-4D32-8C05-8A5812DAB933}"/>
    <dgm:cxn modelId="{27FA7084-C764-4952-BA66-ED69725B3FCB}" type="presOf" srcId="{05138CE0-6B0F-4C8C-BC08-217FCD65458B}" destId="{0708F098-A701-4C98-A5B4-ACBA0004DEB4}" srcOrd="0" destOrd="0" presId="urn:microsoft.com/office/officeart/2005/8/layout/bProcess4"/>
    <dgm:cxn modelId="{D0B9A679-2945-4795-A897-E68C7509A327}" type="presOf" srcId="{E6959918-0489-4415-B1DB-0821838E3BE2}" destId="{A6D4CBDB-901F-4FB8-AFB2-6F8246B8D2E9}" srcOrd="0" destOrd="0" presId="urn:microsoft.com/office/officeart/2005/8/layout/bProcess4"/>
    <dgm:cxn modelId="{AEB34BBB-0A4E-4DF8-B98C-4F26E1E524CD}" type="presOf" srcId="{F8FC7D1B-C373-4007-9C60-22EB7B0EDA53}" destId="{EF2FF05E-ED4A-4EF2-B61D-8A86F645DCAB}" srcOrd="0" destOrd="0" presId="urn:microsoft.com/office/officeart/2005/8/layout/bProcess4"/>
    <dgm:cxn modelId="{897586D0-03F8-418C-B435-FFCDD8002281}" type="presOf" srcId="{A7D774A3-47AD-4500-8697-3D4274FDD9E8}" destId="{C321E2AB-D9C2-4AF5-AE36-1EE8F9A1CC41}" srcOrd="0" destOrd="0" presId="urn:microsoft.com/office/officeart/2005/8/layout/bProcess4"/>
    <dgm:cxn modelId="{BD052B4C-2AEE-4320-A6F4-17CFA7301D19}" type="presOf" srcId="{624BEC21-6372-407E-95B1-47608AED44E3}" destId="{6EEA060B-ED88-44D1-9397-7997A3032F00}" srcOrd="0" destOrd="0" presId="urn:microsoft.com/office/officeart/2005/8/layout/bProcess4"/>
    <dgm:cxn modelId="{D2B29F39-2C8B-42F6-992D-78FE79D72558}" type="presOf" srcId="{AAEE00B0-5246-404F-9CF0-39A424277BE5}" destId="{D63053A5-8F09-4248-A8D5-43008583E714}" srcOrd="0" destOrd="0" presId="urn:microsoft.com/office/officeart/2005/8/layout/bProcess4"/>
    <dgm:cxn modelId="{6E7DC6E5-9B40-4E96-A623-B6FF7430DFA9}" type="presOf" srcId="{F266CF56-2DBB-47AC-8900-3306E4866EB6}" destId="{158F5A87-A414-4E88-ACB4-20044F9FEB0A}" srcOrd="0" destOrd="0" presId="urn:microsoft.com/office/officeart/2005/8/layout/bProcess4"/>
    <dgm:cxn modelId="{0F3974A1-2EA5-4A57-AB69-7C546E9E0262}" type="presOf" srcId="{9173E434-003D-43F0-A6B3-5772CF4E5626}" destId="{85B0B15F-CBF3-44FF-9667-9C838FAE9B1C}" srcOrd="0" destOrd="0" presId="urn:microsoft.com/office/officeart/2005/8/layout/bProcess4"/>
    <dgm:cxn modelId="{6293D327-60F7-40C6-9C9B-5CA4A19791BA}" type="presOf" srcId="{0F061215-9A28-4C0B-A78E-35DDCD1A17AB}" destId="{9A1BECB2-C2E9-4D44-910B-96F96D151118}" srcOrd="0" destOrd="0" presId="urn:microsoft.com/office/officeart/2005/8/layout/bProcess4"/>
    <dgm:cxn modelId="{426AA7BA-636D-4E28-AD03-BDED24E2EC0A}" type="presOf" srcId="{02D93ABC-8689-4843-81DC-643FB007326A}" destId="{24FA189D-2215-4640-8D5D-83F8E991B2ED}" srcOrd="0" destOrd="0" presId="urn:microsoft.com/office/officeart/2005/8/layout/bProcess4"/>
    <dgm:cxn modelId="{0AB29261-426F-421B-B83D-F6E97A1D8454}" type="presParOf" srcId="{0708F098-A701-4C98-A5B4-ACBA0004DEB4}" destId="{BAFC09AD-086C-4B15-8934-2F5C4222EDA8}" srcOrd="0" destOrd="0" presId="urn:microsoft.com/office/officeart/2005/8/layout/bProcess4"/>
    <dgm:cxn modelId="{CDDAB02B-27B7-4216-AAD7-19D475D65302}" type="presParOf" srcId="{BAFC09AD-086C-4B15-8934-2F5C4222EDA8}" destId="{AB9D08A5-20DC-45F1-83E9-62F181A0960A}" srcOrd="0" destOrd="0" presId="urn:microsoft.com/office/officeart/2005/8/layout/bProcess4"/>
    <dgm:cxn modelId="{FA1B8451-9AB2-4F03-8ED1-32335C736C36}" type="presParOf" srcId="{BAFC09AD-086C-4B15-8934-2F5C4222EDA8}" destId="{5D917E9C-79C8-4F69-9A26-AFA0EBA7F55D}" srcOrd="1" destOrd="0" presId="urn:microsoft.com/office/officeart/2005/8/layout/bProcess4"/>
    <dgm:cxn modelId="{0302BB30-236B-4175-A773-67589C2F8C44}" type="presParOf" srcId="{0708F098-A701-4C98-A5B4-ACBA0004DEB4}" destId="{95322396-D238-4425-859E-C15E971051CE}" srcOrd="1" destOrd="0" presId="urn:microsoft.com/office/officeart/2005/8/layout/bProcess4"/>
    <dgm:cxn modelId="{E39A4BFB-D87F-4A98-9808-396A798F3762}" type="presParOf" srcId="{0708F098-A701-4C98-A5B4-ACBA0004DEB4}" destId="{134C905D-5C13-443D-994C-CB0A15552BBA}" srcOrd="2" destOrd="0" presId="urn:microsoft.com/office/officeart/2005/8/layout/bProcess4"/>
    <dgm:cxn modelId="{8B4D4945-D14D-4A4A-A894-5EFD185BF6F8}" type="presParOf" srcId="{134C905D-5C13-443D-994C-CB0A15552BBA}" destId="{C35C33CB-E163-4EB3-AC95-9CF9EBBD9BA4}" srcOrd="0" destOrd="0" presId="urn:microsoft.com/office/officeart/2005/8/layout/bProcess4"/>
    <dgm:cxn modelId="{D5E84434-D0F9-4A02-8720-E42B5117EF09}" type="presParOf" srcId="{134C905D-5C13-443D-994C-CB0A15552BBA}" destId="{57C621CF-20E0-4225-BEB2-0D0C2572C402}" srcOrd="1" destOrd="0" presId="urn:microsoft.com/office/officeart/2005/8/layout/bProcess4"/>
    <dgm:cxn modelId="{592B5454-047D-4867-A47C-7CE778FDAA2E}" type="presParOf" srcId="{0708F098-A701-4C98-A5B4-ACBA0004DEB4}" destId="{85B0B15F-CBF3-44FF-9667-9C838FAE9B1C}" srcOrd="3" destOrd="0" presId="urn:microsoft.com/office/officeart/2005/8/layout/bProcess4"/>
    <dgm:cxn modelId="{AC6D432F-07B4-437C-B104-06D7FEB797FE}" type="presParOf" srcId="{0708F098-A701-4C98-A5B4-ACBA0004DEB4}" destId="{CCFD0B9E-A328-4E9F-B75A-6BB296995378}" srcOrd="4" destOrd="0" presId="urn:microsoft.com/office/officeart/2005/8/layout/bProcess4"/>
    <dgm:cxn modelId="{A328CC6F-3533-4A34-A0A4-9B69CAB58B46}" type="presParOf" srcId="{CCFD0B9E-A328-4E9F-B75A-6BB296995378}" destId="{19AE504F-5392-4432-B4EA-49F6E9C85D6D}" srcOrd="0" destOrd="0" presId="urn:microsoft.com/office/officeart/2005/8/layout/bProcess4"/>
    <dgm:cxn modelId="{0E159C09-9E89-4494-98EC-2CE559C5AF49}" type="presParOf" srcId="{CCFD0B9E-A328-4E9F-B75A-6BB296995378}" destId="{D63053A5-8F09-4248-A8D5-43008583E714}" srcOrd="1" destOrd="0" presId="urn:microsoft.com/office/officeart/2005/8/layout/bProcess4"/>
    <dgm:cxn modelId="{465968C6-8F1C-438B-93C7-1165F5365B49}" type="presParOf" srcId="{0708F098-A701-4C98-A5B4-ACBA0004DEB4}" destId="{2A585E46-900B-4C8A-B3F9-0720AA885EC8}" srcOrd="5" destOrd="0" presId="urn:microsoft.com/office/officeart/2005/8/layout/bProcess4"/>
    <dgm:cxn modelId="{B406B1C4-BE95-4C60-A658-881D6F4F3DAF}" type="presParOf" srcId="{0708F098-A701-4C98-A5B4-ACBA0004DEB4}" destId="{6EFBD2F3-0304-4A74-8B0F-399FE3B37EE9}" srcOrd="6" destOrd="0" presId="urn:microsoft.com/office/officeart/2005/8/layout/bProcess4"/>
    <dgm:cxn modelId="{17A12A0B-64C7-4B5F-B490-F98E5298AD25}" type="presParOf" srcId="{6EFBD2F3-0304-4A74-8B0F-399FE3B37EE9}" destId="{AA3DE04C-65A5-4137-AE9A-667FDD5CE7B2}" srcOrd="0" destOrd="0" presId="urn:microsoft.com/office/officeart/2005/8/layout/bProcess4"/>
    <dgm:cxn modelId="{C69CBC89-88EA-4039-9BF4-56A1B9B6957A}" type="presParOf" srcId="{6EFBD2F3-0304-4A74-8B0F-399FE3B37EE9}" destId="{6EEA060B-ED88-44D1-9397-7997A3032F00}" srcOrd="1" destOrd="0" presId="urn:microsoft.com/office/officeart/2005/8/layout/bProcess4"/>
    <dgm:cxn modelId="{88555FEA-6108-4A1A-82D1-05760E522EEA}" type="presParOf" srcId="{0708F098-A701-4C98-A5B4-ACBA0004DEB4}" destId="{EF2FF05E-ED4A-4EF2-B61D-8A86F645DCAB}" srcOrd="7" destOrd="0" presId="urn:microsoft.com/office/officeart/2005/8/layout/bProcess4"/>
    <dgm:cxn modelId="{9FC229CD-80E9-4BB3-8F4C-AD50A64FB8DC}" type="presParOf" srcId="{0708F098-A701-4C98-A5B4-ACBA0004DEB4}" destId="{B2E598BB-2AFC-4B83-B509-96AF79D93330}" srcOrd="8" destOrd="0" presId="urn:microsoft.com/office/officeart/2005/8/layout/bProcess4"/>
    <dgm:cxn modelId="{849D30CA-167B-402B-A05F-6F0ADD7FF340}" type="presParOf" srcId="{B2E598BB-2AFC-4B83-B509-96AF79D93330}" destId="{3470AE14-C644-42B5-924F-F962CECA1C97}" srcOrd="0" destOrd="0" presId="urn:microsoft.com/office/officeart/2005/8/layout/bProcess4"/>
    <dgm:cxn modelId="{7F4F0FDB-3D05-413C-8672-4896C4A3EA30}" type="presParOf" srcId="{B2E598BB-2AFC-4B83-B509-96AF79D93330}" destId="{24FA189D-2215-4640-8D5D-83F8E991B2ED}" srcOrd="1" destOrd="0" presId="urn:microsoft.com/office/officeart/2005/8/layout/bProcess4"/>
    <dgm:cxn modelId="{C8444F18-D4E0-45C0-B0F7-ECE36F6E564C}" type="presParOf" srcId="{0708F098-A701-4C98-A5B4-ACBA0004DEB4}" destId="{BF741AC2-CD59-486A-BC0F-E8801FB1F431}" srcOrd="9" destOrd="0" presId="urn:microsoft.com/office/officeart/2005/8/layout/bProcess4"/>
    <dgm:cxn modelId="{023D25C6-E7FB-47F6-BCC3-E5E9F4B14D83}" type="presParOf" srcId="{0708F098-A701-4C98-A5B4-ACBA0004DEB4}" destId="{CC4EFF60-8474-416B-B39C-AB8E20244C9F}" srcOrd="10" destOrd="0" presId="urn:microsoft.com/office/officeart/2005/8/layout/bProcess4"/>
    <dgm:cxn modelId="{FF841817-7FB1-4A5D-9884-FA22054871B5}" type="presParOf" srcId="{CC4EFF60-8474-416B-B39C-AB8E20244C9F}" destId="{1F24D3CB-D912-44F4-825D-FBEC63ECAF27}" srcOrd="0" destOrd="0" presId="urn:microsoft.com/office/officeart/2005/8/layout/bProcess4"/>
    <dgm:cxn modelId="{0919E8BE-D5CB-48B5-86A3-AE7D62BD56BC}" type="presParOf" srcId="{CC4EFF60-8474-416B-B39C-AB8E20244C9F}" destId="{D696B4B3-865B-461E-850A-60FCAD2B83AC}" srcOrd="1" destOrd="0" presId="urn:microsoft.com/office/officeart/2005/8/layout/bProcess4"/>
    <dgm:cxn modelId="{E3B86AED-0DEB-4D02-8784-C8E9CC016485}" type="presParOf" srcId="{0708F098-A701-4C98-A5B4-ACBA0004DEB4}" destId="{61DF60AA-8AF1-49B3-9169-85BFDBF3791A}" srcOrd="11" destOrd="0" presId="urn:microsoft.com/office/officeart/2005/8/layout/bProcess4"/>
    <dgm:cxn modelId="{F8A00071-D29C-4922-BBE5-7AB8FC81F894}" type="presParOf" srcId="{0708F098-A701-4C98-A5B4-ACBA0004DEB4}" destId="{55437C8C-4B2D-4870-96F0-CEAA14020FA2}" srcOrd="12" destOrd="0" presId="urn:microsoft.com/office/officeart/2005/8/layout/bProcess4"/>
    <dgm:cxn modelId="{04D49E36-D3FE-404F-AFFA-D56F88D1BF26}" type="presParOf" srcId="{55437C8C-4B2D-4870-96F0-CEAA14020FA2}" destId="{29DBED9F-8368-4B3A-BA85-812D0902B5F5}" srcOrd="0" destOrd="0" presId="urn:microsoft.com/office/officeart/2005/8/layout/bProcess4"/>
    <dgm:cxn modelId="{9BB18910-46F3-4A97-A1E5-1C8CA5F96DB0}" type="presParOf" srcId="{55437C8C-4B2D-4870-96F0-CEAA14020FA2}" destId="{9A1BECB2-C2E9-4D44-910B-96F96D151118}" srcOrd="1" destOrd="0" presId="urn:microsoft.com/office/officeart/2005/8/layout/bProcess4"/>
    <dgm:cxn modelId="{CD628F9F-4BC8-408F-89EB-492A36427745}" type="presParOf" srcId="{0708F098-A701-4C98-A5B4-ACBA0004DEB4}" destId="{0F72A461-73C4-4B5D-ADA7-FA38E1A70307}" srcOrd="13" destOrd="0" presId="urn:microsoft.com/office/officeart/2005/8/layout/bProcess4"/>
    <dgm:cxn modelId="{D405EF35-6FF2-40C5-8344-7BA2CFA2535A}" type="presParOf" srcId="{0708F098-A701-4C98-A5B4-ACBA0004DEB4}" destId="{40309D86-1C37-4676-B64A-F0E1042C7CFD}" srcOrd="14" destOrd="0" presId="urn:microsoft.com/office/officeart/2005/8/layout/bProcess4"/>
    <dgm:cxn modelId="{6C315310-4C38-403F-98E4-B1F68E14D3EC}" type="presParOf" srcId="{40309D86-1C37-4676-B64A-F0E1042C7CFD}" destId="{56E7A634-BCBE-4DFF-ACF5-00EE6BEE5BEA}" srcOrd="0" destOrd="0" presId="urn:microsoft.com/office/officeart/2005/8/layout/bProcess4"/>
    <dgm:cxn modelId="{1111D048-DC57-4650-9C64-2D74D8173C04}" type="presParOf" srcId="{40309D86-1C37-4676-B64A-F0E1042C7CFD}" destId="{A6D4CBDB-901F-4FB8-AFB2-6F8246B8D2E9}" srcOrd="1" destOrd="0" presId="urn:microsoft.com/office/officeart/2005/8/layout/bProcess4"/>
    <dgm:cxn modelId="{AC4A1CCB-4492-4023-BDFA-A2B94511DEE5}" type="presParOf" srcId="{0708F098-A701-4C98-A5B4-ACBA0004DEB4}" destId="{B668A9FC-FA16-4E1E-88F5-166660F0360C}" srcOrd="15" destOrd="0" presId="urn:microsoft.com/office/officeart/2005/8/layout/bProcess4"/>
    <dgm:cxn modelId="{ECEC4A71-D857-4FEC-87DF-25140ED6E54B}" type="presParOf" srcId="{0708F098-A701-4C98-A5B4-ACBA0004DEB4}" destId="{64A145EA-EB9C-46E0-A811-23FF7A88455E}" srcOrd="16" destOrd="0" presId="urn:microsoft.com/office/officeart/2005/8/layout/bProcess4"/>
    <dgm:cxn modelId="{128B5ED0-4512-44D8-A4EB-0D8CA15305BD}" type="presParOf" srcId="{64A145EA-EB9C-46E0-A811-23FF7A88455E}" destId="{7D83958F-72E6-4AFA-B369-DA63ADF8D333}" srcOrd="0" destOrd="0" presId="urn:microsoft.com/office/officeart/2005/8/layout/bProcess4"/>
    <dgm:cxn modelId="{C9C0E07F-BBEF-4B4A-80B5-0653F97B9F4F}" type="presParOf" srcId="{64A145EA-EB9C-46E0-A811-23FF7A88455E}" destId="{B83A1BB0-6D47-4BC0-9666-C91C722A55D3}" srcOrd="1" destOrd="0" presId="urn:microsoft.com/office/officeart/2005/8/layout/bProcess4"/>
    <dgm:cxn modelId="{EC2A10BB-7D0D-4E74-BBED-9568AEE09708}" type="presParOf" srcId="{0708F098-A701-4C98-A5B4-ACBA0004DEB4}" destId="{91072D97-DFA9-453B-BDF0-9CB55815A507}" srcOrd="17" destOrd="0" presId="urn:microsoft.com/office/officeart/2005/8/layout/bProcess4"/>
    <dgm:cxn modelId="{420A3B0F-DFBD-417D-9363-2BC385BB4C34}" type="presParOf" srcId="{0708F098-A701-4C98-A5B4-ACBA0004DEB4}" destId="{7FB470FB-A0D0-45DC-84DF-BA0B4BEA749F}" srcOrd="18" destOrd="0" presId="urn:microsoft.com/office/officeart/2005/8/layout/bProcess4"/>
    <dgm:cxn modelId="{6B859512-1551-45C9-BEDB-5A1DD5DEC68E}" type="presParOf" srcId="{7FB470FB-A0D0-45DC-84DF-BA0B4BEA749F}" destId="{D20E3313-39A7-401C-B330-F6B050757BD3}" srcOrd="0" destOrd="0" presId="urn:microsoft.com/office/officeart/2005/8/layout/bProcess4"/>
    <dgm:cxn modelId="{98EC5D36-3E39-4EEE-9EA7-CD2FBFC9B07A}" type="presParOf" srcId="{7FB470FB-A0D0-45DC-84DF-BA0B4BEA749F}" destId="{C321E2AB-D9C2-4AF5-AE36-1EE8F9A1CC41}" srcOrd="1" destOrd="0" presId="urn:microsoft.com/office/officeart/2005/8/layout/bProcess4"/>
    <dgm:cxn modelId="{15A47D70-FC52-43A2-80DA-3E7F3C9910AF}" type="presParOf" srcId="{0708F098-A701-4C98-A5B4-ACBA0004DEB4}" destId="{C91600F5-D3F0-4F1B-A686-3B61CAB16142}" srcOrd="19" destOrd="0" presId="urn:microsoft.com/office/officeart/2005/8/layout/bProcess4"/>
    <dgm:cxn modelId="{58B71631-0FF8-4640-85AF-5519CF481687}" type="presParOf" srcId="{0708F098-A701-4C98-A5B4-ACBA0004DEB4}" destId="{44A162E6-A14C-45C7-B3EC-8090462C08B7}" srcOrd="20" destOrd="0" presId="urn:microsoft.com/office/officeart/2005/8/layout/bProcess4"/>
    <dgm:cxn modelId="{5C3FBD65-031E-404B-8AB9-DB78DE603425}" type="presParOf" srcId="{44A162E6-A14C-45C7-B3EC-8090462C08B7}" destId="{E9A204A7-EE2A-4577-9E82-F28C4423B111}" srcOrd="0" destOrd="0" presId="urn:microsoft.com/office/officeart/2005/8/layout/bProcess4"/>
    <dgm:cxn modelId="{CF4536A3-C2A8-4182-A241-E526136B178F}" type="presParOf" srcId="{44A162E6-A14C-45C7-B3EC-8090462C08B7}" destId="{174D0361-6DAB-46C4-BE2C-9DDDBF2AF885}" srcOrd="1" destOrd="0" presId="urn:microsoft.com/office/officeart/2005/8/layout/bProcess4"/>
    <dgm:cxn modelId="{260DA85C-A15C-4507-A64B-CDE8BA7A3CF6}" type="presParOf" srcId="{0708F098-A701-4C98-A5B4-ACBA0004DEB4}" destId="{158F5A87-A414-4E88-ACB4-20044F9FEB0A}" srcOrd="21" destOrd="0" presId="urn:microsoft.com/office/officeart/2005/8/layout/bProcess4"/>
    <dgm:cxn modelId="{EB896D44-0F98-4F5F-B6CB-D207FEC69572}" type="presParOf" srcId="{0708F098-A701-4C98-A5B4-ACBA0004DEB4}" destId="{0929FFE2-32EB-4425-A9F4-EB5BC15682F4}" srcOrd="22" destOrd="0" presId="urn:microsoft.com/office/officeart/2005/8/layout/bProcess4"/>
    <dgm:cxn modelId="{C881642D-5A82-416B-B21F-27BC647B4013}" type="presParOf" srcId="{0929FFE2-32EB-4425-A9F4-EB5BC15682F4}" destId="{6B440D4F-058C-462D-81F5-79BD75A67228}" srcOrd="0" destOrd="0" presId="urn:microsoft.com/office/officeart/2005/8/layout/bProcess4"/>
    <dgm:cxn modelId="{B615693D-BAA7-411C-B9C7-6428B4842304}" type="presParOf" srcId="{0929FFE2-32EB-4425-A9F4-EB5BC15682F4}" destId="{C015059E-EE2F-4A34-A331-2149D1735FC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322396-D238-4425-859E-C15E971051CE}">
      <dsp:nvSpPr>
        <dsp:cNvPr id="0" name=""/>
        <dsp:cNvSpPr/>
      </dsp:nvSpPr>
      <dsp:spPr>
        <a:xfrm rot="5400000">
          <a:off x="316921" y="818058"/>
          <a:ext cx="1272979" cy="153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917E9C-79C8-4F69-9A26-AFA0EBA7F55D}">
      <dsp:nvSpPr>
        <dsp:cNvPr id="0" name=""/>
        <dsp:cNvSpPr/>
      </dsp:nvSpPr>
      <dsp:spPr>
        <a:xfrm>
          <a:off x="607635" y="2504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ÚVOD</a:t>
          </a:r>
          <a:endParaRPr lang="cs-CZ" sz="1800" kern="1200" dirty="0"/>
        </a:p>
      </dsp:txBody>
      <dsp:txXfrm>
        <a:off x="607635" y="2504"/>
        <a:ext cx="1708286" cy="1024971"/>
      </dsp:txXfrm>
    </dsp:sp>
    <dsp:sp modelId="{85B0B15F-CBF3-44FF-9667-9C838FAE9B1C}">
      <dsp:nvSpPr>
        <dsp:cNvPr id="0" name=""/>
        <dsp:cNvSpPr/>
      </dsp:nvSpPr>
      <dsp:spPr>
        <a:xfrm rot="5458070">
          <a:off x="314239" y="2091247"/>
          <a:ext cx="1257107" cy="153745"/>
        </a:xfrm>
        <a:prstGeom prst="rect">
          <a:avLst/>
        </a:prstGeom>
        <a:solidFill>
          <a:schemeClr val="accent4">
            <a:hueOff val="1041235"/>
            <a:satOff val="-5920"/>
            <a:lumOff val="1902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621CF-20E0-4225-BEB2-0D0C2572C402}">
      <dsp:nvSpPr>
        <dsp:cNvPr id="0" name=""/>
        <dsp:cNvSpPr/>
      </dsp:nvSpPr>
      <dsp:spPr>
        <a:xfrm>
          <a:off x="607635" y="1283719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946577"/>
                <a:satOff val="-5382"/>
                <a:lumOff val="1729"/>
                <a:alphaOff val="0"/>
                <a:shade val="63000"/>
                <a:satMod val="165000"/>
              </a:schemeClr>
            </a:gs>
            <a:gs pos="30000">
              <a:schemeClr val="accent4">
                <a:hueOff val="946577"/>
                <a:satOff val="-5382"/>
                <a:lumOff val="1729"/>
                <a:alphaOff val="0"/>
                <a:shade val="58000"/>
                <a:satMod val="165000"/>
              </a:schemeClr>
            </a:gs>
            <a:gs pos="75000">
              <a:schemeClr val="accent4">
                <a:hueOff val="946577"/>
                <a:satOff val="-5382"/>
                <a:lumOff val="1729"/>
                <a:alphaOff val="0"/>
                <a:shade val="30000"/>
                <a:satMod val="175000"/>
              </a:schemeClr>
            </a:gs>
            <a:gs pos="100000">
              <a:schemeClr val="accent4">
                <a:hueOff val="946577"/>
                <a:satOff val="-5382"/>
                <a:lumOff val="172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Můj</a:t>
          </a:r>
          <a:r>
            <a:rPr lang="cs-CZ" sz="1800" kern="1200" baseline="0" dirty="0" smtClean="0">
              <a:hlinkClick xmlns:r="http://schemas.openxmlformats.org/officeDocument/2006/relationships" r:id="" action="ppaction://hlinksldjump"/>
            </a:rPr>
            <a:t> pohled na znečišťování</a:t>
          </a:r>
          <a:endParaRPr lang="cs-CZ" sz="1800" kern="1200" dirty="0"/>
        </a:p>
      </dsp:txBody>
      <dsp:txXfrm>
        <a:off x="607635" y="1283719"/>
        <a:ext cx="1708286" cy="1024971"/>
      </dsp:txXfrm>
    </dsp:sp>
    <dsp:sp modelId="{2A585E46-900B-4C8A-B3F9-0720AA885EC8}">
      <dsp:nvSpPr>
        <dsp:cNvPr id="0" name=""/>
        <dsp:cNvSpPr/>
      </dsp:nvSpPr>
      <dsp:spPr>
        <a:xfrm rot="5354500">
          <a:off x="294104" y="3374521"/>
          <a:ext cx="1293261" cy="153745"/>
        </a:xfrm>
        <a:prstGeom prst="rect">
          <a:avLst/>
        </a:prstGeom>
        <a:solidFill>
          <a:schemeClr val="accent4">
            <a:hueOff val="2082470"/>
            <a:satOff val="-11840"/>
            <a:lumOff val="3804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3053A5-8F09-4248-A8D5-43008583E714}">
      <dsp:nvSpPr>
        <dsp:cNvPr id="0" name=""/>
        <dsp:cNvSpPr/>
      </dsp:nvSpPr>
      <dsp:spPr>
        <a:xfrm>
          <a:off x="586401" y="2548882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1893154"/>
                <a:satOff val="-10764"/>
                <a:lumOff val="3458"/>
                <a:alphaOff val="0"/>
                <a:shade val="63000"/>
                <a:satMod val="165000"/>
              </a:schemeClr>
            </a:gs>
            <a:gs pos="30000">
              <a:schemeClr val="accent4">
                <a:hueOff val="1893154"/>
                <a:satOff val="-10764"/>
                <a:lumOff val="3458"/>
                <a:alphaOff val="0"/>
                <a:shade val="58000"/>
                <a:satMod val="165000"/>
              </a:schemeClr>
            </a:gs>
            <a:gs pos="75000">
              <a:schemeClr val="accent4">
                <a:hueOff val="1893154"/>
                <a:satOff val="-10764"/>
                <a:lumOff val="3458"/>
                <a:alphaOff val="0"/>
                <a:shade val="30000"/>
                <a:satMod val="175000"/>
              </a:schemeClr>
            </a:gs>
            <a:gs pos="100000">
              <a:schemeClr val="accent4">
                <a:hueOff val="1893154"/>
                <a:satOff val="-10764"/>
                <a:lumOff val="345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Moderní</a:t>
          </a:r>
          <a:r>
            <a:rPr lang="cs-CZ" sz="1800" kern="1200" baseline="0" dirty="0" smtClean="0">
              <a:hlinkClick xmlns:r="http://schemas.openxmlformats.org/officeDocument/2006/relationships" r:id="" action="ppaction://hlinksldjump"/>
            </a:rPr>
            <a:t> technologie</a:t>
          </a:r>
          <a:endParaRPr lang="cs-CZ" sz="1800" kern="1200" dirty="0"/>
        </a:p>
      </dsp:txBody>
      <dsp:txXfrm>
        <a:off x="586401" y="2548882"/>
        <a:ext cx="1708286" cy="1024971"/>
      </dsp:txXfrm>
    </dsp:sp>
    <dsp:sp modelId="{EF2FF05E-ED4A-4EF2-B61D-8A86F645DCAB}">
      <dsp:nvSpPr>
        <dsp:cNvPr id="0" name=""/>
        <dsp:cNvSpPr/>
      </dsp:nvSpPr>
      <dsp:spPr>
        <a:xfrm>
          <a:off x="957528" y="4021095"/>
          <a:ext cx="2263785" cy="153745"/>
        </a:xfrm>
        <a:prstGeom prst="rect">
          <a:avLst/>
        </a:prstGeom>
        <a:solidFill>
          <a:schemeClr val="accent4">
            <a:hueOff val="3123705"/>
            <a:satOff val="-17761"/>
            <a:lumOff val="5706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EA060B-ED88-44D1-9397-7997A3032F00}">
      <dsp:nvSpPr>
        <dsp:cNvPr id="0" name=""/>
        <dsp:cNvSpPr/>
      </dsp:nvSpPr>
      <dsp:spPr>
        <a:xfrm>
          <a:off x="607635" y="3846148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2839731"/>
                <a:satOff val="-16146"/>
                <a:lumOff val="5187"/>
                <a:alphaOff val="0"/>
                <a:shade val="63000"/>
                <a:satMod val="165000"/>
              </a:schemeClr>
            </a:gs>
            <a:gs pos="30000">
              <a:schemeClr val="accent4">
                <a:hueOff val="2839731"/>
                <a:satOff val="-16146"/>
                <a:lumOff val="5187"/>
                <a:alphaOff val="0"/>
                <a:shade val="58000"/>
                <a:satMod val="165000"/>
              </a:schemeClr>
            </a:gs>
            <a:gs pos="75000">
              <a:schemeClr val="accent4">
                <a:hueOff val="2839731"/>
                <a:satOff val="-16146"/>
                <a:lumOff val="5187"/>
                <a:alphaOff val="0"/>
                <a:shade val="30000"/>
                <a:satMod val="175000"/>
              </a:schemeClr>
            </a:gs>
            <a:gs pos="100000">
              <a:schemeClr val="accent4">
                <a:hueOff val="2839731"/>
                <a:satOff val="-16146"/>
                <a:lumOff val="5187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Sociální</a:t>
          </a:r>
          <a:r>
            <a:rPr lang="cs-CZ" sz="1800" kern="1200" baseline="0" dirty="0" smtClean="0">
              <a:hlinkClick xmlns:r="http://schemas.openxmlformats.org/officeDocument/2006/relationships" r:id="" action="ppaction://hlinksldjump"/>
            </a:rPr>
            <a:t> sítě</a:t>
          </a:r>
          <a:endParaRPr lang="cs-CZ" sz="1800" kern="1200" dirty="0"/>
        </a:p>
      </dsp:txBody>
      <dsp:txXfrm>
        <a:off x="607635" y="3846148"/>
        <a:ext cx="1708286" cy="1024971"/>
      </dsp:txXfrm>
    </dsp:sp>
    <dsp:sp modelId="{BF741AC2-CD59-486A-BC0F-E8801FB1F431}">
      <dsp:nvSpPr>
        <dsp:cNvPr id="0" name=""/>
        <dsp:cNvSpPr/>
      </dsp:nvSpPr>
      <dsp:spPr>
        <a:xfrm rot="16200000">
          <a:off x="2588942" y="3380487"/>
          <a:ext cx="1272979" cy="153745"/>
        </a:xfrm>
        <a:prstGeom prst="rect">
          <a:avLst/>
        </a:prstGeom>
        <a:solidFill>
          <a:schemeClr val="accent4">
            <a:hueOff val="4164939"/>
            <a:satOff val="-23681"/>
            <a:lumOff val="760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FA189D-2215-4640-8D5D-83F8E991B2ED}">
      <dsp:nvSpPr>
        <dsp:cNvPr id="0" name=""/>
        <dsp:cNvSpPr/>
      </dsp:nvSpPr>
      <dsp:spPr>
        <a:xfrm>
          <a:off x="2879656" y="3846148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3786309"/>
                <a:satOff val="-21528"/>
                <a:lumOff val="6916"/>
                <a:alphaOff val="0"/>
                <a:shade val="63000"/>
                <a:satMod val="165000"/>
              </a:schemeClr>
            </a:gs>
            <a:gs pos="30000">
              <a:schemeClr val="accent4">
                <a:hueOff val="3786309"/>
                <a:satOff val="-21528"/>
                <a:lumOff val="6916"/>
                <a:alphaOff val="0"/>
                <a:shade val="58000"/>
                <a:satMod val="165000"/>
              </a:schemeClr>
            </a:gs>
            <a:gs pos="75000">
              <a:schemeClr val="accent4">
                <a:hueOff val="3786309"/>
                <a:satOff val="-21528"/>
                <a:lumOff val="6916"/>
                <a:alphaOff val="0"/>
                <a:shade val="30000"/>
                <a:satMod val="175000"/>
              </a:schemeClr>
            </a:gs>
            <a:gs pos="100000">
              <a:schemeClr val="accent4">
                <a:hueOff val="3786309"/>
                <a:satOff val="-21528"/>
                <a:lumOff val="691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Mobily</a:t>
          </a:r>
          <a:endParaRPr lang="cs-CZ" sz="1800" kern="1200" dirty="0"/>
        </a:p>
      </dsp:txBody>
      <dsp:txXfrm>
        <a:off x="2879656" y="3846148"/>
        <a:ext cx="1708286" cy="1024971"/>
      </dsp:txXfrm>
    </dsp:sp>
    <dsp:sp modelId="{61DF60AA-8AF1-49B3-9169-85BFDBF3791A}">
      <dsp:nvSpPr>
        <dsp:cNvPr id="0" name=""/>
        <dsp:cNvSpPr/>
      </dsp:nvSpPr>
      <dsp:spPr>
        <a:xfrm rot="16200000">
          <a:off x="2588942" y="2099272"/>
          <a:ext cx="1272979" cy="153745"/>
        </a:xfrm>
        <a:prstGeom prst="rect">
          <a:avLst/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96B4B3-865B-461E-850A-60FCAD2B83AC}">
      <dsp:nvSpPr>
        <dsp:cNvPr id="0" name=""/>
        <dsp:cNvSpPr/>
      </dsp:nvSpPr>
      <dsp:spPr>
        <a:xfrm>
          <a:off x="2879656" y="2564933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4732886"/>
                <a:satOff val="-26910"/>
                <a:lumOff val="8645"/>
                <a:alphaOff val="0"/>
                <a:shade val="63000"/>
                <a:satMod val="165000"/>
              </a:schemeClr>
            </a:gs>
            <a:gs pos="30000">
              <a:schemeClr val="accent4">
                <a:hueOff val="4732886"/>
                <a:satOff val="-26910"/>
                <a:lumOff val="8645"/>
                <a:alphaOff val="0"/>
                <a:shade val="58000"/>
                <a:satMod val="165000"/>
              </a:schemeClr>
            </a:gs>
            <a:gs pos="75000">
              <a:schemeClr val="accent4">
                <a:hueOff val="4732886"/>
                <a:satOff val="-26910"/>
                <a:lumOff val="8645"/>
                <a:alphaOff val="0"/>
                <a:shade val="30000"/>
                <a:satMod val="175000"/>
              </a:schemeClr>
            </a:gs>
            <a:gs pos="100000">
              <a:schemeClr val="accent4">
                <a:hueOff val="4732886"/>
                <a:satOff val="-26910"/>
                <a:lumOff val="8645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Rakety</a:t>
          </a:r>
          <a:endParaRPr lang="cs-CZ" sz="1800" kern="1200" dirty="0"/>
        </a:p>
      </dsp:txBody>
      <dsp:txXfrm>
        <a:off x="2879656" y="2564933"/>
        <a:ext cx="1708286" cy="1024971"/>
      </dsp:txXfrm>
    </dsp:sp>
    <dsp:sp modelId="{0F72A461-73C4-4B5D-ADA7-FA38E1A70307}">
      <dsp:nvSpPr>
        <dsp:cNvPr id="0" name=""/>
        <dsp:cNvSpPr/>
      </dsp:nvSpPr>
      <dsp:spPr>
        <a:xfrm rot="16200000">
          <a:off x="2588942" y="818058"/>
          <a:ext cx="1272979" cy="153745"/>
        </a:xfrm>
        <a:prstGeom prst="rect">
          <a:avLst/>
        </a:prstGeom>
        <a:solidFill>
          <a:schemeClr val="accent4">
            <a:hueOff val="6247409"/>
            <a:satOff val="-35521"/>
            <a:lumOff val="11412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1BECB2-C2E9-4D44-910B-96F96D151118}">
      <dsp:nvSpPr>
        <dsp:cNvPr id="0" name=""/>
        <dsp:cNvSpPr/>
      </dsp:nvSpPr>
      <dsp:spPr>
        <a:xfrm>
          <a:off x="2879656" y="1283719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5679463"/>
                <a:satOff val="-32292"/>
                <a:lumOff val="10375"/>
                <a:alphaOff val="0"/>
                <a:shade val="63000"/>
                <a:satMod val="165000"/>
              </a:schemeClr>
            </a:gs>
            <a:gs pos="30000">
              <a:schemeClr val="accent4">
                <a:hueOff val="5679463"/>
                <a:satOff val="-32292"/>
                <a:lumOff val="10375"/>
                <a:alphaOff val="0"/>
                <a:shade val="58000"/>
                <a:satMod val="165000"/>
              </a:schemeClr>
            </a:gs>
            <a:gs pos="75000">
              <a:schemeClr val="accent4">
                <a:hueOff val="5679463"/>
                <a:satOff val="-32292"/>
                <a:lumOff val="10375"/>
                <a:alphaOff val="0"/>
                <a:shade val="30000"/>
                <a:satMod val="175000"/>
              </a:schemeClr>
            </a:gs>
            <a:gs pos="100000">
              <a:schemeClr val="accent4">
                <a:hueOff val="5679463"/>
                <a:satOff val="-32292"/>
                <a:lumOff val="10375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Žárovka</a:t>
          </a:r>
          <a:endParaRPr lang="cs-CZ" sz="1800" kern="1200" dirty="0"/>
        </a:p>
      </dsp:txBody>
      <dsp:txXfrm>
        <a:off x="2879656" y="1283719"/>
        <a:ext cx="1708286" cy="1024971"/>
      </dsp:txXfrm>
    </dsp:sp>
    <dsp:sp modelId="{B668A9FC-FA16-4E1E-88F5-166660F0360C}">
      <dsp:nvSpPr>
        <dsp:cNvPr id="0" name=""/>
        <dsp:cNvSpPr/>
      </dsp:nvSpPr>
      <dsp:spPr>
        <a:xfrm>
          <a:off x="3229549" y="177450"/>
          <a:ext cx="2263785" cy="153745"/>
        </a:xfrm>
        <a:prstGeom prst="rect">
          <a:avLst/>
        </a:prstGeom>
        <a:solidFill>
          <a:schemeClr val="accent4">
            <a:hueOff val="7288644"/>
            <a:satOff val="-41441"/>
            <a:lumOff val="13314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D4CBDB-901F-4FB8-AFB2-6F8246B8D2E9}">
      <dsp:nvSpPr>
        <dsp:cNvPr id="0" name=""/>
        <dsp:cNvSpPr/>
      </dsp:nvSpPr>
      <dsp:spPr>
        <a:xfrm>
          <a:off x="2879656" y="2504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6626040"/>
                <a:satOff val="-37674"/>
                <a:lumOff val="12104"/>
                <a:alphaOff val="0"/>
                <a:shade val="63000"/>
                <a:satMod val="165000"/>
              </a:schemeClr>
            </a:gs>
            <a:gs pos="30000">
              <a:schemeClr val="accent4">
                <a:hueOff val="6626040"/>
                <a:satOff val="-37674"/>
                <a:lumOff val="12104"/>
                <a:alphaOff val="0"/>
                <a:shade val="58000"/>
                <a:satMod val="165000"/>
              </a:schemeClr>
            </a:gs>
            <a:gs pos="75000">
              <a:schemeClr val="accent4">
                <a:hueOff val="6626040"/>
                <a:satOff val="-37674"/>
                <a:lumOff val="12104"/>
                <a:alphaOff val="0"/>
                <a:shade val="30000"/>
                <a:satMod val="175000"/>
              </a:schemeClr>
            </a:gs>
            <a:gs pos="100000">
              <a:schemeClr val="accent4">
                <a:hueOff val="6626040"/>
                <a:satOff val="-37674"/>
                <a:lumOff val="1210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Auta</a:t>
          </a:r>
          <a:endParaRPr lang="cs-CZ" sz="1800" kern="1200" dirty="0"/>
        </a:p>
      </dsp:txBody>
      <dsp:txXfrm>
        <a:off x="2879656" y="2504"/>
        <a:ext cx="1708286" cy="1024971"/>
      </dsp:txXfrm>
    </dsp:sp>
    <dsp:sp modelId="{91072D97-DFA9-453B-BDF0-9CB55815A507}">
      <dsp:nvSpPr>
        <dsp:cNvPr id="0" name=""/>
        <dsp:cNvSpPr/>
      </dsp:nvSpPr>
      <dsp:spPr>
        <a:xfrm rot="5400000">
          <a:off x="4860962" y="818058"/>
          <a:ext cx="1272979" cy="153745"/>
        </a:xfrm>
        <a:prstGeom prst="rect">
          <a:avLst/>
        </a:prstGeom>
        <a:solidFill>
          <a:schemeClr val="accent4">
            <a:hueOff val="8329879"/>
            <a:satOff val="-47362"/>
            <a:lumOff val="15216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3A1BB0-6D47-4BC0-9666-C91C722A55D3}">
      <dsp:nvSpPr>
        <dsp:cNvPr id="0" name=""/>
        <dsp:cNvSpPr/>
      </dsp:nvSpPr>
      <dsp:spPr>
        <a:xfrm>
          <a:off x="5151677" y="2504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7572617"/>
                <a:satOff val="-43056"/>
                <a:lumOff val="13833"/>
                <a:alphaOff val="0"/>
                <a:shade val="63000"/>
                <a:satMod val="165000"/>
              </a:schemeClr>
            </a:gs>
            <a:gs pos="30000">
              <a:schemeClr val="accent4">
                <a:hueOff val="7572617"/>
                <a:satOff val="-43056"/>
                <a:lumOff val="13833"/>
                <a:alphaOff val="0"/>
                <a:shade val="58000"/>
                <a:satMod val="165000"/>
              </a:schemeClr>
            </a:gs>
            <a:gs pos="75000">
              <a:schemeClr val="accent4">
                <a:hueOff val="7572617"/>
                <a:satOff val="-43056"/>
                <a:lumOff val="13833"/>
                <a:alphaOff val="0"/>
                <a:shade val="30000"/>
                <a:satMod val="175000"/>
              </a:schemeClr>
            </a:gs>
            <a:gs pos="100000">
              <a:schemeClr val="accent4">
                <a:hueOff val="7572617"/>
                <a:satOff val="-43056"/>
                <a:lumOff val="1383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Graf</a:t>
          </a:r>
          <a:endParaRPr lang="cs-CZ" sz="1800" kern="1200" dirty="0"/>
        </a:p>
      </dsp:txBody>
      <dsp:txXfrm>
        <a:off x="5151677" y="2504"/>
        <a:ext cx="1708286" cy="1024971"/>
      </dsp:txXfrm>
    </dsp:sp>
    <dsp:sp modelId="{C91600F5-D3F0-4F1B-A686-3B61CAB16142}">
      <dsp:nvSpPr>
        <dsp:cNvPr id="0" name=""/>
        <dsp:cNvSpPr/>
      </dsp:nvSpPr>
      <dsp:spPr>
        <a:xfrm rot="5400000">
          <a:off x="4860962" y="2099272"/>
          <a:ext cx="1272979" cy="153745"/>
        </a:xfrm>
        <a:prstGeom prst="rect">
          <a:avLst/>
        </a:prstGeom>
        <a:solidFill>
          <a:schemeClr val="accent4">
            <a:hueOff val="9371114"/>
            <a:satOff val="-53282"/>
            <a:lumOff val="1711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21E2AB-D9C2-4AF5-AE36-1EE8F9A1CC41}">
      <dsp:nvSpPr>
        <dsp:cNvPr id="0" name=""/>
        <dsp:cNvSpPr/>
      </dsp:nvSpPr>
      <dsp:spPr>
        <a:xfrm>
          <a:off x="5151677" y="1283719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8519194"/>
                <a:satOff val="-48438"/>
                <a:lumOff val="15562"/>
                <a:alphaOff val="0"/>
                <a:shade val="63000"/>
                <a:satMod val="165000"/>
              </a:schemeClr>
            </a:gs>
            <a:gs pos="30000">
              <a:schemeClr val="accent4">
                <a:hueOff val="8519194"/>
                <a:satOff val="-48438"/>
                <a:lumOff val="15562"/>
                <a:alphaOff val="0"/>
                <a:shade val="58000"/>
                <a:satMod val="165000"/>
              </a:schemeClr>
            </a:gs>
            <a:gs pos="75000">
              <a:schemeClr val="accent4">
                <a:hueOff val="8519194"/>
                <a:satOff val="-48438"/>
                <a:lumOff val="15562"/>
                <a:alphaOff val="0"/>
                <a:shade val="30000"/>
                <a:satMod val="175000"/>
              </a:schemeClr>
            </a:gs>
            <a:gs pos="100000">
              <a:schemeClr val="accent4">
                <a:hueOff val="8519194"/>
                <a:satOff val="-48438"/>
                <a:lumOff val="1556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Knihtisk</a:t>
          </a:r>
          <a:endParaRPr lang="cs-CZ" sz="1800" kern="1200" dirty="0"/>
        </a:p>
      </dsp:txBody>
      <dsp:txXfrm>
        <a:off x="5151677" y="1283719"/>
        <a:ext cx="1708286" cy="1024971"/>
      </dsp:txXfrm>
    </dsp:sp>
    <dsp:sp modelId="{158F5A87-A414-4E88-ACB4-20044F9FEB0A}">
      <dsp:nvSpPr>
        <dsp:cNvPr id="0" name=""/>
        <dsp:cNvSpPr/>
      </dsp:nvSpPr>
      <dsp:spPr>
        <a:xfrm rot="5400000">
          <a:off x="4860962" y="3380487"/>
          <a:ext cx="1272979" cy="153745"/>
        </a:xfrm>
        <a:prstGeom prst="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D0361-6DAB-46C4-BE2C-9DDDBF2AF885}">
      <dsp:nvSpPr>
        <dsp:cNvPr id="0" name=""/>
        <dsp:cNvSpPr/>
      </dsp:nvSpPr>
      <dsp:spPr>
        <a:xfrm>
          <a:off x="5151677" y="2564933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9465772"/>
                <a:satOff val="-53820"/>
                <a:lumOff val="17291"/>
                <a:alphaOff val="0"/>
                <a:shade val="63000"/>
                <a:satMod val="165000"/>
              </a:schemeClr>
            </a:gs>
            <a:gs pos="30000">
              <a:schemeClr val="accent4">
                <a:hueOff val="9465772"/>
                <a:satOff val="-53820"/>
                <a:lumOff val="17291"/>
                <a:alphaOff val="0"/>
                <a:shade val="58000"/>
                <a:satMod val="165000"/>
              </a:schemeClr>
            </a:gs>
            <a:gs pos="75000">
              <a:schemeClr val="accent4">
                <a:hueOff val="9465772"/>
                <a:satOff val="-53820"/>
                <a:lumOff val="17291"/>
                <a:alphaOff val="0"/>
                <a:shade val="30000"/>
                <a:satMod val="175000"/>
              </a:schemeClr>
            </a:gs>
            <a:gs pos="100000">
              <a:schemeClr val="accent4">
                <a:hueOff val="9465772"/>
                <a:satOff val="-53820"/>
                <a:lumOff val="1729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Konec</a:t>
          </a:r>
          <a:endParaRPr lang="cs-CZ" sz="1800" kern="1200" dirty="0"/>
        </a:p>
      </dsp:txBody>
      <dsp:txXfrm>
        <a:off x="5151677" y="2564933"/>
        <a:ext cx="1708286" cy="1024971"/>
      </dsp:txXfrm>
    </dsp:sp>
    <dsp:sp modelId="{C015059E-EE2F-4A34-A331-2149D1735FC2}">
      <dsp:nvSpPr>
        <dsp:cNvPr id="0" name=""/>
        <dsp:cNvSpPr/>
      </dsp:nvSpPr>
      <dsp:spPr>
        <a:xfrm>
          <a:off x="5151677" y="3846148"/>
          <a:ext cx="1708286" cy="1024971"/>
        </a:xfrm>
        <a:prstGeom prst="flowChartPunchedTape">
          <a:avLst/>
        </a:prstGeom>
        <a:gradFill rotWithShape="0">
          <a:gsLst>
            <a:gs pos="0">
              <a:schemeClr val="accent4">
                <a:hueOff val="10412348"/>
                <a:satOff val="-59202"/>
                <a:lumOff val="19020"/>
                <a:alphaOff val="0"/>
                <a:shade val="63000"/>
                <a:satMod val="165000"/>
              </a:schemeClr>
            </a:gs>
            <a:gs pos="30000">
              <a:schemeClr val="accent4">
                <a:hueOff val="10412348"/>
                <a:satOff val="-59202"/>
                <a:lumOff val="19020"/>
                <a:alphaOff val="0"/>
                <a:shade val="58000"/>
                <a:satMod val="165000"/>
              </a:schemeClr>
            </a:gs>
            <a:gs pos="75000">
              <a:schemeClr val="accent4">
                <a:hueOff val="10412348"/>
                <a:satOff val="-59202"/>
                <a:lumOff val="19020"/>
                <a:alphaOff val="0"/>
                <a:shade val="30000"/>
                <a:satMod val="175000"/>
              </a:schemeClr>
            </a:gs>
            <a:gs pos="100000">
              <a:schemeClr val="accent4">
                <a:hueOff val="10412348"/>
                <a:satOff val="-59202"/>
                <a:lumOff val="1902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hlinkClick xmlns:r="http://schemas.openxmlformats.org/officeDocument/2006/relationships" r:id="" action="ppaction://hlinksldjump"/>
            </a:rPr>
            <a:t>Zdroje</a:t>
          </a:r>
          <a:endParaRPr lang="cs-CZ" sz="1800" kern="1200" dirty="0"/>
        </a:p>
      </dsp:txBody>
      <dsp:txXfrm>
        <a:off x="5151677" y="3846148"/>
        <a:ext cx="1708286" cy="1024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25819-6744-408B-A4DC-7AC23BD8C67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AFD0A-FB24-4597-99C1-D8DFE1B823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AFD0A-FB24-4597-99C1-D8DFE1B823F1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953768-8C1D-4CE2-835C-D389E13149A3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BC52FB-77E2-4294-8CA5-3DA082A578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obiln%C3%AD_telefon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3140968"/>
            <a:ext cx="6172200" cy="1894362"/>
          </a:xfrm>
        </p:spPr>
        <p:txBody>
          <a:bodyPr/>
          <a:lstStyle/>
          <a:p>
            <a:r>
              <a:rPr lang="cs-CZ" dirty="0" smtClean="0">
                <a:hlinkClick r:id="rId2" action="ppaction://hlinksldjump"/>
              </a:rPr>
              <a:t>SVĚT TECHNIKY </a:t>
            </a:r>
            <a:r>
              <a:rPr lang="cs-CZ" sz="3200" cap="none" dirty="0" smtClean="0">
                <a:ln/>
                <a:solidFill>
                  <a:schemeClr val="accent3"/>
                </a:solidFill>
                <a:hlinkClick r:id="rId2" action="ppaction://hlinksldjump"/>
              </a:rPr>
              <a:t>A </a:t>
            </a:r>
            <a:r>
              <a:rPr lang="cs-CZ" sz="3200" cap="none" dirty="0" smtClean="0">
                <a:ln/>
                <a:solidFill>
                  <a:schemeClr val="accent3"/>
                </a:solidFill>
                <a:hlinkClick r:id="rId2" action="ppaction://hlinksldjump"/>
              </a:rPr>
              <a:t>JÁ</a:t>
            </a:r>
            <a:r>
              <a:rPr lang="cs-CZ" sz="3200" cap="none" dirty="0" smtClean="0">
                <a:ln/>
                <a:solidFill>
                  <a:schemeClr val="accent3"/>
                </a:solidFill>
              </a:rPr>
              <a:t/>
            </a:r>
            <a:br>
              <a:rPr lang="cs-CZ" sz="3200" cap="none" dirty="0" smtClean="0">
                <a:ln/>
                <a:solidFill>
                  <a:schemeClr val="accent3"/>
                </a:solidFill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Vytvořila Eliška Horáková</a:t>
            </a:r>
            <a:endParaRPr lang="cs-CZ" dirty="0"/>
          </a:p>
        </p:txBody>
      </p:sp>
      <p:pic>
        <p:nvPicPr>
          <p:cNvPr id="4" name="Obrázek 3" descr="Bez názv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2852936"/>
            <a:ext cx="1733792" cy="301984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3" action="ppaction://hlinksldjump"/>
              </a:rPr>
              <a:t>Graf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55576" y="1412776"/>
          <a:ext cx="7423324" cy="4875537"/>
        </p:xfrm>
        <a:graphic>
          <a:graphicData uri="http://schemas.openxmlformats.org/presentationml/2006/ole">
            <p:oleObj spid="_x0000_s1026" name="Worksheet" r:id="rId4" imgW="6105523" imgH="4010133" progId="Excel.Sheet.8">
              <p:embed/>
            </p:oleObj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Knihtisk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Tisk z výšky se patrně poprvé objevil v Číně, kde první deskové tisky vznikly v 9. </a:t>
            </a:r>
            <a:r>
              <a:rPr lang="cs-CZ" dirty="0" smtClean="0"/>
              <a:t>století.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ismena-z-knihtisk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564904"/>
            <a:ext cx="5842000" cy="33655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Doufám že se vám moje prezentace líbila</a:t>
            </a:r>
            <a:endParaRPr lang="cs-CZ" dirty="0"/>
          </a:p>
        </p:txBody>
      </p:sp>
      <p:pic>
        <p:nvPicPr>
          <p:cNvPr id="4" name="Zástupný symbol pro obsah 3" descr="smajlik.-d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105025" y="1846262"/>
            <a:ext cx="4171950" cy="43815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cs.wikipedia.org/wiki/Mobiln%C3%AD_telefon</a:t>
            </a:r>
            <a:endParaRPr lang="cs-CZ" dirty="0" smtClean="0"/>
          </a:p>
          <a:p>
            <a:r>
              <a:rPr lang="cs-CZ" dirty="0" smtClean="0"/>
              <a:t> http</a:t>
            </a:r>
            <a:r>
              <a:rPr lang="cs-CZ" dirty="0" smtClean="0"/>
              <a:t>://</a:t>
            </a:r>
            <a:r>
              <a:rPr lang="cs-CZ" dirty="0" smtClean="0"/>
              <a:t>photobit.cz/photo/2549/slides/irc-krnov </a:t>
            </a:r>
          </a:p>
          <a:p>
            <a:r>
              <a:rPr lang="cs-CZ" dirty="0" smtClean="0"/>
              <a:t> </a:t>
            </a:r>
            <a:r>
              <a:rPr lang="cs-CZ" dirty="0" smtClean="0"/>
              <a:t>http://www.</a:t>
            </a:r>
            <a:r>
              <a:rPr lang="cs-CZ" dirty="0" err="1" smtClean="0"/>
              <a:t>chip.cz</a:t>
            </a:r>
            <a:r>
              <a:rPr lang="cs-CZ" dirty="0" smtClean="0"/>
              <a:t>/</a:t>
            </a:r>
            <a:r>
              <a:rPr lang="cs-CZ" dirty="0" err="1" smtClean="0"/>
              <a:t>obrazky</a:t>
            </a:r>
            <a:r>
              <a:rPr lang="cs-CZ" dirty="0" smtClean="0"/>
              <a:t>/</a:t>
            </a:r>
            <a:r>
              <a:rPr lang="cs-CZ" dirty="0" err="1" smtClean="0"/>
              <a:t>michal</a:t>
            </a:r>
            <a:r>
              <a:rPr lang="cs-CZ" dirty="0" smtClean="0"/>
              <a:t>-</a:t>
            </a:r>
            <a:r>
              <a:rPr lang="cs-CZ" dirty="0" err="1" smtClean="0"/>
              <a:t>bares</a:t>
            </a:r>
            <a:r>
              <a:rPr lang="cs-CZ" dirty="0" smtClean="0"/>
              <a:t>/2014/04/</a:t>
            </a:r>
            <a:r>
              <a:rPr lang="cs-CZ" dirty="0" err="1" smtClean="0"/>
              <a:t>samsung</a:t>
            </a:r>
            <a:r>
              <a:rPr lang="cs-CZ" dirty="0" smtClean="0"/>
              <a:t>-</a:t>
            </a:r>
            <a:r>
              <a:rPr lang="cs-CZ" dirty="0" err="1" smtClean="0"/>
              <a:t>galaxy</a:t>
            </a:r>
            <a:r>
              <a:rPr lang="cs-CZ" dirty="0" smtClean="0"/>
              <a:t>-s5-</a:t>
            </a:r>
            <a:r>
              <a:rPr lang="cs-CZ" dirty="0" err="1" smtClean="0"/>
              <a:t>copper</a:t>
            </a:r>
            <a:r>
              <a:rPr lang="cs-CZ" dirty="0" smtClean="0"/>
              <a:t>-</a:t>
            </a:r>
            <a:r>
              <a:rPr lang="cs-CZ" dirty="0" err="1" smtClean="0"/>
              <a:t>gold</a:t>
            </a:r>
            <a:r>
              <a:rPr lang="cs-CZ" dirty="0" smtClean="0"/>
              <a:t>-</a:t>
            </a:r>
            <a:r>
              <a:rPr lang="cs-CZ" dirty="0" err="1" smtClean="0"/>
              <a:t>nahled.jpg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wikipedie</a:t>
            </a:r>
            <a:endParaRPr lang="cs-CZ" dirty="0" smtClean="0"/>
          </a:p>
          <a:p>
            <a:r>
              <a:rPr lang="cs-CZ" dirty="0" err="1" smtClean="0"/>
              <a:t>Google</a:t>
            </a:r>
            <a:r>
              <a:rPr lang="cs-CZ" dirty="0" smtClean="0"/>
              <a:t> obrázky</a:t>
            </a:r>
          </a:p>
          <a:p>
            <a:r>
              <a:rPr lang="cs-CZ" dirty="0" err="1" smtClean="0"/>
              <a:t>Mozilla</a:t>
            </a:r>
            <a:r>
              <a:rPr lang="cs-CZ" dirty="0" smtClean="0"/>
              <a:t> </a:t>
            </a:r>
            <a:r>
              <a:rPr lang="cs-CZ" dirty="0" err="1" smtClean="0"/>
              <a:t>Firefox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>
              <a:solidFill>
                <a:srgbClr val="00206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bdélník 4"/>
          <p:cNvSpPr/>
          <p:nvPr/>
        </p:nvSpPr>
        <p:spPr>
          <a:xfrm>
            <a:off x="2555776" y="476672"/>
            <a:ext cx="3134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Osnova</a:t>
            </a:r>
            <a:endParaRPr lang="cs-CZ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Můj pohled na znečišťování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Znečišťuje se stále víc a víc</a:t>
            </a:r>
          </a:p>
          <a:p>
            <a:endParaRPr lang="cs-CZ" dirty="0" smtClean="0"/>
          </a:p>
          <a:p>
            <a:r>
              <a:rPr lang="cs-CZ" dirty="0" smtClean="0"/>
              <a:t>Jak se znečišťuje : Z výroby nových věcí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       Z výfuků aut</a:t>
            </a:r>
          </a:p>
        </p:txBody>
      </p:sp>
      <p:pic>
        <p:nvPicPr>
          <p:cNvPr id="4" name="Obrázek 3" descr="7sm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3425867"/>
            <a:ext cx="5256584" cy="343213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Moderní technologie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by si dokázal představit svět bez počítačů, aut, internetu, mobilů a televize? 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Dnes už zřejmě nikdo.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Čím více technologie je na světě, tím jsme na ní závislejší.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pic>
        <p:nvPicPr>
          <p:cNvPr id="4" name="Obrázek 3" descr="9258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282440"/>
            <a:ext cx="4572000" cy="257556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Ask</a:t>
            </a:r>
            <a:r>
              <a:rPr lang="cs-CZ" dirty="0" smtClean="0"/>
              <a:t>, </a:t>
            </a:r>
            <a:r>
              <a:rPr lang="cs-CZ" dirty="0" err="1" smtClean="0"/>
              <a:t>Skype</a:t>
            </a:r>
            <a:r>
              <a:rPr lang="cs-CZ" dirty="0" smtClean="0"/>
              <a:t> tyhle jména zná asi každý.</a:t>
            </a:r>
          </a:p>
          <a:p>
            <a:endParaRPr lang="cs-CZ" dirty="0" smtClean="0"/>
          </a:p>
          <a:p>
            <a:r>
              <a:rPr lang="cs-CZ" dirty="0" smtClean="0"/>
              <a:t>Jsou to sítě umožňující komunikovat mezi sebou aniž by to něco stálo</a:t>
            </a:r>
            <a:endParaRPr lang="cs-CZ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3284984"/>
            <a:ext cx="3048000" cy="1495425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5" name="Obrázek 4" descr="Ask-Logo-Mediu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2852936"/>
            <a:ext cx="3072341" cy="230425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6" name="Obrázek 5" descr="skyp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4791447"/>
            <a:ext cx="3480510" cy="206655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hlinkClick r:id="rId2" action="ppaction://hlinksldjump"/>
              </a:rPr>
              <a:t>Mobily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mobilní telefony pro veřejnost se začaly objevovat až v 50. letech 20. </a:t>
            </a:r>
            <a:r>
              <a:rPr lang="cs-CZ" dirty="0" smtClean="0"/>
              <a:t>století</a:t>
            </a:r>
          </a:p>
          <a:p>
            <a:r>
              <a:rPr lang="cs-CZ" b="1" dirty="0" smtClean="0"/>
              <a:t>Mobilní telefon</a:t>
            </a:r>
            <a:r>
              <a:rPr lang="cs-CZ" dirty="0" smtClean="0"/>
              <a:t> </a:t>
            </a:r>
            <a:r>
              <a:rPr lang="cs-CZ" dirty="0" smtClean="0"/>
              <a:t>je </a:t>
            </a:r>
            <a:r>
              <a:rPr lang="cs-CZ" dirty="0" smtClean="0"/>
              <a:t>elektronické zařízení, které umožňuje uskutečňovat telefonní </a:t>
            </a:r>
            <a:r>
              <a:rPr lang="cs-CZ" dirty="0" smtClean="0"/>
              <a:t>hovory</a:t>
            </a:r>
          </a:p>
          <a:p>
            <a:r>
              <a:rPr lang="cs-CZ" dirty="0" smtClean="0"/>
              <a:t>Mobil má v současnosti skoro každý</a:t>
            </a:r>
            <a:endParaRPr lang="cs-CZ" dirty="0"/>
          </a:p>
        </p:txBody>
      </p:sp>
      <p:pic>
        <p:nvPicPr>
          <p:cNvPr id="14338" name="Picture 2" descr="Mobi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2334"/>
            <a:ext cx="3420888" cy="2565666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4340" name="Picture 4" descr="samsung-galaxy-s5-copper-gold-nahl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861048"/>
            <a:ext cx="3326482" cy="249213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Rakety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Raketa</a:t>
            </a:r>
            <a:r>
              <a:rPr lang="cs-CZ" dirty="0" smtClean="0"/>
              <a:t> je létající stroj, který se pohybuje pouze na principu akce a reakce. Je poháněna raketovým </a:t>
            </a:r>
            <a:r>
              <a:rPr lang="cs-CZ" dirty="0" smtClean="0"/>
              <a:t>motorem.</a:t>
            </a:r>
          </a:p>
          <a:p>
            <a:r>
              <a:rPr lang="cs-CZ" dirty="0" smtClean="0"/>
              <a:t>Historie raket začala v Číně, kde vynález střelného prachu někdy v prvním tisíciletí našeho letopočtu umožnil </a:t>
            </a:r>
            <a:r>
              <a:rPr lang="cs-CZ" dirty="0" smtClean="0"/>
              <a:t>vznik prvních </a:t>
            </a:r>
            <a:r>
              <a:rPr lang="cs-CZ" dirty="0" smtClean="0"/>
              <a:t>raket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kosmo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501008"/>
            <a:ext cx="2067547" cy="3128888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Žárovky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Žárovka</a:t>
            </a:r>
            <a:r>
              <a:rPr lang="cs-CZ" dirty="0" smtClean="0"/>
              <a:t> je jednoduché zařízení k přeměně </a:t>
            </a:r>
            <a:r>
              <a:rPr lang="cs-CZ" u="sng" dirty="0" smtClean="0"/>
              <a:t>elektrické energie</a:t>
            </a:r>
            <a:r>
              <a:rPr lang="cs-CZ" dirty="0" smtClean="0"/>
              <a:t> na světlo</a:t>
            </a:r>
            <a:r>
              <a:rPr lang="cs-CZ" dirty="0" smtClean="0"/>
              <a:t>.</a:t>
            </a:r>
          </a:p>
          <a:p>
            <a:r>
              <a:rPr lang="cs-CZ" dirty="0" smtClean="0"/>
              <a:t> </a:t>
            </a:r>
            <a:r>
              <a:rPr lang="cs-CZ" dirty="0" smtClean="0"/>
              <a:t>První </a:t>
            </a:r>
            <a:r>
              <a:rPr lang="cs-CZ" dirty="0" smtClean="0"/>
              <a:t>žárovka byla rozsvícena 21. října 1879 a svítila 40 </a:t>
            </a:r>
            <a:r>
              <a:rPr lang="cs-CZ" dirty="0" smtClean="0"/>
              <a:t>hodin</a:t>
            </a:r>
          </a:p>
          <a:p>
            <a:r>
              <a:rPr lang="cs-CZ" dirty="0" smtClean="0"/>
              <a:t>Technologicky výrobu žárovky zvládl Thomas </a:t>
            </a:r>
            <a:r>
              <a:rPr lang="cs-CZ" dirty="0" err="1" smtClean="0"/>
              <a:t>Alva</a:t>
            </a:r>
            <a:r>
              <a:rPr lang="cs-CZ" dirty="0" smtClean="0"/>
              <a:t> Edison v roce 1879</a:t>
            </a:r>
          </a:p>
        </p:txBody>
      </p:sp>
      <p:pic>
        <p:nvPicPr>
          <p:cNvPr id="4" name="Obrázek 3" descr="PKA1be234_Bez_nazvu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4000500"/>
            <a:ext cx="3810000" cy="28575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Auta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Na konci roku </a:t>
            </a:r>
            <a:r>
              <a:rPr lang="pl-PL" b="1" dirty="0" smtClean="0"/>
              <a:t>2009</a:t>
            </a:r>
            <a:r>
              <a:rPr lang="pl-PL" dirty="0" smtClean="0"/>
              <a:t> bylo na světě registrováno </a:t>
            </a:r>
            <a:r>
              <a:rPr lang="pl-PL" b="1" dirty="0" smtClean="0"/>
              <a:t>980 milionů </a:t>
            </a:r>
            <a:r>
              <a:rPr lang="pl-PL" dirty="0" smtClean="0"/>
              <a:t>aut a na konci roku </a:t>
            </a:r>
            <a:r>
              <a:rPr lang="pl-PL" b="1" dirty="0" smtClean="0"/>
              <a:t>2010</a:t>
            </a:r>
            <a:r>
              <a:rPr lang="pl-PL" dirty="0" smtClean="0"/>
              <a:t> bylo na planetě Zemi </a:t>
            </a:r>
            <a:r>
              <a:rPr lang="pl-PL" dirty="0" smtClean="0"/>
              <a:t>registrováno </a:t>
            </a:r>
            <a:r>
              <a:rPr lang="pl-PL" b="1" dirty="0" smtClean="0"/>
              <a:t>1 015 000 000 </a:t>
            </a:r>
            <a:r>
              <a:rPr lang="pl-PL" dirty="0" smtClean="0"/>
              <a:t>automobilů</a:t>
            </a:r>
            <a:r>
              <a:rPr lang="pl-PL" dirty="0" smtClean="0"/>
              <a:t>.</a:t>
            </a:r>
          </a:p>
          <a:p>
            <a:r>
              <a:rPr lang="cs-CZ" dirty="0" smtClean="0"/>
              <a:t>K jejich prvním konstruktérům patřili Skot </a:t>
            </a:r>
            <a:r>
              <a:rPr lang="cs-CZ" dirty="0" err="1" smtClean="0"/>
              <a:t>James</a:t>
            </a:r>
            <a:r>
              <a:rPr lang="cs-CZ" dirty="0" smtClean="0"/>
              <a:t> Watt a nebo Francouz </a:t>
            </a:r>
            <a:r>
              <a:rPr lang="cs-CZ" dirty="0" err="1" smtClean="0"/>
              <a:t>Nicolas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Cugnot</a:t>
            </a:r>
            <a:endParaRPr lang="cs-CZ" dirty="0"/>
          </a:p>
        </p:txBody>
      </p:sp>
      <p:pic>
        <p:nvPicPr>
          <p:cNvPr id="4" name="Obrázek 3" descr="auto-dealer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573016"/>
            <a:ext cx="3870430" cy="3096344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5" name="Obrázek 4" descr="1326528438-historie-skoda-auto-cast5-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3593637"/>
            <a:ext cx="2448272" cy="326436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</TotalTime>
  <Words>239</Words>
  <Application>Microsoft Office PowerPoint</Application>
  <PresentationFormat>Předvádění na obrazovce (4:3)</PresentationFormat>
  <Paragraphs>56</Paragraphs>
  <Slides>13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Arkýř</vt:lpstr>
      <vt:lpstr>List aplikace Microsoft Office Excel 97-2003</vt:lpstr>
      <vt:lpstr>SVĚT TECHNIKY A JÁ </vt:lpstr>
      <vt:lpstr>Snímek 2</vt:lpstr>
      <vt:lpstr>Můj pohled na znečišťování</vt:lpstr>
      <vt:lpstr>Moderní technologie</vt:lpstr>
      <vt:lpstr>Sociální sítě</vt:lpstr>
      <vt:lpstr>Mobily</vt:lpstr>
      <vt:lpstr>Rakety</vt:lpstr>
      <vt:lpstr>Žárovky</vt:lpstr>
      <vt:lpstr>Auta</vt:lpstr>
      <vt:lpstr>Graf</vt:lpstr>
      <vt:lpstr>Knihtisk</vt:lpstr>
      <vt:lpstr>Doufám že se vám moje prezentace líbila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25</cp:revision>
  <dcterms:created xsi:type="dcterms:W3CDTF">2014-05-15T06:26:57Z</dcterms:created>
  <dcterms:modified xsi:type="dcterms:W3CDTF">2014-05-15T08:28:24Z</dcterms:modified>
</cp:coreProperties>
</file>