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3FB21C3-CF46-47EF-917D-A4766CBFFEA8}" type="datetimeFigureOut">
              <a:rPr lang="cs-CZ" smtClean="0"/>
              <a:t>15.5.2014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3FB21C3-CF46-47EF-917D-A4766CBFFEA8}" type="datetimeFigureOut">
              <a:rPr lang="cs-CZ" smtClean="0"/>
              <a:t>15.5.2014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3FB21C3-CF46-47EF-917D-A4766CBFFEA8}" type="datetimeFigureOut">
              <a:rPr lang="cs-CZ" smtClean="0"/>
              <a:t>15.5.2014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3FB21C3-CF46-47EF-917D-A4766CBFFEA8}" type="datetimeFigureOut">
              <a:rPr lang="cs-CZ" smtClean="0"/>
              <a:t>15.5.2014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3FB21C3-CF46-47EF-917D-A4766CBFFEA8}" type="datetimeFigureOut">
              <a:rPr lang="cs-CZ" smtClean="0"/>
              <a:t>15.5.2014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3FB21C3-CF46-47EF-917D-A4766CBFFEA8}" type="datetimeFigureOut">
              <a:rPr lang="cs-CZ" smtClean="0"/>
              <a:t>15.5.2014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3FB21C3-CF46-47EF-917D-A4766CBFFEA8}" type="datetimeFigureOut">
              <a:rPr lang="cs-CZ" smtClean="0"/>
              <a:t>15.5.2014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3FB21C3-CF46-47EF-917D-A4766CBFFEA8}" type="datetimeFigureOut">
              <a:rPr lang="cs-CZ" smtClean="0"/>
              <a:t>15.5.2014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3FB21C3-CF46-47EF-917D-A4766CBFFEA8}" type="datetimeFigureOut">
              <a:rPr lang="cs-CZ" smtClean="0"/>
              <a:t>15.5.2014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3FB21C3-CF46-47EF-917D-A4766CBFFEA8}" type="datetimeFigureOut">
              <a:rPr lang="cs-CZ" smtClean="0"/>
              <a:t>15.5.2014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3FB21C3-CF46-47EF-917D-A4766CBFFEA8}" type="datetimeFigureOut">
              <a:rPr lang="cs-CZ" smtClean="0"/>
              <a:t>15.5.2014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551B046-96E5-480C-BE11-1F06EF3AEA6D}"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B21C3-CF46-47EF-917D-A4766CBFFEA8}" type="datetimeFigureOut">
              <a:rPr lang="cs-CZ" smtClean="0"/>
              <a:t>15.5.2014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1B046-96E5-480C-BE11-1F06EF3AEA6D}"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71472" y="2000240"/>
            <a:ext cx="7772400" cy="1470025"/>
          </a:xfrm>
        </p:spPr>
        <p:txBody>
          <a:bodyPr anchor="t">
            <a:normAutofit/>
          </a:bodyPr>
          <a:lstStyle/>
          <a:p>
            <a:r>
              <a:rPr lang="cs-CZ" sz="6000" b="1" dirty="0" smtClean="0">
                <a:solidFill>
                  <a:schemeClr val="tx1">
                    <a:lumMod val="95000"/>
                    <a:lumOff val="5000"/>
                  </a:schemeClr>
                </a:solidFill>
                <a:latin typeface="Segoe Script" pitchFamily="34" charset="0"/>
              </a:rPr>
              <a:t>Svět techniky a já</a:t>
            </a:r>
            <a:endParaRPr lang="cs-CZ" sz="6000" b="1" dirty="0">
              <a:solidFill>
                <a:schemeClr val="tx1">
                  <a:lumMod val="95000"/>
                  <a:lumOff val="5000"/>
                </a:schemeClr>
              </a:solidFill>
              <a:latin typeface="Segoe Script" pitchFamily="34" charset="0"/>
            </a:endParaRPr>
          </a:p>
        </p:txBody>
      </p:sp>
      <p:sp>
        <p:nvSpPr>
          <p:cNvPr id="3" name="Podnadpis 2"/>
          <p:cNvSpPr>
            <a:spLocks noGrp="1"/>
          </p:cNvSpPr>
          <p:nvPr>
            <p:ph type="subTitle" idx="1"/>
          </p:nvPr>
        </p:nvSpPr>
        <p:spPr>
          <a:xfrm>
            <a:off x="1285852" y="3214686"/>
            <a:ext cx="6400800" cy="1752600"/>
          </a:xfrm>
        </p:spPr>
        <p:txBody>
          <a:bodyPr/>
          <a:lstStyle/>
          <a:p>
            <a:r>
              <a:rPr lang="cs-CZ" dirty="0" smtClean="0">
                <a:solidFill>
                  <a:schemeClr val="tx1"/>
                </a:solidFill>
              </a:rPr>
              <a:t>Kateřina Večerková</a:t>
            </a:r>
            <a:endParaRPr lang="cs-CZ"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714356"/>
            <a:ext cx="8429684" cy="1143000"/>
          </a:xfrm>
        </p:spPr>
        <p:txBody>
          <a:bodyPr>
            <a:normAutofit/>
          </a:bodyPr>
          <a:lstStyle/>
          <a:p>
            <a:r>
              <a:rPr lang="cs-CZ" b="1" u="sng" dirty="0" smtClean="0">
                <a:latin typeface="Dotum" pitchFamily="34" charset="-127"/>
                <a:ea typeface="Dotum" pitchFamily="34" charset="-127"/>
              </a:rPr>
              <a:t>Svět bez techniky</a:t>
            </a:r>
            <a:endParaRPr lang="cs-CZ" b="1" u="sng" dirty="0">
              <a:latin typeface="Dotum" pitchFamily="34" charset="-127"/>
              <a:ea typeface="Dotum" pitchFamily="34" charset="-127"/>
            </a:endParaRPr>
          </a:p>
        </p:txBody>
      </p:sp>
      <p:sp>
        <p:nvSpPr>
          <p:cNvPr id="3" name="Zástupný symbol pro obsah 2"/>
          <p:cNvSpPr>
            <a:spLocks noGrp="1"/>
          </p:cNvSpPr>
          <p:nvPr>
            <p:ph idx="1"/>
          </p:nvPr>
        </p:nvSpPr>
        <p:spPr>
          <a:xfrm>
            <a:off x="500034" y="1928802"/>
            <a:ext cx="8229600" cy="4525963"/>
          </a:xfrm>
        </p:spPr>
        <p:txBody>
          <a:bodyPr/>
          <a:lstStyle/>
          <a:p>
            <a:pPr>
              <a:buNone/>
            </a:pPr>
            <a:r>
              <a:rPr lang="cs-CZ" dirty="0" smtClean="0">
                <a:latin typeface="Gabriola" pitchFamily="82" charset="0"/>
              </a:rPr>
              <a:t>Představ si svět bez techniky, svět ve kterém nemáš svůj vlastní počítač, dotykový telefon a plazmovou televizi ..</a:t>
            </a:r>
          </a:p>
          <a:p>
            <a:pPr>
              <a:buNone/>
            </a:pPr>
            <a:r>
              <a:rPr lang="cs-CZ" dirty="0" smtClean="0">
                <a:latin typeface="Gabriola" pitchFamily="82" charset="0"/>
              </a:rPr>
              <a:t>V dobách, pro nás dávných, lidé neměli nic z toho a přesto se jim nežilo špatně. </a:t>
            </a:r>
          </a:p>
          <a:p>
            <a:pPr>
              <a:buNone/>
            </a:pPr>
            <a:r>
              <a:rPr lang="cs-CZ" dirty="0" smtClean="0">
                <a:latin typeface="Gabriola" pitchFamily="82" charset="0"/>
              </a:rPr>
              <a:t>Třeba v pravěku lidé měli pouze oheň a byli šťastní, protože byli spolu. </a:t>
            </a:r>
          </a:p>
          <a:p>
            <a:pPr>
              <a:buNone/>
            </a:pP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28596" y="1285860"/>
            <a:ext cx="8229600" cy="4525963"/>
          </a:xfrm>
        </p:spPr>
        <p:txBody>
          <a:bodyPr/>
          <a:lstStyle/>
          <a:p>
            <a:pPr>
              <a:buNone/>
            </a:pPr>
            <a:r>
              <a:rPr lang="cs-CZ" dirty="0" smtClean="0">
                <a:latin typeface="Gabriola" pitchFamily="82" charset="0"/>
              </a:rPr>
              <a:t>Celé lidstvo se na techniku upíná. Tvrdí, že bez ní nemohou žít. Spoustu domorodých kmenů zaniklo, protože je lidé s technickými vymoženostmi přetáhli na svou stranu. Když nad tím přemýšlím, jsou lidé s technickými vymoženostmi dobří či zlí ? V této době někdy nejde rozeznat dobro od zla. Nemůžete říct, co je jednoznačně nejlepší a co naopak úplně špatné. V této prezentaci se chci podívat na černou i světlou stránku techniky.</a:t>
            </a:r>
          </a:p>
          <a:p>
            <a:pPr>
              <a:buNone/>
            </a:pP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smtClean="0">
                <a:latin typeface="Dotum" pitchFamily="34" charset="-127"/>
                <a:ea typeface="Dotum" pitchFamily="34" charset="-127"/>
              </a:rPr>
              <a:t>K čemu je nám technika dobrá ?</a:t>
            </a:r>
            <a:endParaRPr lang="cs-CZ" b="1" u="sng" dirty="0">
              <a:latin typeface="Dotum" pitchFamily="34" charset="-127"/>
              <a:ea typeface="Dotum" pitchFamily="34" charset="-127"/>
            </a:endParaRPr>
          </a:p>
        </p:txBody>
      </p:sp>
      <p:sp>
        <p:nvSpPr>
          <p:cNvPr id="3" name="Zástupný symbol pro obsah 2"/>
          <p:cNvSpPr>
            <a:spLocks noGrp="1"/>
          </p:cNvSpPr>
          <p:nvPr>
            <p:ph idx="1"/>
          </p:nvPr>
        </p:nvSpPr>
        <p:spPr>
          <a:xfrm>
            <a:off x="500034" y="1357298"/>
            <a:ext cx="8229600" cy="4525963"/>
          </a:xfrm>
        </p:spPr>
        <p:txBody>
          <a:bodyPr>
            <a:normAutofit fontScale="85000" lnSpcReduction="10000"/>
          </a:bodyPr>
          <a:lstStyle/>
          <a:p>
            <a:pPr>
              <a:buFont typeface="Courier New" pitchFamily="49" charset="0"/>
              <a:buChar char="o"/>
            </a:pPr>
            <a:r>
              <a:rPr lang="cs-CZ" dirty="0" smtClean="0">
                <a:latin typeface="Gabriola" pitchFamily="82" charset="0"/>
              </a:rPr>
              <a:t>Jako první mě napadá vesmír. Družice, satelity a zkoumání celého vesmíru. Můžeme díky vyspělé technice zkoumat povrch planet sluneční soustavy a bádat jestli je na těchto planetách možný život.</a:t>
            </a:r>
          </a:p>
          <a:p>
            <a:pPr>
              <a:buFont typeface="Courier New" pitchFamily="49" charset="0"/>
              <a:buChar char="o"/>
            </a:pPr>
            <a:r>
              <a:rPr lang="cs-CZ" dirty="0" smtClean="0">
                <a:latin typeface="Gabriola" pitchFamily="82" charset="0"/>
              </a:rPr>
              <a:t>První, co pravděpodobně napadne vás, je využití techniky v domácnosti. Pračka, lednička, varná konvice atd.. Ale je opravdu nezbytně nutné tyto spotřebiče používat ? Nemohli bychom  třeba místo pračky používat valchu jako za starých časů ? Asi jsme již moc zhýčkaní a život si hodně ulehčujeme. Ale přesto se mi spotřebiče jeví jako užitečné pro lidstvo</a:t>
            </a:r>
          </a:p>
          <a:p>
            <a:pPr>
              <a:buFont typeface="Courier New" pitchFamily="49" charset="0"/>
              <a:buChar char="o"/>
            </a:pPr>
            <a:r>
              <a:rPr lang="cs-CZ" dirty="0" smtClean="0">
                <a:latin typeface="Gabriola" pitchFamily="82" charset="0"/>
              </a:rPr>
              <a:t>Technika má spoustu dalších plus. Toto je pouze menší náhled na dobrou stránku techniky.</a:t>
            </a:r>
          </a:p>
          <a:p>
            <a:pPr>
              <a:buFont typeface="Courier New" pitchFamily="49" charset="0"/>
              <a:buChar char="o"/>
            </a:pPr>
            <a:endParaRPr lang="cs-CZ" dirty="0">
              <a:latin typeface="Gabriola" pitchFamily="8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u="sng" dirty="0" smtClean="0">
                <a:latin typeface="Dotum" pitchFamily="34" charset="-127"/>
                <a:ea typeface="Dotum" pitchFamily="34" charset="-127"/>
              </a:rPr>
              <a:t>V čem je technika naopak špatná ?</a:t>
            </a:r>
            <a:endParaRPr lang="cs-CZ" sz="3600" b="1" u="sng" dirty="0">
              <a:latin typeface="Dotum" pitchFamily="34" charset="-127"/>
              <a:ea typeface="Dotum" pitchFamily="34" charset="-127"/>
            </a:endParaRPr>
          </a:p>
        </p:txBody>
      </p:sp>
      <p:sp>
        <p:nvSpPr>
          <p:cNvPr id="3" name="Zástupný symbol pro obsah 2"/>
          <p:cNvSpPr>
            <a:spLocks noGrp="1"/>
          </p:cNvSpPr>
          <p:nvPr>
            <p:ph idx="1"/>
          </p:nvPr>
        </p:nvSpPr>
        <p:spPr>
          <a:xfrm>
            <a:off x="500034" y="1214422"/>
            <a:ext cx="8229600" cy="5429288"/>
          </a:xfrm>
        </p:spPr>
        <p:txBody>
          <a:bodyPr>
            <a:normAutofit/>
          </a:bodyPr>
          <a:lstStyle/>
          <a:p>
            <a:pPr>
              <a:buFont typeface="Courier New" pitchFamily="49" charset="0"/>
              <a:buChar char="o"/>
            </a:pPr>
            <a:r>
              <a:rPr lang="cs-CZ" sz="2800" dirty="0" smtClean="0">
                <a:latin typeface="Gabriola" pitchFamily="82" charset="0"/>
              </a:rPr>
              <a:t>Technika nás naučila ničit a zabíjet. Někdy opravdu krutým způsobem. Opravdu si vězni zaslouží trest smrti na elektrickém křesle ? Musíme používat jaderné zbraně atd.? Jako lidstvo jsme zatím asi nepochopili podstatu lidské existence. Nepochopili jsme, že člověk je důležitý. Každý, co žije na této planetě je potřebný bez ohledu na to, jakého je vyznání nebo rasy.</a:t>
            </a:r>
          </a:p>
          <a:p>
            <a:pPr>
              <a:buFont typeface="Courier New" pitchFamily="49" charset="0"/>
              <a:buChar char="o"/>
            </a:pPr>
            <a:r>
              <a:rPr lang="cs-CZ" sz="2800" dirty="0" smtClean="0">
                <a:latin typeface="Gabriola" pitchFamily="82" charset="0"/>
              </a:rPr>
              <a:t>Jsme na technice závislí a trávíme s ní veškerý svůj volný čas.</a:t>
            </a:r>
            <a:br>
              <a:rPr lang="cs-CZ" sz="2800" dirty="0" smtClean="0">
                <a:latin typeface="Gabriola" pitchFamily="82" charset="0"/>
              </a:rPr>
            </a:br>
            <a:endParaRPr lang="cs-CZ" sz="1900" dirty="0">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smtClean="0">
                <a:latin typeface="Dotum" pitchFamily="34" charset="-127"/>
                <a:ea typeface="Dotum" pitchFamily="34" charset="-127"/>
              </a:rPr>
              <a:t>Na závěr</a:t>
            </a:r>
            <a:endParaRPr lang="cs-CZ" b="1" u="sng" dirty="0">
              <a:latin typeface="Dotum" pitchFamily="34" charset="-127"/>
              <a:ea typeface="Dotum" pitchFamily="34" charset="-127"/>
            </a:endParaRPr>
          </a:p>
        </p:txBody>
      </p:sp>
      <p:sp>
        <p:nvSpPr>
          <p:cNvPr id="3" name="Zástupný symbol pro obsah 2"/>
          <p:cNvSpPr>
            <a:spLocks noGrp="1"/>
          </p:cNvSpPr>
          <p:nvPr>
            <p:ph idx="1"/>
          </p:nvPr>
        </p:nvSpPr>
        <p:spPr/>
        <p:txBody>
          <a:bodyPr/>
          <a:lstStyle/>
          <a:p>
            <a:r>
              <a:rPr lang="cs-CZ" dirty="0" smtClean="0">
                <a:latin typeface="Gabriola" pitchFamily="82" charset="0"/>
              </a:rPr>
              <a:t>Technika nám dává spoustu možností a rozhodnutí </a:t>
            </a:r>
          </a:p>
          <a:p>
            <a:r>
              <a:rPr lang="cs-CZ" dirty="0" smtClean="0">
                <a:latin typeface="Gabriola" pitchFamily="82" charset="0"/>
              </a:rPr>
              <a:t>Naopak nám bere spoustu času a ochuzuje nás o radost z obyčejných věcí. Zároveň ničí přírodu.</a:t>
            </a:r>
          </a:p>
          <a:p>
            <a:r>
              <a:rPr lang="cs-CZ" dirty="0" smtClean="0">
                <a:latin typeface="Gabriola" pitchFamily="82" charset="0"/>
              </a:rPr>
              <a:t>Toto je můj pohled na techniku.</a:t>
            </a:r>
            <a:endParaRPr lang="cs-CZ" dirty="0">
              <a:latin typeface="Gabriola" pitchFamily="8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214290"/>
            <a:ext cx="8229600" cy="1143000"/>
          </a:xfrm>
        </p:spPr>
        <p:txBody>
          <a:bodyPr/>
          <a:lstStyle/>
          <a:p>
            <a:endParaRPr lang="cs-CZ" dirty="0"/>
          </a:p>
        </p:txBody>
      </p:sp>
      <p:sp>
        <p:nvSpPr>
          <p:cNvPr id="3" name="Zástupný symbol pro obsah 2"/>
          <p:cNvSpPr>
            <a:spLocks noGrp="1"/>
          </p:cNvSpPr>
          <p:nvPr>
            <p:ph idx="1"/>
          </p:nvPr>
        </p:nvSpPr>
        <p:spPr>
          <a:xfrm>
            <a:off x="500034" y="2332037"/>
            <a:ext cx="8229600" cy="4525963"/>
          </a:xfrm>
        </p:spPr>
        <p:txBody>
          <a:bodyPr>
            <a:normAutofit/>
          </a:bodyPr>
          <a:lstStyle/>
          <a:p>
            <a:pPr>
              <a:buNone/>
            </a:pPr>
            <a:r>
              <a:rPr lang="cs-CZ" sz="5400" dirty="0" smtClean="0">
                <a:latin typeface="Segoe Script" pitchFamily="34" charset="0"/>
              </a:rPr>
              <a:t>Děkuji za pozornost</a:t>
            </a:r>
          </a:p>
          <a:p>
            <a:pPr>
              <a:buNone/>
            </a:pPr>
            <a:r>
              <a:rPr lang="cs-CZ" sz="1600" dirty="0" smtClean="0">
                <a:latin typeface="Segoe Script" pitchFamily="34" charset="0"/>
              </a:rPr>
              <a:t>                 </a:t>
            </a:r>
            <a:endParaRPr lang="cs-CZ" dirty="0">
              <a:latin typeface="Gabriola" pitchFamily="82" charset="0"/>
              <a:ea typeface="Dotum" pitchFamily="34"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387</Words>
  <Application>Microsoft Office PowerPoint</Application>
  <PresentationFormat>Předvádění na obrazovce (4:3)</PresentationFormat>
  <Paragraphs>20</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sady Office</vt:lpstr>
      <vt:lpstr>Svět techniky a já</vt:lpstr>
      <vt:lpstr>Svět bez techniky</vt:lpstr>
      <vt:lpstr>Snímek 3</vt:lpstr>
      <vt:lpstr>K čemu je nám technika dobrá ?</vt:lpstr>
      <vt:lpstr>V čem je technika naopak špatná ?</vt:lpstr>
      <vt:lpstr>Na závěr</vt:lpstr>
      <vt:lpstr>Snímek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Svět techniky a já</dc:title>
  <dc:creator>Matouš Dohnal</dc:creator>
  <cp:lastModifiedBy>Matouš Dohnal</cp:lastModifiedBy>
  <cp:revision>12</cp:revision>
  <dcterms:created xsi:type="dcterms:W3CDTF">2014-05-15T06:31:06Z</dcterms:created>
  <dcterms:modified xsi:type="dcterms:W3CDTF">2014-05-15T08:28:34Z</dcterms:modified>
</cp:coreProperties>
</file>