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AFCB54F-E9DD-403A-BBE7-D4FCF2C5E1A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60C0954-5D76-4BBA-A5DE-F5191FF386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B54F-E9DD-403A-BBE7-D4FCF2C5E1A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C0954-5D76-4BBA-A5DE-F5191FF386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B54F-E9DD-403A-BBE7-D4FCF2C5E1A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C0954-5D76-4BBA-A5DE-F5191FF386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AFCB54F-E9DD-403A-BBE7-D4FCF2C5E1A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C0954-5D76-4BBA-A5DE-F5191FF386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AFCB54F-E9DD-403A-BBE7-D4FCF2C5E1A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60C0954-5D76-4BBA-A5DE-F5191FF386A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AFCB54F-E9DD-403A-BBE7-D4FCF2C5E1A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60C0954-5D76-4BBA-A5DE-F5191FF386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AFCB54F-E9DD-403A-BBE7-D4FCF2C5E1A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60C0954-5D76-4BBA-A5DE-F5191FF386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B54F-E9DD-403A-BBE7-D4FCF2C5E1A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C0954-5D76-4BBA-A5DE-F5191FF386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AFCB54F-E9DD-403A-BBE7-D4FCF2C5E1A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60C0954-5D76-4BBA-A5DE-F5191FF386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AFCB54F-E9DD-403A-BBE7-D4FCF2C5E1A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60C0954-5D76-4BBA-A5DE-F5191FF386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AFCB54F-E9DD-403A-BBE7-D4FCF2C5E1A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60C0954-5D76-4BBA-A5DE-F5191FF386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AFCB54F-E9DD-403A-BBE7-D4FCF2C5E1AA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60C0954-5D76-4BBA-A5DE-F5191FF386A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search?site=&amp;tbm=isch&amp;source=hp&amp;biw=1366&amp;bih=667&amp;q=pra%C4%8Dka&amp;oq=pra%C4%8Dka&amp;gs_l=img.3..0l10.19221.22060.0.23160.6.6.0.0.0.0.207.1219.0j1j5.6.0....0...1ac.1.43.img..0.6.1218.oj4vN0DtwT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m/search?site=&amp;tbm=isch&amp;source=hp&amp;biw=1366&amp;bih=667&amp;q=pra%C4%8Dka&amp;oq=pra%C4%8Dka&amp;gs_l=img.3..0l10.19221.22060.0.23160.6.6.0.0.0.0.207.1219.0j1j5.6.0....0...1ac.1.43.img..0.6.1218.oj4vN0DtwT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converter.cz/fyzici/edison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site=&amp;tbm=isch&amp;source=hp&amp;biw=1366&amp;bih=667&amp;q=pra%C4%8Dka&amp;oq=pra%C4%8Dka&amp;gs_l=img.3..0l10.19221.22060.0.23160.6.6.0.0.0.0.207.1219.0j1j5.6.0....0...1ac.1.43.img..0.6.1218.oj4vN0DtwTI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470025"/>
          </a:xfrm>
        </p:spPr>
        <p:txBody>
          <a:bodyPr/>
          <a:lstStyle/>
          <a:p>
            <a:pPr algn="l"/>
            <a:r>
              <a:rPr lang="cs-CZ" b="1" i="1" dirty="0" smtClean="0">
                <a:latin typeface="Impact" pitchFamily="34" charset="0"/>
              </a:rPr>
              <a:t>             </a:t>
            </a:r>
            <a:r>
              <a:rPr lang="cs-CZ" b="1" i="1" u="sng" dirty="0" smtClean="0">
                <a:latin typeface="Impact" pitchFamily="34" charset="0"/>
              </a:rPr>
              <a:t>SVĚT </a:t>
            </a:r>
            <a:r>
              <a:rPr lang="cs-CZ" b="1" i="1" dirty="0" smtClean="0">
                <a:latin typeface="Impact" pitchFamily="34" charset="0"/>
              </a:rPr>
              <a:t>      </a:t>
            </a:r>
            <a:r>
              <a:rPr lang="cs-CZ" b="1" i="1" u="sng" dirty="0" smtClean="0">
                <a:latin typeface="Impact" pitchFamily="34" charset="0"/>
              </a:rPr>
              <a:t>TECHNIKY  </a:t>
            </a:r>
            <a:br>
              <a:rPr lang="cs-CZ" b="1" i="1" u="sng" dirty="0" smtClean="0">
                <a:latin typeface="Impact" pitchFamily="34" charset="0"/>
              </a:rPr>
            </a:br>
            <a:r>
              <a:rPr lang="cs-CZ" b="1" i="1" dirty="0" smtClean="0">
                <a:latin typeface="Impact" pitchFamily="34" charset="0"/>
              </a:rPr>
              <a:t>                     </a:t>
            </a:r>
            <a:endParaRPr lang="cs-CZ" b="1" i="1" u="sng" dirty="0">
              <a:latin typeface="Impact" pitchFamily="34" charset="0"/>
            </a:endParaRPr>
          </a:p>
        </p:txBody>
      </p:sp>
      <p:pic>
        <p:nvPicPr>
          <p:cNvPr id="4" name="Obrázek 3" descr="logo-lenka-hlavicová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3068960"/>
            <a:ext cx="6141781" cy="2592288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41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sz="3600" dirty="0" smtClean="0">
              <a:solidFill>
                <a:srgbClr val="00B050"/>
              </a:solidFill>
              <a:latin typeface="Monotype Corsiva" pitchFamily="66" charset="0"/>
              <a:ea typeface="KaiTi" pitchFamily="49" charset="-122"/>
            </a:endParaRPr>
          </a:p>
          <a:p>
            <a:pPr>
              <a:buNone/>
            </a:pPr>
            <a:r>
              <a:rPr lang="cs-CZ" sz="3600" dirty="0" smtClean="0">
                <a:solidFill>
                  <a:srgbClr val="00B050"/>
                </a:solidFill>
                <a:latin typeface="Monotype Corsiva" pitchFamily="66" charset="0"/>
                <a:ea typeface="KaiTi" pitchFamily="49" charset="-122"/>
              </a:rPr>
              <a:t>Člověk skoro každý den používá techniku .</a:t>
            </a:r>
          </a:p>
          <a:p>
            <a:pPr>
              <a:buNone/>
            </a:pPr>
            <a:r>
              <a:rPr lang="cs-CZ" sz="3600" dirty="0" smtClean="0">
                <a:solidFill>
                  <a:srgbClr val="00B050"/>
                </a:solidFill>
                <a:latin typeface="Monotype Corsiva" pitchFamily="66" charset="0"/>
                <a:ea typeface="KaiTi" pitchFamily="49" charset="-122"/>
              </a:rPr>
              <a:t>Technika se nepoužívá jen v domácnostech ,ale i na silnicích jako dopravní prostředek.</a:t>
            </a:r>
          </a:p>
          <a:p>
            <a:pPr>
              <a:buNone/>
            </a:pPr>
            <a:r>
              <a:rPr lang="cs-CZ" sz="3600" dirty="0" smtClean="0">
                <a:solidFill>
                  <a:srgbClr val="00B050"/>
                </a:solidFill>
                <a:latin typeface="Monotype Corsiva" pitchFamily="66" charset="0"/>
                <a:ea typeface="KaiTi" pitchFamily="49" charset="-122"/>
              </a:rPr>
              <a:t>V domácnostech ji můžeme nalézt třeba jako:</a:t>
            </a:r>
          </a:p>
          <a:p>
            <a:pPr>
              <a:buNone/>
            </a:pPr>
            <a:r>
              <a:rPr lang="cs-CZ" sz="3600" dirty="0" smtClean="0">
                <a:solidFill>
                  <a:srgbClr val="7030A0"/>
                </a:solidFill>
                <a:latin typeface="Arabic Typesetting" pitchFamily="66" charset="-78"/>
                <a:ea typeface="KaiTi" pitchFamily="49" charset="-122"/>
                <a:cs typeface="Arabic Typesetting" pitchFamily="66" charset="-78"/>
              </a:rPr>
              <a:t>MIXÉR, PRÁČKA , TELEVIZE ,POČÍTAČ A MNOHO</a:t>
            </a:r>
          </a:p>
          <a:p>
            <a:pPr>
              <a:buNone/>
            </a:pPr>
            <a:r>
              <a:rPr lang="cs-CZ" sz="3600" dirty="0" smtClean="0">
                <a:solidFill>
                  <a:srgbClr val="7030A0"/>
                </a:solidFill>
                <a:latin typeface="Arabic Typesetting" pitchFamily="66" charset="-78"/>
                <a:ea typeface="KaiTi" pitchFamily="49" charset="-122"/>
                <a:cs typeface="Arabic Typesetting" pitchFamily="66" charset="-78"/>
              </a:rPr>
              <a:t>DALŠÍCH…</a:t>
            </a:r>
          </a:p>
          <a:p>
            <a:pPr>
              <a:buNone/>
            </a:pPr>
            <a:r>
              <a:rPr lang="cs-CZ" sz="3600" dirty="0" smtClean="0">
                <a:solidFill>
                  <a:srgbClr val="00B050"/>
                </a:solidFill>
                <a:latin typeface="Monotype Corsiva" pitchFamily="66" charset="0"/>
                <a:ea typeface="KaiTi" pitchFamily="49" charset="-122"/>
                <a:cs typeface="Arabic Typesetting" pitchFamily="66" charset="-78"/>
              </a:rPr>
              <a:t>Na silnicích:                         </a:t>
            </a:r>
            <a:r>
              <a:rPr lang="cs-CZ" sz="2400" dirty="0" smtClean="0">
                <a:solidFill>
                  <a:srgbClr val="C00000"/>
                </a:solidFill>
                <a:latin typeface="Arial" pitchFamily="34" charset="0"/>
                <a:ea typeface="KaiTi" pitchFamily="49" charset="-122"/>
                <a:cs typeface="Arial" pitchFamily="34" charset="0"/>
                <a:hlinkClick r:id="rId2"/>
              </a:rPr>
              <a:t>odkaz</a:t>
            </a:r>
            <a:endParaRPr lang="cs-CZ" sz="2400" dirty="0" smtClean="0">
              <a:solidFill>
                <a:srgbClr val="00B050"/>
              </a:solidFill>
              <a:latin typeface="Monotype Corsiva" pitchFamily="66" charset="0"/>
              <a:ea typeface="KaiTi" pitchFamily="49" charset="-122"/>
              <a:cs typeface="Arabic Typesetting" pitchFamily="66" charset="-78"/>
            </a:endParaRPr>
          </a:p>
          <a:p>
            <a:pPr>
              <a:buNone/>
            </a:pPr>
            <a:r>
              <a:rPr lang="cs-CZ" sz="3600" dirty="0" smtClean="0">
                <a:solidFill>
                  <a:srgbClr val="7030A0"/>
                </a:solidFill>
                <a:latin typeface="Arabic Typesetting" pitchFamily="66" charset="-78"/>
                <a:ea typeface="KaiTi" pitchFamily="49" charset="-122"/>
                <a:cs typeface="Arabic Typesetting" pitchFamily="66" charset="-78"/>
              </a:rPr>
              <a:t>AUTO, MOTOCIKL, TRAKTOR, </a:t>
            </a:r>
          </a:p>
          <a:p>
            <a:pPr>
              <a:buNone/>
            </a:pPr>
            <a:r>
              <a:rPr lang="cs-CZ" sz="3600" dirty="0" smtClean="0">
                <a:solidFill>
                  <a:srgbClr val="7030A0"/>
                </a:solidFill>
                <a:latin typeface="Arabic Typesetting" pitchFamily="66" charset="-78"/>
                <a:ea typeface="KaiTi" pitchFamily="49" charset="-122"/>
                <a:cs typeface="Arabic Typesetting" pitchFamily="66" charset="-78"/>
              </a:rPr>
              <a:t>NÁKLAĎÁK, AUTOBUS A DÁLŠÍ…</a:t>
            </a:r>
          </a:p>
        </p:txBody>
      </p:sp>
      <p:pic>
        <p:nvPicPr>
          <p:cNvPr id="4" name="Obrázek 3" descr="pracka-aeg-lavamat-74850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4005064"/>
            <a:ext cx="1584176" cy="2316047"/>
          </a:xfrm>
          <a:prstGeom prst="rect">
            <a:avLst/>
          </a:prstGeo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8136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</a:t>
            </a:r>
          </a:p>
          <a:p>
            <a:pPr>
              <a:buNone/>
            </a:pP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</a:t>
            </a:r>
            <a:endParaRPr lang="cs-CZ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TECHNIKA SE NEPOUŽÍVÁ JEN V        </a:t>
            </a:r>
          </a:p>
          <a:p>
            <a:pPr>
              <a:buNone/>
            </a:pP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DOMÁCNOSTE A NA SINICÍCH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POUŽÍVÁ SE TŘEBA NA OPERAČNÍCH     </a:t>
            </a:r>
          </a:p>
          <a:p>
            <a:pPr>
              <a:buNone/>
            </a:pP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SÁLECH</a:t>
            </a: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cs-CZ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POMÁHÁ POLICISTŮM NAJÍT  </a:t>
            </a:r>
          </a:p>
          <a:p>
            <a:pPr>
              <a:buNone/>
            </a:pPr>
            <a:r>
              <a:rPr lang="cs-CZ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   ZLODĚJE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A NAJDEME JI VE ŠKOLÁCH </a:t>
            </a:r>
          </a:p>
          <a:p>
            <a:pPr>
              <a:buNone/>
            </a:pP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2152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FFC000"/>
                </a:solidFill>
                <a:latin typeface="Impact" pitchFamily="34" charset="0"/>
              </a:rPr>
              <a:t>V MINULOSTI JSME NEMĚLI TOLIK MODERNÍ TECHNIKY JAKO TEĎ. DŘÍV JSME SI MUSELI VYSTAČIT TŘEBA  JEN SE STOLNÍMY HRAMY NEBO KARETNÍMA HRAMA.</a:t>
            </a:r>
          </a:p>
          <a:p>
            <a:pPr>
              <a:buNone/>
            </a:pPr>
            <a:r>
              <a:rPr lang="cs-CZ" dirty="0" smtClean="0">
                <a:solidFill>
                  <a:srgbClr val="0070C0"/>
                </a:solidFill>
                <a:latin typeface="Impact" pitchFamily="34" charset="0"/>
              </a:rPr>
              <a:t>DNES UŽ STÁČÍ ZAPNOUT  POČÍTAČ A ZÁHRÁT SI TŘEBA POČÍTAČOVÉ  ŠACHY, NA TELEVIZI PŘIPOJIT </a:t>
            </a:r>
            <a:r>
              <a:rPr lang="cs-CZ" dirty="0" smtClean="0">
                <a:solidFill>
                  <a:srgbClr val="0070C0"/>
                </a:solidFill>
                <a:latin typeface="Impact" pitchFamily="34" charset="0"/>
              </a:rPr>
              <a:t>PLAYSTATION A ZAHRÁT SI NAPŘÍKLAD TENIS </a:t>
            </a:r>
            <a:r>
              <a:rPr lang="cs-CZ" dirty="0" smtClean="0">
                <a:solidFill>
                  <a:srgbClr val="0070C0"/>
                </a:solidFill>
                <a:latin typeface="Impact" pitchFamily="34" charset="0"/>
              </a:rPr>
              <a:t>NEBO </a:t>
            </a:r>
            <a:r>
              <a:rPr lang="cs-CZ" dirty="0" smtClean="0">
                <a:solidFill>
                  <a:srgbClr val="0070C0"/>
                </a:solidFill>
                <a:latin typeface="Impact" pitchFamily="34" charset="0"/>
              </a:rPr>
              <a:t>BOWLING</a:t>
            </a:r>
          </a:p>
          <a:p>
            <a:pPr>
              <a:buNone/>
            </a:pPr>
            <a:endParaRPr lang="cs-CZ" dirty="0" smtClean="0">
              <a:solidFill>
                <a:srgbClr val="0070C0"/>
              </a:solidFill>
              <a:latin typeface="Impact" pitchFamily="34" charset="0"/>
            </a:endParaRPr>
          </a:p>
          <a:p>
            <a:pPr>
              <a:buNone/>
            </a:pPr>
            <a:endParaRPr lang="cs-CZ" dirty="0" smtClean="0">
              <a:solidFill>
                <a:srgbClr val="0070C0"/>
              </a:solidFill>
              <a:latin typeface="Impact" pitchFamily="34" charset="0"/>
            </a:endParaRPr>
          </a:p>
          <a:p>
            <a:pPr>
              <a:buNone/>
            </a:pPr>
            <a:r>
              <a:rPr lang="cs-CZ" dirty="0" smtClean="0">
                <a:latin typeface="Impact" pitchFamily="34" charset="0"/>
                <a:hlinkClick r:id="rId2"/>
              </a:rPr>
              <a:t>odkaz</a:t>
            </a:r>
            <a:endParaRPr lang="cs-CZ" dirty="0">
              <a:latin typeface="Impact" pitchFamily="34" charset="0"/>
            </a:endParaRPr>
          </a:p>
        </p:txBody>
      </p:sp>
      <p:pic>
        <p:nvPicPr>
          <p:cNvPr id="4" name="Obrázek 3" descr="sachy-online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35696" y="3861048"/>
            <a:ext cx="2151620" cy="216544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2112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Známí vynálezci a fyzici : 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cs-CZ" b="1" dirty="0" smtClean="0">
                <a:solidFill>
                  <a:srgbClr val="92D050"/>
                </a:solidFill>
                <a:latin typeface="Comic Sans MS" pitchFamily="66" charset="0"/>
              </a:rPr>
              <a:t>Albert Einstein </a:t>
            </a:r>
            <a:r>
              <a:rPr lang="cs-CZ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mic Sans MS" pitchFamily="66" charset="0"/>
              </a:rPr>
              <a:t>-</a:t>
            </a:r>
            <a:r>
              <a:rPr lang="cs-CZ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 </a:t>
            </a:r>
            <a:r>
              <a:rPr lang="cs-CZ" b="1" i="1" dirty="0" err="1" smtClean="0">
                <a:solidFill>
                  <a:srgbClr val="FF0000"/>
                </a:solidFill>
              </a:rPr>
              <a:t>einstein</a:t>
            </a:r>
            <a:r>
              <a:rPr lang="cs-CZ" b="1" dirty="0" smtClean="0">
                <a:solidFill>
                  <a:srgbClr val="FF0000"/>
                </a:solidFill>
              </a:rPr>
              <a:t> byl jednotkou hustoty světelné energie</a:t>
            </a:r>
            <a:endParaRPr lang="cs-CZ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cs-CZ" b="1" dirty="0" smtClean="0">
                <a:solidFill>
                  <a:srgbClr val="92D050"/>
                </a:solidFill>
              </a:rPr>
              <a:t> André </a:t>
            </a:r>
            <a:r>
              <a:rPr lang="cs-CZ" b="1" dirty="0" smtClean="0">
                <a:solidFill>
                  <a:srgbClr val="92D050"/>
                </a:solidFill>
              </a:rPr>
              <a:t>Marie </a:t>
            </a:r>
            <a:r>
              <a:rPr lang="cs-CZ" b="1" dirty="0" smtClean="0">
                <a:solidFill>
                  <a:srgbClr val="92D050"/>
                </a:solidFill>
              </a:rPr>
              <a:t>Ampére </a:t>
            </a:r>
            <a:r>
              <a:rPr lang="cs-CZ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-</a:t>
            </a:r>
            <a:r>
              <a:rPr lang="cs-CZ" b="1" dirty="0" smtClean="0">
                <a:solidFill>
                  <a:srgbClr val="92D05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Elektrický </a:t>
            </a:r>
            <a:r>
              <a:rPr lang="cs-CZ" b="1" dirty="0" smtClean="0">
                <a:solidFill>
                  <a:srgbClr val="FF0000"/>
                </a:solidFill>
              </a:rPr>
              <a:t>proud</a:t>
            </a:r>
            <a:endParaRPr lang="cs-CZ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rgbClr val="92D050"/>
                </a:solidFill>
              </a:rPr>
              <a:t> Prokop Diviš </a:t>
            </a:r>
            <a:r>
              <a:rPr lang="cs-CZ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-</a:t>
            </a:r>
            <a:r>
              <a:rPr lang="cs-CZ" b="1" dirty="0" smtClean="0">
                <a:solidFill>
                  <a:srgbClr val="92D05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Hromosvod</a:t>
            </a:r>
            <a:endParaRPr lang="cs-CZ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cs-CZ" b="1" dirty="0" smtClean="0">
                <a:solidFill>
                  <a:srgbClr val="92D050"/>
                </a:solidFill>
              </a:rPr>
              <a:t> Thomas </a:t>
            </a:r>
            <a:r>
              <a:rPr lang="cs-CZ" b="1" dirty="0" err="1" smtClean="0">
                <a:solidFill>
                  <a:srgbClr val="92D050"/>
                </a:solidFill>
              </a:rPr>
              <a:t>Alva</a:t>
            </a:r>
            <a:r>
              <a:rPr lang="cs-CZ" b="1" dirty="0" smtClean="0">
                <a:solidFill>
                  <a:srgbClr val="92D050"/>
                </a:solidFill>
              </a:rPr>
              <a:t> </a:t>
            </a:r>
            <a:r>
              <a:rPr lang="cs-CZ" b="1" dirty="0" smtClean="0">
                <a:solidFill>
                  <a:srgbClr val="92D050"/>
                </a:solidFill>
              </a:rPr>
              <a:t>Edison </a:t>
            </a:r>
            <a:r>
              <a:rPr lang="cs-CZ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-</a:t>
            </a:r>
            <a:r>
              <a:rPr lang="cs-CZ" b="1" dirty="0" smtClean="0">
                <a:solidFill>
                  <a:srgbClr val="92D05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Největší vynálezce</a:t>
            </a:r>
          </a:p>
          <a:p>
            <a:pPr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 smtClean="0">
                <a:hlinkClick r:id="rId2"/>
              </a:rPr>
              <a:t>o</a:t>
            </a:r>
            <a:r>
              <a:rPr lang="cs-CZ" b="1" dirty="0" smtClean="0">
                <a:hlinkClick r:id="rId2"/>
              </a:rPr>
              <a:t>dkaz</a:t>
            </a:r>
            <a:r>
              <a:rPr lang="cs-CZ" b="1" dirty="0" smtClean="0"/>
              <a:t>   </a:t>
            </a:r>
          </a:p>
          <a:p>
            <a:pPr>
              <a:buNone/>
            </a:pPr>
            <a:r>
              <a:rPr lang="cs-CZ" b="1" dirty="0" smtClean="0">
                <a:solidFill>
                  <a:srgbClr val="92D050"/>
                </a:solidFill>
                <a:latin typeface="Comic Sans MS" pitchFamily="66" charset="0"/>
              </a:rPr>
              <a:t> </a:t>
            </a:r>
            <a:r>
              <a:rPr lang="cs-CZ" b="1" dirty="0" smtClean="0">
                <a:solidFill>
                  <a:srgbClr val="92D050"/>
                </a:solidFill>
                <a:latin typeface="Comic Sans MS" pitchFamily="66" charset="0"/>
              </a:rPr>
              <a:t>                                       </a:t>
            </a:r>
            <a:endParaRPr lang="cs-CZ" dirty="0">
              <a:solidFill>
                <a:srgbClr val="92D050"/>
              </a:solidFill>
              <a:latin typeface="Comic Sans MS" pitchFamily="66" charset="0"/>
            </a:endParaRPr>
          </a:p>
        </p:txBody>
      </p:sp>
      <p:pic>
        <p:nvPicPr>
          <p:cNvPr id="1026" name="Picture 2" descr="Thomas Alva Edis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4221088"/>
            <a:ext cx="1944216" cy="2177524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61221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dirty="0" smtClean="0">
                <a:solidFill>
                  <a:srgbClr val="0070C0"/>
                </a:solidFill>
                <a:hlinkClick r:id="rId2" action="ppaction://hlinksldjump"/>
              </a:rPr>
              <a:t>Zpět na začátek</a:t>
            </a:r>
            <a:endParaRPr lang="cs-CZ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cs-CZ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cs-CZ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cs-CZ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cs-CZ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cs-CZ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cs-CZ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0070C0"/>
                </a:solidFill>
                <a:hlinkClick r:id="rId3"/>
              </a:rPr>
              <a:t>odkaz</a:t>
            </a:r>
            <a:r>
              <a:rPr lang="cs-CZ" dirty="0" smtClean="0">
                <a:solidFill>
                  <a:srgbClr val="0070C0"/>
                </a:solidFill>
              </a:rPr>
              <a:t>                                               </a:t>
            </a:r>
          </a:p>
          <a:p>
            <a:pPr>
              <a:buNone/>
            </a:pP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>                                                 </a:t>
            </a:r>
            <a:r>
              <a:rPr lang="cs-CZ" dirty="0" smtClean="0">
                <a:solidFill>
                  <a:srgbClr val="0070C0"/>
                </a:solidFill>
                <a:hlinkClick r:id="rId3"/>
              </a:rPr>
              <a:t>odkaz</a:t>
            </a:r>
            <a:endParaRPr lang="cs-CZ" dirty="0" smtClean="0">
              <a:solidFill>
                <a:srgbClr val="0070C0"/>
              </a:solidFill>
            </a:endParaRPr>
          </a:p>
        </p:txBody>
      </p:sp>
      <p:pic>
        <p:nvPicPr>
          <p:cNvPr id="4" name="Obrázek 3" descr="onev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1268760"/>
            <a:ext cx="2376264" cy="2224183"/>
          </a:xfrm>
          <a:prstGeom prst="rect">
            <a:avLst/>
          </a:prstGeom>
        </p:spPr>
      </p:pic>
      <p:pic>
        <p:nvPicPr>
          <p:cNvPr id="5" name="Obrázek 4" descr="bosch-msm-6b700-tycovy-mixer-350w-odnimatelna-nerez-mixovaci-noha-mixovaci-nadoba-nerez-metla-drtic_ien11171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36096" y="1196752"/>
            <a:ext cx="2664296" cy="28283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92</TotalTime>
  <Words>156</Words>
  <Application>Microsoft Office PowerPoint</Application>
  <PresentationFormat>Předvádění na obrazovce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Talent</vt:lpstr>
      <vt:lpstr>             SVĚT       TECHNIKY                        </vt:lpstr>
      <vt:lpstr>Snímek 2</vt:lpstr>
      <vt:lpstr>Snímek 3</vt:lpstr>
      <vt:lpstr>Snímek 4</vt:lpstr>
      <vt:lpstr> 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SVĚT       TECHNIKY                        A   JÁ</dc:title>
  <dc:creator>ucitel</dc:creator>
  <cp:lastModifiedBy>ucitel</cp:lastModifiedBy>
  <cp:revision>12</cp:revision>
  <dcterms:created xsi:type="dcterms:W3CDTF">2014-05-15T07:05:05Z</dcterms:created>
  <dcterms:modified xsi:type="dcterms:W3CDTF">2014-05-15T08:39:04Z</dcterms:modified>
</cp:coreProperties>
</file>