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FEC903B-B09F-406E-8C53-10CB7A872030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73EDCC0-87AA-4C20-925F-D4AB9964770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e/e5/The_Apollo_11_Prime_Crew_-_GPN-2000-001164.jpg/220px-The_Apollo_11_Prime_Crew_-_GPN-2000-001164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hyperlink" Target="http://cs.wikipedia.org/wiki/Program_Apollo" TargetMode="External"/><Relationship Id="rId4" Type="http://schemas.openxmlformats.org/officeDocument/2006/relationships/hyperlink" Target="http://cs.wikipedia.org/wiki/NAS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.idnes.cz/pacner-vitek-dobyvani-vesmiru-kosmu-budoucnost-ftb-/tec_vesmir.aspx?c=A080205_192845_tec_vesmir_vs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3201616" cy="6858000"/>
          </a:xfrm>
          <a:ln>
            <a:solidFill>
              <a:schemeClr val="accent6">
                <a:lumMod val="7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  <a:reflection blurRad="6350" stA="50000" endA="275" endPos="40000" dist="101600" dir="5400000" sy="-100000" algn="bl" rotWithShape="0"/>
          </a:effectLst>
          <a:scene3d>
            <a:camera prst="perspectiveContrastingRightFacing"/>
            <a:lightRig rig="threePt" dir="t">
              <a:rot lat="0" lon="0" rev="1200000"/>
            </a:lightRig>
          </a:scene3d>
          <a:sp3d>
            <a:bevelT w="63500" h="25400" prst="slope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anchor="ctr">
            <a:normAutofit/>
          </a:bodyPr>
          <a:lstStyle/>
          <a:p>
            <a:r>
              <a:rPr lang="cs-CZ" sz="6000" b="1" dirty="0" smtClean="0">
                <a:solidFill>
                  <a:srgbClr val="002060"/>
                </a:solidFill>
              </a:rPr>
              <a:t>Svět   techniky  </a:t>
            </a:r>
            <a:br>
              <a:rPr lang="cs-CZ" sz="6000" b="1" dirty="0" smtClean="0">
                <a:solidFill>
                  <a:srgbClr val="002060"/>
                </a:solidFill>
              </a:rPr>
            </a:br>
            <a:r>
              <a:rPr lang="cs-CZ" sz="6000" b="1" dirty="0" smtClean="0">
                <a:solidFill>
                  <a:srgbClr val="002060"/>
                </a:solidFill>
              </a:rPr>
              <a:t>a já</a:t>
            </a:r>
            <a:endParaRPr lang="cs-CZ" sz="6000" b="1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Pěticípá hvězda 3"/>
          <p:cNvSpPr/>
          <p:nvPr/>
        </p:nvSpPr>
        <p:spPr>
          <a:xfrm>
            <a:off x="6588224" y="404664"/>
            <a:ext cx="1152128" cy="1152128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" name="Pěticípá hvězda 4"/>
          <p:cNvSpPr/>
          <p:nvPr/>
        </p:nvSpPr>
        <p:spPr>
          <a:xfrm>
            <a:off x="5580112" y="2204864"/>
            <a:ext cx="864096" cy="864096"/>
          </a:xfrm>
          <a:prstGeom prst="star5">
            <a:avLst>
              <a:gd name="adj" fmla="val 27933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Pěticípá hvězda 5"/>
          <p:cNvSpPr/>
          <p:nvPr/>
        </p:nvSpPr>
        <p:spPr>
          <a:xfrm>
            <a:off x="6012160" y="3356992"/>
            <a:ext cx="2808312" cy="2304256"/>
          </a:xfrm>
          <a:prstGeom prst="star5">
            <a:avLst>
              <a:gd name="adj" fmla="val 12471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ěticípá hvězda 6"/>
          <p:cNvSpPr/>
          <p:nvPr/>
        </p:nvSpPr>
        <p:spPr>
          <a:xfrm rot="19986657">
            <a:off x="3124901" y="4900547"/>
            <a:ext cx="1728192" cy="16561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ěticípá hvězda 7"/>
          <p:cNvSpPr/>
          <p:nvPr/>
        </p:nvSpPr>
        <p:spPr>
          <a:xfrm>
            <a:off x="3131840" y="260648"/>
            <a:ext cx="2016224" cy="194421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i.zpravy.cz/pes/06/101/pnesd/WAG163b94_Sonda_COBE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5903" r="1590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4725144"/>
            <a:ext cx="5659016" cy="642194"/>
          </a:xfrm>
        </p:spPr>
        <p:txBody>
          <a:bodyPr>
            <a:noAutofit/>
          </a:bodyPr>
          <a:lstStyle/>
          <a:p>
            <a:r>
              <a:rPr lang="cs-CZ" sz="2800" i="1" dirty="0" smtClean="0">
                <a:solidFill>
                  <a:srgbClr val="FF0000"/>
                </a:solidFill>
              </a:rPr>
              <a:t>Můj pohled na techniku není jen o počítačích a jiných vymoženostech ,které člověk používá denně a je na nich závislí ale i o technice,která pomáhá našemu lidstvu objevovat různé zajímavosti o kterých se později dočtete například:</a:t>
            </a:r>
            <a:br>
              <a:rPr lang="cs-CZ" sz="2800" i="1" dirty="0" smtClean="0">
                <a:solidFill>
                  <a:srgbClr val="FF0000"/>
                </a:solidFill>
              </a:rPr>
            </a:br>
            <a:r>
              <a:rPr lang="cs-CZ" sz="2800" i="1" dirty="0" smtClean="0">
                <a:solidFill>
                  <a:srgbClr val="FF0000"/>
                </a:solidFill>
              </a:rPr>
              <a:t>v novinách,encyklopediích,různých knížkách atd.</a:t>
            </a:r>
            <a:endParaRPr lang="cs-CZ" sz="2800" i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3688" y="5805264"/>
            <a:ext cx="5486400" cy="804862"/>
          </a:xfrm>
        </p:spPr>
        <p:txBody>
          <a:bodyPr>
            <a:normAutofit/>
          </a:bodyPr>
          <a:lstStyle/>
          <a:p>
            <a:r>
              <a:rPr lang="cs-CZ" dirty="0" smtClean="0"/>
              <a:t>ZDROJE http://i.</a:t>
            </a:r>
            <a:r>
              <a:rPr lang="cs-CZ" dirty="0" err="1" smtClean="0"/>
              <a:t>zpravy.cz</a:t>
            </a:r>
            <a:r>
              <a:rPr lang="cs-CZ" dirty="0" smtClean="0"/>
              <a:t>/pes/06/101/</a:t>
            </a:r>
            <a:r>
              <a:rPr lang="cs-CZ" dirty="0" err="1" smtClean="0"/>
              <a:t>pnesd</a:t>
            </a:r>
            <a:r>
              <a:rPr lang="cs-CZ" dirty="0" smtClean="0"/>
              <a:t>/WAG163b94_Sonda_</a:t>
            </a:r>
            <a:r>
              <a:rPr lang="cs-CZ" dirty="0" err="1" smtClean="0"/>
              <a:t>COBE</a:t>
            </a:r>
            <a:r>
              <a:rPr lang="cs-CZ" dirty="0" smtClean="0"/>
              <a:t>.</a:t>
            </a:r>
            <a:r>
              <a:rPr lang="cs-CZ" dirty="0" err="1" smtClean="0"/>
              <a:t>jpg</a:t>
            </a:r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-lucie-hadamcikov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23528" y="476672"/>
            <a:ext cx="78488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Sondy</a:t>
            </a:r>
            <a:r>
              <a:rPr lang="cs-CZ" dirty="0" smtClean="0"/>
              <a:t>   </a:t>
            </a:r>
            <a:r>
              <a:rPr lang="cs-CZ" sz="4800" dirty="0" smtClean="0"/>
              <a:t>se dělí–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v"/>
            </a:pPr>
            <a:endParaRPr lang="cs-CZ" sz="3200" dirty="0" smtClean="0"/>
          </a:p>
          <a:p>
            <a:pPr lvl="1">
              <a:buFont typeface="Wingdings" pitchFamily="2" charset="2"/>
              <a:buChar char="v"/>
            </a:pPr>
            <a:r>
              <a:rPr lang="cs-CZ" sz="3200" dirty="0" smtClean="0">
                <a:solidFill>
                  <a:srgbClr val="FFFF00"/>
                </a:solidFill>
              </a:rPr>
              <a:t>Měsíční sondy(zkoumající měsíc)</a:t>
            </a:r>
          </a:p>
          <a:p>
            <a:pPr>
              <a:buFont typeface="Wingdings" pitchFamily="2" charset="2"/>
              <a:buChar char="v"/>
            </a:pPr>
            <a:r>
              <a:rPr lang="cs-CZ" sz="3200" dirty="0" smtClean="0">
                <a:solidFill>
                  <a:srgbClr val="FFFF00"/>
                </a:solidFill>
              </a:rPr>
              <a:t>Meziplanetární sondy(zkoumající vlastnosti meziplanetárních prostory,hmoty polí v němž se nachází)</a:t>
            </a:r>
          </a:p>
          <a:p>
            <a:pPr>
              <a:buFont typeface="Wingdings" pitchFamily="2" charset="2"/>
              <a:buChar char="v"/>
            </a:pPr>
            <a:r>
              <a:rPr lang="cs-CZ" sz="3200" dirty="0" smtClean="0">
                <a:solidFill>
                  <a:srgbClr val="FFFF00"/>
                </a:solidFill>
              </a:rPr>
              <a:t>Dále existují také:sluneční sondy(zkoumající slunce),planetární sondy(zkoumající pevná tělesa)kometární sondy(zkoumající komety)</a:t>
            </a:r>
          </a:p>
        </p:txBody>
      </p:sp>
      <p:sp>
        <p:nvSpPr>
          <p:cNvPr id="4" name="Obdélník 3"/>
          <p:cNvSpPr/>
          <p:nvPr/>
        </p:nvSpPr>
        <p:spPr>
          <a:xfrm>
            <a:off x="1979712" y="56576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Zdroje: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http://cs.wikipedia.org/w/index.php?title=Meziplanet%C3%A1rn%C3%AD_sonda&amp;action=edit&amp;redlink=1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501675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16000">
                <a:srgbClr val="1F1F1F"/>
              </a:gs>
              <a:gs pos="17999">
                <a:srgbClr val="FFFFFF"/>
              </a:gs>
              <a:gs pos="42000">
                <a:srgbClr val="636363"/>
              </a:gs>
              <a:gs pos="53000">
                <a:srgbClr val="CFCFCF"/>
              </a:gs>
              <a:gs pos="66000">
                <a:srgbClr val="CFCFCF"/>
              </a:gs>
              <a:gs pos="75999">
                <a:srgbClr val="1F1F1F"/>
              </a:gs>
              <a:gs pos="78999">
                <a:srgbClr val="FFFFFF"/>
              </a:gs>
              <a:gs pos="100000">
                <a:srgbClr val="7F7F7F"/>
              </a:gs>
            </a:gsLst>
            <a:path path="rect">
              <a:fillToRect l="100000" b="100000"/>
            </a:path>
            <a:tileRect t="-100000" r="-100000"/>
          </a:gradFill>
          <a:ln cap="rnd" cmpd="tri">
            <a:solidFill>
              <a:schemeClr val="tx1"/>
            </a:solidFill>
            <a:prstDash val="lgDashDot"/>
            <a:bevel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/>
          <a:p>
            <a:endParaRPr lang="cs-CZ" sz="8800" dirty="0" smtClean="0"/>
          </a:p>
          <a:p>
            <a:pPr>
              <a:buFont typeface="Wingdings" pitchFamily="2" charset="2"/>
              <a:buChar char="q"/>
            </a:pPr>
            <a:r>
              <a:rPr lang="cs-CZ" sz="7200" dirty="0" smtClean="0">
                <a:solidFill>
                  <a:schemeClr val="bg1"/>
                </a:solidFill>
              </a:rPr>
              <a:t>Čas:</a:t>
            </a:r>
            <a:r>
              <a:rPr lang="cs-CZ" sz="2400" dirty="0" smtClean="0">
                <a:solidFill>
                  <a:schemeClr val="bg1"/>
                </a:solidFill>
              </a:rPr>
              <a:t>Vědcům trvá i 1 rok než vyrobí,otestují a připraví sondu  na cestu do vesmíru.Pak ale ještě musí počkat než je ten pravý čas,aby sondy byly  bezpečně vypuštěny(NASA se nachází u rovníku aby cesta do vesmíru byla co nejkratší)</a:t>
            </a:r>
            <a:endParaRPr lang="cs-CZ" sz="7200" dirty="0" smtClean="0">
              <a:solidFill>
                <a:schemeClr val="bg1"/>
              </a:solidFill>
            </a:endParaRPr>
          </a:p>
          <a:p>
            <a:endParaRPr lang="cs-CZ" sz="8800" dirty="0"/>
          </a:p>
        </p:txBody>
      </p:sp>
      <p:pic>
        <p:nvPicPr>
          <p:cNvPr id="2050" name="Picture 2" descr="http://hp.ujf.cas.cz/~wagner/prednasky/energie/jadro/Image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45024"/>
            <a:ext cx="9144000" cy="3212976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4572000" y="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ZDROJE:</a:t>
            </a:r>
          </a:p>
          <a:p>
            <a:r>
              <a:rPr lang="cs-CZ" dirty="0" smtClean="0"/>
              <a:t>http://hp.ujf.cas.cz/~wagner/prednasky/energie/jadro/Image638.jpg</a:t>
            </a:r>
            <a:endParaRPr lang="cs-CZ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rot="20545682">
            <a:off x="65273" y="334584"/>
            <a:ext cx="49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>
                <a:solidFill>
                  <a:srgbClr val="FFFF00"/>
                </a:solidFill>
              </a:rPr>
              <a:t>NASA</a:t>
            </a:r>
            <a:endParaRPr lang="cs-CZ" sz="7200" b="1" dirty="0">
              <a:solidFill>
                <a:srgbClr val="FFFF00"/>
              </a:solidFill>
            </a:endParaRPr>
          </a:p>
        </p:txBody>
      </p:sp>
      <p:pic>
        <p:nvPicPr>
          <p:cNvPr id="1026" name="Picture 2" descr="http://upload.wikimedia.org/wikipedia/commons/thumb/e/e5/The_Apollo_11_Prime_Crew_-_GPN-2000-001164.jpg/220px-The_Apollo_11_Prime_Crew_-_GPN-2000-0011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2087" y="0"/>
            <a:ext cx="4441913" cy="3068960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0" y="486916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ZDROJE:</a:t>
            </a: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hlinkClick r:id="rId3"/>
              </a:rPr>
              <a:t>http://upload.wikimedia.org/wikipedia/commons/thumb/e/e5/The_Apollo_11_Prime_Crew_-_GPN-2000-001164.jpg/220px-The_Apollo_11_Prime_Crew_-_GPN-2000-001164.jpg</a:t>
            </a:r>
            <a:endParaRPr lang="cs-CZ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hlinkClick r:id="rId4"/>
              </a:rPr>
              <a:t>http://cs.wikipedia.org/wiki/NASA#Vznik_a_za.C4.8D.C3.A1tky http://upload.wikimedia.org/wikipedia/commons/thumb/e/e5/NASA_logo.svg/220px-NASA_logo.svg.png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cs-CZ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276872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Poté, co program Merkury prokázal, že kosmické lety s lidskou posádkou jsou uskutečnitelné, byl zahájen program</a:t>
            </a:r>
            <a:r>
              <a:rPr lang="cs-CZ" dirty="0" smtClean="0">
                <a:solidFill>
                  <a:schemeClr val="bg1"/>
                </a:solidFill>
                <a:hlinkClick r:id="rId5" tooltip="Program Apollo"/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Apollo. Ten měl původně za cíl další výzkum vesmíru a eventuálně dosažení oběžné dráhy Měsíce.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028" name="AutoShape 4" descr="data:image/jpeg;base64,/9j/4AAQSkZJRgABAQAAAQABAAD/2wCEAAkGBwgHBgkIBwgKCgkLDRYPDQwMDRsUFRAWIB0iIiAdHx8kKDQsJCYxJx8fLT0tMTU3Ojo6Iys/RD84QzQ5OjcBCgoKDQwNGg8PGjclHyU3Nzc3Nzc3Nzc3Nzc3Nzc3Nzc3Nzc3Nzc3Nzc3Nzc3Nzc3Nzc3Nzc3Nzc3Nzc3Nzc3N//AABEIAJcAlwMBEQACEQEDEQH/xAAcAAEAAQUBAQAAAAAAAAAAAAAABwEDBAUGAgj/xABDEAABAwMBBQUDCAcHBQAAAAABAgMEAAURIQYSMUFRBxNhcYEiMpEUFSNCUqGxwUNyc5Ky0eEWM2KCovDxNDZU0uL/xAAbAQEAAgMBAQAAAAAAAAAAAAAABAUBAgMGB//EADcRAAICAQEGAwUHBAIDAAAAAAABAgMRBAUSITFBURNhcSKBkdHwBhQjMnKhwTNCseGCohVDUv/aAAwDAQACEQMRAD8AnGgFAKAUAoBQCgFAKAUAoBQCgFAKAUAoBQCgFAKAUAoBQCgFAKAUAoBQCgFAKAUAoBQCgFAKAUAoBQCgFADpQFM0B4W+y3/eOoT+soCs4ZjKCJDLhwh1Cj/hUDTDGUe8isGStAKAUAoBQCgFAKAUAoBQCgFAYN2u0GzxjIuMlthvlvHVR6AcSfKt6652PEFk0ssjWsyeCOr32pvL3m7JEDaeHfSBlXokHT1z5VaVbMX/ALH8Cst2l0rXxOMuG0t7uKiZVzkqSfqIcKE/ujAqfDTUw5RRXz1V0+cjVrWtz31FR/xHNdkkuSOTnJ82eioNuK7hTgTk7pI3VY5ZxWMZXFDeafBmxt+0V5tygYlzlIA+oXCpP7pyK5T01M/zRR1hqbocpHYWPtSlNEIvMRD6ObzA3V48Uk4P3VBt2Yudb+JPq2k+ViJGs97t96j9/bZKHkj3kjRSD0I4iquyqdTxNYLOu2FizFmxrmdBQCgKHhQFkSUGQY4ILiU76gPqgnAz56/A0ys4M7r3d7oX6GBQCgFAUzQHLbabYxtnWu5aCX7gsZQ1nRA+0rw8Of31K0ukle88kRNTqo0LuyGbrc5l2mKlT5C3nVfaOiR0A5Cr+uqFUd2CKG22Vst6TMSuhzPbLLj6w20neWc4SOJ04DqfCtXJJZZlRb4I9NZ9toIbKlJ4rONzGuhJGumNaPvk2SfLB5Kkd0lAbw4CSVZ4jTAxy5/Gs8cmOGC47J7yIzH7llPdFR7xKcLXnHvHnwrVQxJyzzMueYqOORj1uaGVb58u2ykSoMhbLyOCkHGR0PUeBrSyuNkd2SyjeuyVb3osmLYjbVi/o+SzNxi4pGSgaJdHMp/lVFqtI6PaX5S90urjcsPgzsKhE0oTjjQHP7WbTxdn4uuHpjgPcx0nVR6noP8AYrlbaq15lhs/Z1mtnjlFc2XtlIMqNbzIua9+4TFd9IP2SeCB0CRgY86VRaWZc2aa+6udu5SvYjwXz974m7rqQhQCgFAc9trtG3s5ay6N1Ut7KI7Z+1j3j4D+Q51J02nd88dOpG1N6phnqQVKkvTJDkmS4p151RUtajqo16KMVCKiuR52c3OTlLmXbZBcuU9iI0pKVOqwVK4ITxKj4AZPpWtliri5M2qrdklFGycuVnjLLVvs7MppJx381xwrc8cJUAkeFcVXbJZlPD7I7u2qDxGGfUtoesslf0sZdvc4ZQS+yfNB9oehPlWXG6K4PeXwfyMRlTJ5a3f3Ri3K3yom6/IUl5p33JLa99Dh8FdfA6+FdK7Iy4Lg10NLKpQ4viu5hlxRbCCfZBJGnM/8V0wcc8MAoAaSvfQd4kboOoxjj55+41hPjgNYWTxWxqKAuMPOR3UPMLU26hQUhaTgpI4EViUVJYZtGTi8rmThsNtQnaK2fTFKZ0cAPoHPooeB/GvO6vTumfDk+R6LS6hXQ8zW7WbfxoO/Es5RJmDILo1bb/8AY+Aqrt1KjwjzPU7P2HZdiy/2Y9ur+X1g1OwVgk3i4f2gvalvJCsslzUurH1v1Ry8fKtKK3N+JImbX11emq+56bh3x0Xb1fXyJPAxU08oVoBQCgPLighBUo4AGSTyoCAdsb4u/wB8elZPcJ+jjpPJAOh9ePrXpNLQqa1Hr1PN6u922N9DR1JIpuNmc/KZu774gSNzz3D+Waj6jlH1RK0vOWOzNY06EBSFgrbV7yQcZIzjl412cficIyxzPcmSH2Y7YZZb7lG5vIThS9ScqPPjWIw3W3kzKe8ksci9brk9AUtKN11h3R6O4MtujxH4EaitbKlPnz6M2rtcPNdi/NgMOxVXG07yoycd+wo5XFJ5H7Seivjg1pC1qW5Zz79zedakt+vl/g1VSCOKGCtDJ7S2TxGBVdqtp6fTcG8y7L+exfbM+zuu12JKO7Du/wCFzZkMLWxv9y4tG+ncXuqI3hpocctOFeb1m0LtVwfCPb/Z9E2X9n9Hs1KaW9Pu/wCF0Ot2G2NcvTiJs9st2xPBPAv+A6J8efKo1FG/xfI22ttdaVOqr8/+P9kwNNoabS22hKEJGEpSMADpVieJbcnl8z3QwKAUAoDle0m5m3bKSUoVhyURHT5K97/SFVL0Ne/cvLiRNbb4dL8+BBxr0R50pQwbXZeQ3GvsRUg4YcUWXT0SsFB/irhqIuVbxz5/Ak6WSjYsmBMjOQpT0V4YcZWW1+YOK6QkpxUl1OVkNyTi+hZrc5ihkybfNft0lEiKoJWnIwRkLSeKSOYPSudlcZx3Wb12OuWUZtyhsOxxcrYkpiqUEvME5MZw/V8Un6p9OIrlG3w/YtfLr3RJ+7yvadCbb6Li1/rzNalrr91QNRtqitfh+0/gvieh0P2O11+JX4rXnxfwX8suhKU6gVQ6naeov4N4XZfWT2uz/s5s/RYko70l1lx+HRfD3jPLhXKOkcYKy32Y/u/REqe1YTsdOlXiSXPpGP6pcfgss8LXjQH+lXGi2Xv+1at2PRdX6nlNsfaXwM1aaW/Z1n0XlFfzx95MnZXczP2aEdxZU7DcLWvHdOqfuOPSt9dUq7fZXBnn9Dc7a/aeWjsqhEwUAoBQCgIu7ZpJ722RBwAW6fPQD86ttlx/NL3FTtSXCMTktjbVDvV5Tb5qn0d6kltbRGhGuoI4YqdqrZ1V78cELSVQtnuSOo2o7OWbbZ3ptskSHnWPbW25unKB72MDiOPoahafaEpzUZrgyZfs+MIOUHxRotnbLa7js/c7jLVMS7bxvLSypO64DnGMjThUi+62FsYRxxOGnornU5yzwMLaEic1EvLY9qUnupWNd19AAOf1k7qvU10o9hurty9DnqMTStXXn6nUbJ7CWy/WNi4OvTWFrKkqSCkgkHBI04VD1GtsqscFhkrT6Ku6tSeTR7bbLo2dnsNR3HHIzze8hbnHeB9oaacx8a0/8vXXDNi4+RO0v2c1Gtm1Q1urm2/4NCxGW662yyguOuKCUJHFROgFV1227rOFSwvi/kep0v2O0Wnjv6qbnji+i+ZIkfZi2bLQflm0lxWPlKCythlOUKBGSjgSeGc6aiuCpuvl7bcmcLtp0Vrw9LXGuCeU3weV1/1xZqr7Ydn42zrtztE96QpQbU024vBSkr3ScYB6jwrpXsvet8OWUJ/ay+Ffibqkvhnt8PI5WBGdnS24rTZW6+QhtIVj2j1PSpEpafSvc0sd6a5t9PryOajr9fX4+1LfCpfKK4OXu5v3/wCyRGuy9r5vPfz3DN3DjuwA2FY0GupFcqLHG3xrfal3fT0I2u1Xi0fddKvDq7Lm/V/Xnki9xC23FocSUrQSFJPI8xXqU01lHiJJp4Z3/Y3JKLrcI2dHmUrx4pP/ANGqzakfYjLsWezJe1KJLI4VTFyVoBQCgFAQ/wBsJUdoIgPuiIMee8rP5Vd7M/pv1KXaed9ehrOzP/vGF5L/AITXXX/0H7jjs/8ArolfZu9t3piUg47+LIWw8jrgkA+RH51S3Uutrs0mXVVqsTXVPBzEywfMFn2uQynEOQwhxjH1R7WU+n4EV2s1i9iyfOPMxptnytm6K+G+8LtxI1ZkvMwZURG6tuRuqKVAkhSTkFOOB1I8jUe7a1t0s0Qxj3nptL9k9HpYZ1tuU/8AivmSow/KsV4sFnYjvqhtRS3JWlolO+vGCSBjRSf9Rrnu32y8STz34lXKeijTZFcJNrdSTeEvP3md2j2r5y2ZecbRvPxD36McSB7w/dz8KRohdKMJvCNdNtC7Qb1tSy8cmQ9Z7h83XaHN7vfDDyXCjmoA6/dVytk6aEWox492VOo+0u0NS8WTxHqksL5/uTHP2h2YnWMyp0iLIiH9GsBSt7HDd4hVVNkp6WXtPDJ+k00toPdpW9/Hr2ONRsxJu1tnvQbWuDAA+UQmX3Cp1TgxnAPBKk8ieITWFqbdU0rHiPLzaJ7o0eycOnFlqz+lPy80zX9mcUvbQuTXkKLdvYW8RjgrGAMdfe+FWuoqq0+nVVSwn9ZPOx1mo12qd+oeWv28kuhIuwVym3K0OfObDzUpp5QPfIKSpJO8nj0zj0qDq64Qs9h5RI0tkpw9pYZHHafafm3aVchsYZmjvU9N7gofHX/NVrs+3fq3eqKraFW5bvdGXeyXP9qzj/xXPxTWNpf0feZ2b/WfoTOOFURelaAUAoCmaAirtjjn5dbZASd1TS2yfIg/nVps+6FcJb7SRXazS3amyEaYOTfZGj7PVRom0Tc2ZNjRWWEkkvuhJUSCAAOdZv1MtTHcpg2u/wAjutmLQe3qLIqf/wAp5a/U+S/dl613xOzu2kiS3IakQ331B1bC99Km1qyFac0/zHOuMdFqbo79s+S4IkX7T2fXBU6enD4Zlnj5+76wd9tHfLHc7FPhR73bg8+ypCCqQkDPjXKvTWKacoNr0OMtTFLNc8S6POCLtkorEi+x3LjLjsRIqw46p50AHB0A5HJxVvfiupxrjxfLBUUylddvXTzjq3k7i4bWXSa7NYsMyIp+KsrQlG44mSwce0kn6yOY6eVV8NLXBRdqeH+zJ09TOTkq2sr90dJF2psqoLSJt6tqny2A8EPpKSca48KjS01ucxi8EqN1bWHJZIgl26OjaFUO3SI0uOt4IYXvHu1BR9kKI6ZwSOlSJ7UnOG7RHMlzfREij7PV0vx9oS3K+kf7pei6fXI3sbY+3P7hj7XW1L7eCvdIylQPFJ3gcdDXGqucJeJqK3OXny9yOus2mrK/u2ikqquy5v1efrq2dZe9srfZ7IIsW5IuNyDPdJcbUFe3jG+ojQa64zmulOjstsy44WSrt1cKq8KWWaiHcmLPsxMu1vnQWrrcdx4NLWnQpwHEpHM7xWccsgcq7yrlbcq5J7seHyOUbFXU7Itb0uPzGxu3FwmXNXz7coLMJKDnvN1tRVy3ev8AWmq0UIR/Ci2zGl1k5y/EaSM7tAlWO/2UJiXe3KmR1d40FSEje5KTnxH3gVz0cbqbMyi8M31jqurwpLKNF2Psd5fpcjB3Wo2M/rKH8jUnacsVpd2R9mR9uTJeHCqUuStAKAUBizjK7vdhd0HTpvO5ISOuBx8sjzrDzjgb1+HvfiZx5fXz9Dh+0bZ9X9nFzjIkSpcdwOKccVwQdCEpGiRqOA5ak1J0EK1et9Zz3Oev1d33dxpe4u0eGfV838SJif616Q8pnjkZ1yKGMjJrIKgnUAkA8R1rGDKZfhSZEOW3KiuqafaUFIcB4Go2rupqrfi8n06ljs3QavWXY08ctdei9X9ZNzJtsm7R5d8t0JlMdLmHY8dZKmjjJVu8kk5PhnoM1TQ8bUtV3twh07v1PTTs0WyVKekirbusv7Y/pXX649DnyrJzV9TTXTHcrWEeR1esv1djsvk5Pz/jsUrpgi5GdOOBWQbRI73ZhRJSSxLBSN7KkhacHyBKE+etR8pX+q/wSks0ej/yYKm0brRStKd/IUCreKSDqSANB8a65azk44XArMZTHlustPofQhRAdRnCvEZGaRk2k2sGs4pNpPJK/ZDbgxY5E8pAMx3CT1SjI/i3qpto2b1iguSLvZ1e7VvPqd7VcWAoBQCgKYHSgLMyO1LiPRn0BTTyChaeoIwazGTi1Jc0aySksM+eb5a3rPdpMB4EqZXhKvtJ5H1FenptVtamjzN9Tqm4sxm20KeQjeWpBAKy2gqKRjKtOeNfhWzbSNVFNltCFOLShAypRCQOprbka4zyLyPow4lbaSVDd9oapwc6dDp8KrdRrW5+Fp1vT/ZevyPRaHYyVX3rXy8Or/tL9K/ktqX9nNZ0+z1CXi3Pfn36e5Gmv25K2v7rpI+FT2XN/qf16s2Oz1+mbPz0yoSs5GHGle64nofyPKpd9Ebo7simovlTLeiWb5OZud1fmR4aIiHSD3LZyAcan1OvrW1Nbrgot5NbpqyblFYMCupyLsYO9+33A+lz7HDj66VrJrGWbQUs4RsYyynZuaFISEreabQrGqlaqOTzwAPLe8a4yX40feSItqiS9DWgKb7t0hBBOQM5zjqK7c3gj8UsmVAjSbxPi2+OAXHFd22MYCQSSfQamtJSjVFyZ0jGVs1A+hLZCat0FiHHGGmGwhPpzrzM5ucnJ9T0sIqEVFdDKrU2FAKAUAoCh1FAcX2kbLG8whOhIBnxknQDV1vju+YOo9RzqdotT4Ut2X5WQdbpvFjvR5ohoApOOB4Yq9k0ll8iijGTkoxWWy84srUXXSCtZ3jgAD4AYqq8SzWexQ92vrLq/JfM9QtPp9kYt1qU7+kOkfOXyLa8FAJUkkkjdA4DT0/4qfp9PXp47lawij1uvv1tni3yy/2Xkl0KySpTylOBAUrCj3YAGozwGg8q7QxjCIc873E8JSClRKwnA0BB9rXgP61niYwu4bVuLCgEqwQcKGQfMUayYTwVS5unO6kjooZFYcco2UsPJkNyIo/voIX+q6pI/OtXGXSRvGcFzj+4mT3JKW2whDTDQ+jZb90E8TrqSepPTpSFe5x5t9RO3f4Y4Io1PfZiKjoUgN953mS2nOcEccZ4Gjri5bzMRtkluolXsy2WVbI/zrPb3Zb6cNIUNWm/5nTyGKptfqfEluR5IudDpvDjvy5s72q8sBQCgFAKAUAoCxLkMxWHJElxLbTaSpa1HASBzo2kss2hCVklCKy3yIx2j2SmXtUq+WmEmMFnKIyhhx8cS5j6pP2eJ56nFd6bfGarvf4a6d/Xy8jvZu6CLlpUnc+cuke6j0z3fwI7cCg4pKwQtJIUkjBBHWvSRxurHI8ZY5yk3LmXWTFEZ8PJdL53e5KFAJ4672nSsS38rHLqZW5h55mPyrc5igFDAoCtYMntf0jg7tvc3sAJTk5P+/xpyRtzfAkvYLYNTa27pfGcKSQpmKrl0Uv8h8aqNZrt78Or3sttHot327PgSYB4VVFqVoBQCgFAKAUAoDAm2tudMYelLK2mPaQwR7HeA6LPUjkOA48cY1cVJ8TvXfKqDjDg31647eWevwM3drY4HO7T7G2zaAF11JjzMYEloa/5hwV+PjUmjV2U8uK7Ea/S13c+D7kYXvYK+WtSltsfLY4/Sxxk+qOI++rerX02c3hlRboLYcVxRzCkqQpSFApUnQpIwR6VMXFZRDcWuZ5rJgUBUAqUEjUqOAOZ8hWOXMyk3yOlsmw98uykqEYxWD+mkezp4J4n4etRLddTX1y/Il1aG2zmsIk7ZfYi2WDcfx8qmgf9Q4Pd/VTy+8+NVOo1ll3Dkuxb0aSuniuLOnAxUQlFaAUAoBQCgFAKAUAoBQCgKYHSgMWbbIE8Ymw47/7RsKraM5Q/K8GkoRlzRpn9htmn/etTaf2a1I/Aiu61l6/uOMtJTLnEMbC7NMnKLU2f2i1r/Emj1l7/ALhHR0R5RNvBtVut4xCgx2PFtsA/GuMrJz/M8naNcI8kZuK0NxQCgFAKAUAoBQCgFAKAUAoBQCgFAKAUAoBQCgFAKAUAoBQCgFAKAUAoBQCgFAKAUAoBQCgFAKAUAoBQCgF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0" name="AutoShape 6" descr="data:image/jpeg;base64,/9j/4AAQSkZJRgABAQAAAQABAAD/2wCEAAkGBwgHBgkIBwgKCgkLDRYPDQwMDRsUFRAWIB0iIiAdHx8kKDQsJCYxJx8fLT0tMTU3Ojo6Iys/RD84QzQ5OjcBCgoKDQwNGg8PGjclHyU3Nzc3Nzc3Nzc3Nzc3Nzc3Nzc3Nzc3Nzc3Nzc3Nzc3Nzc3Nzc3Nzc3Nzc3Nzc3Nzc3N//AABEIAJcAlwMBEQACEQEDEQH/xAAcAAEAAQUBAQAAAAAAAAAAAAAABwEDBAUGAgj/xABDEAABAwMBBQUDCAcHBQAAAAABAgMEAAURIQYSMUFRBxNhcYEiMpEUFSNCUqGxwUNyc5Ky0eEWM2KCovDxNDZU0uL/xAAbAQEAAgMBAQAAAAAAAAAAAAAABAUBAgMGB//EADcRAAICAQEGAwUHBAIDAAAAAAABAgMRBAUSITFBURNhcSKBkdHwBhQjMnKhwTNCseGCohVDUv/aAAwDAQACEQMRAD8AnGgFAKAUAoBQCgFAKAUAoBQCgFAKAUAoBQCgFAKAUAoBQCgFAKAUAoBQCgFAKAUAoBQCgFAKAUAoBQCgFADpQFM0B4W+y3/eOoT+soCs4ZjKCJDLhwh1Cj/hUDTDGUe8isGStAKAUAoBQCgFAKAUAoBQCgFAYN2u0GzxjIuMlthvlvHVR6AcSfKt6652PEFk0ssjWsyeCOr32pvL3m7JEDaeHfSBlXokHT1z5VaVbMX/ALH8Cst2l0rXxOMuG0t7uKiZVzkqSfqIcKE/ujAqfDTUw5RRXz1V0+cjVrWtz31FR/xHNdkkuSOTnJ82eioNuK7hTgTk7pI3VY5ZxWMZXFDeafBmxt+0V5tygYlzlIA+oXCpP7pyK5T01M/zRR1hqbocpHYWPtSlNEIvMRD6ObzA3V48Uk4P3VBt2Yudb+JPq2k+ViJGs97t96j9/bZKHkj3kjRSD0I4iquyqdTxNYLOu2FizFmxrmdBQCgKHhQFkSUGQY4ILiU76gPqgnAz56/A0ys4M7r3d7oX6GBQCgFAUzQHLbabYxtnWu5aCX7gsZQ1nRA+0rw8Of31K0ukle88kRNTqo0LuyGbrc5l2mKlT5C3nVfaOiR0A5Cr+uqFUd2CKG22Vst6TMSuhzPbLLj6w20neWc4SOJ04DqfCtXJJZZlRb4I9NZ9toIbKlJ4rONzGuhJGumNaPvk2SfLB5Kkd0lAbw4CSVZ4jTAxy5/Gs8cmOGC47J7yIzH7llPdFR7xKcLXnHvHnwrVQxJyzzMueYqOORj1uaGVb58u2ykSoMhbLyOCkHGR0PUeBrSyuNkd2SyjeuyVb3osmLYjbVi/o+SzNxi4pGSgaJdHMp/lVFqtI6PaX5S90urjcsPgzsKhE0oTjjQHP7WbTxdn4uuHpjgPcx0nVR6noP8AYrlbaq15lhs/Z1mtnjlFc2XtlIMqNbzIua9+4TFd9IP2SeCB0CRgY86VRaWZc2aa+6udu5SvYjwXz974m7rqQhQCgFAc9trtG3s5ay6N1Ut7KI7Z+1j3j4D+Q51J02nd88dOpG1N6phnqQVKkvTJDkmS4p151RUtajqo16KMVCKiuR52c3OTlLmXbZBcuU9iI0pKVOqwVK4ITxKj4AZPpWtliri5M2qrdklFGycuVnjLLVvs7MppJx381xwrc8cJUAkeFcVXbJZlPD7I7u2qDxGGfUtoesslf0sZdvc4ZQS+yfNB9oehPlWXG6K4PeXwfyMRlTJ5a3f3Ri3K3yom6/IUl5p33JLa99Dh8FdfA6+FdK7Iy4Lg10NLKpQ4viu5hlxRbCCfZBJGnM/8V0wcc8MAoAaSvfQd4kboOoxjj55+41hPjgNYWTxWxqKAuMPOR3UPMLU26hQUhaTgpI4EViUVJYZtGTi8rmThsNtQnaK2fTFKZ0cAPoHPooeB/GvO6vTumfDk+R6LS6hXQ8zW7WbfxoO/Es5RJmDILo1bb/8AY+Aqrt1KjwjzPU7P2HZdiy/2Y9ur+X1g1OwVgk3i4f2gvalvJCsslzUurH1v1Ry8fKtKK3N+JImbX11emq+56bh3x0Xb1fXyJPAxU08oVoBQCgPLighBUo4AGSTyoCAdsb4u/wB8elZPcJ+jjpPJAOh9ePrXpNLQqa1Hr1PN6u922N9DR1JIpuNmc/KZu774gSNzz3D+Waj6jlH1RK0vOWOzNY06EBSFgrbV7yQcZIzjl412cficIyxzPcmSH2Y7YZZb7lG5vIThS9ScqPPjWIw3W3kzKe8ksci9brk9AUtKN11h3R6O4MtujxH4EaitbKlPnz6M2rtcPNdi/NgMOxVXG07yoycd+wo5XFJ5H7Seivjg1pC1qW5Zz79zedakt+vl/g1VSCOKGCtDJ7S2TxGBVdqtp6fTcG8y7L+exfbM+zuu12JKO7Du/wCFzZkMLWxv9y4tG+ncXuqI3hpocctOFeb1m0LtVwfCPb/Z9E2X9n9Hs1KaW9Pu/wCF0Ot2G2NcvTiJs9st2xPBPAv+A6J8efKo1FG/xfI22ttdaVOqr8/+P9kwNNoabS22hKEJGEpSMADpVieJbcnl8z3QwKAUAoDle0m5m3bKSUoVhyURHT5K97/SFVL0Ne/cvLiRNbb4dL8+BBxr0R50pQwbXZeQ3GvsRUg4YcUWXT0SsFB/irhqIuVbxz5/Ak6WSjYsmBMjOQpT0V4YcZWW1+YOK6QkpxUl1OVkNyTi+hZrc5ihkybfNft0lEiKoJWnIwRkLSeKSOYPSudlcZx3Wb12OuWUZtyhsOxxcrYkpiqUEvME5MZw/V8Un6p9OIrlG3w/YtfLr3RJ+7yvadCbb6Li1/rzNalrr91QNRtqitfh+0/gvieh0P2O11+JX4rXnxfwX8suhKU6gVQ6naeov4N4XZfWT2uz/s5s/RYko70l1lx+HRfD3jPLhXKOkcYKy32Y/u/REqe1YTsdOlXiSXPpGP6pcfgss8LXjQH+lXGi2Xv+1at2PRdX6nlNsfaXwM1aaW/Z1n0XlFfzx95MnZXczP2aEdxZU7DcLWvHdOqfuOPSt9dUq7fZXBnn9Dc7a/aeWjsqhEwUAoBQCgIu7ZpJ722RBwAW6fPQD86ttlx/NL3FTtSXCMTktjbVDvV5Tb5qn0d6kltbRGhGuoI4YqdqrZ1V78cELSVQtnuSOo2o7OWbbZ3ptskSHnWPbW25unKB72MDiOPoahafaEpzUZrgyZfs+MIOUHxRotnbLa7js/c7jLVMS7bxvLSypO64DnGMjThUi+62FsYRxxOGnornU5yzwMLaEic1EvLY9qUnupWNd19AAOf1k7qvU10o9hurty9DnqMTStXXn6nUbJ7CWy/WNi4OvTWFrKkqSCkgkHBI04VD1GtsqscFhkrT6Ku6tSeTR7bbLo2dnsNR3HHIzze8hbnHeB9oaacx8a0/8vXXDNi4+RO0v2c1Gtm1Q1urm2/4NCxGW662yyguOuKCUJHFROgFV1227rOFSwvi/kep0v2O0Wnjv6qbnji+i+ZIkfZi2bLQflm0lxWPlKCythlOUKBGSjgSeGc6aiuCpuvl7bcmcLtp0Vrw9LXGuCeU3weV1/1xZqr7Ydn42zrtztE96QpQbU024vBSkr3ScYB6jwrpXsvet8OWUJ/ay+Ffibqkvhnt8PI5WBGdnS24rTZW6+QhtIVj2j1PSpEpafSvc0sd6a5t9PryOajr9fX4+1LfCpfKK4OXu5v3/wCyRGuy9r5vPfz3DN3DjuwA2FY0GupFcqLHG3xrfal3fT0I2u1Xi0fddKvDq7Lm/V/Xnki9xC23FocSUrQSFJPI8xXqU01lHiJJp4Z3/Y3JKLrcI2dHmUrx4pP/ANGqzakfYjLsWezJe1KJLI4VTFyVoBQCgFAQ/wBsJUdoIgPuiIMee8rP5Vd7M/pv1KXaed9ehrOzP/vGF5L/AITXXX/0H7jjs/8ArolfZu9t3piUg47+LIWw8jrgkA+RH51S3Uutrs0mXVVqsTXVPBzEywfMFn2uQynEOQwhxjH1R7WU+n4EV2s1i9iyfOPMxptnytm6K+G+8LtxI1ZkvMwZURG6tuRuqKVAkhSTkFOOB1I8jUe7a1t0s0Qxj3nptL9k9HpYZ1tuU/8AivmSow/KsV4sFnYjvqhtRS3JWlolO+vGCSBjRSf9Rrnu32y8STz34lXKeijTZFcJNrdSTeEvP3md2j2r5y2ZecbRvPxD36McSB7w/dz8KRohdKMJvCNdNtC7Qb1tSy8cmQ9Z7h83XaHN7vfDDyXCjmoA6/dVytk6aEWox492VOo+0u0NS8WTxHqksL5/uTHP2h2YnWMyp0iLIiH9GsBSt7HDd4hVVNkp6WXtPDJ+k00toPdpW9/Hr2ONRsxJu1tnvQbWuDAA+UQmX3Cp1TgxnAPBKk8ieITWFqbdU0rHiPLzaJ7o0eycOnFlqz+lPy80zX9mcUvbQuTXkKLdvYW8RjgrGAMdfe+FWuoqq0+nVVSwn9ZPOx1mo12qd+oeWv28kuhIuwVym3K0OfObDzUpp5QPfIKSpJO8nj0zj0qDq64Qs9h5RI0tkpw9pYZHHafafm3aVchsYZmjvU9N7gofHX/NVrs+3fq3eqKraFW5bvdGXeyXP9qzj/xXPxTWNpf0feZ2b/WfoTOOFURelaAUAoCmaAirtjjn5dbZASd1TS2yfIg/nVps+6FcJb7SRXazS3amyEaYOTfZGj7PVRom0Tc2ZNjRWWEkkvuhJUSCAAOdZv1MtTHcpg2u/wAjutmLQe3qLIqf/wAp5a/U+S/dl613xOzu2kiS3IakQ331B1bC99Km1qyFac0/zHOuMdFqbo79s+S4IkX7T2fXBU6enD4Zlnj5+76wd9tHfLHc7FPhR73bg8+ypCCqQkDPjXKvTWKacoNr0OMtTFLNc8S6POCLtkorEi+x3LjLjsRIqw46p50AHB0A5HJxVvfiupxrjxfLBUUylddvXTzjq3k7i4bWXSa7NYsMyIp+KsrQlG44mSwce0kn6yOY6eVV8NLXBRdqeH+zJ09TOTkq2sr90dJF2psqoLSJt6tqny2A8EPpKSca48KjS01ucxi8EqN1bWHJZIgl26OjaFUO3SI0uOt4IYXvHu1BR9kKI6ZwSOlSJ7UnOG7RHMlzfREij7PV0vx9oS3K+kf7pei6fXI3sbY+3P7hj7XW1L7eCvdIylQPFJ3gcdDXGqucJeJqK3OXny9yOus2mrK/u2ikqquy5v1efrq2dZe9srfZ7IIsW5IuNyDPdJcbUFe3jG+ojQa64zmulOjstsy44WSrt1cKq8KWWaiHcmLPsxMu1vnQWrrcdx4NLWnQpwHEpHM7xWccsgcq7yrlbcq5J7seHyOUbFXU7Itb0uPzGxu3FwmXNXz7coLMJKDnvN1tRVy3ev8AWmq0UIR/Ci2zGl1k5y/EaSM7tAlWO/2UJiXe3KmR1d40FSEje5KTnxH3gVz0cbqbMyi8M31jqurwpLKNF2Psd5fpcjB3Wo2M/rKH8jUnacsVpd2R9mR9uTJeHCqUuStAKAUBizjK7vdhd0HTpvO5ISOuBx8sjzrDzjgb1+HvfiZx5fXz9Dh+0bZ9X9nFzjIkSpcdwOKccVwQdCEpGiRqOA5ak1J0EK1et9Zz3Oev1d33dxpe4u0eGfV838SJif616Q8pnjkZ1yKGMjJrIKgnUAkA8R1rGDKZfhSZEOW3KiuqafaUFIcB4Go2rupqrfi8n06ljs3QavWXY08ctdei9X9ZNzJtsm7R5d8t0JlMdLmHY8dZKmjjJVu8kk5PhnoM1TQ8bUtV3twh07v1PTTs0WyVKekirbusv7Y/pXX649DnyrJzV9TTXTHcrWEeR1esv1djsvk5Pz/jsUrpgi5GdOOBWQbRI73ZhRJSSxLBSN7KkhacHyBKE+etR8pX+q/wSks0ej/yYKm0brRStKd/IUCreKSDqSANB8a65azk44XArMZTHlustPofQhRAdRnCvEZGaRk2k2sGs4pNpPJK/ZDbgxY5E8pAMx3CT1SjI/i3qpto2b1iguSLvZ1e7VvPqd7VcWAoBQCgKYHSgLMyO1LiPRn0BTTyChaeoIwazGTi1Jc0aySksM+eb5a3rPdpMB4EqZXhKvtJ5H1FenptVtamjzN9Tqm4sxm20KeQjeWpBAKy2gqKRjKtOeNfhWzbSNVFNltCFOLShAypRCQOprbka4zyLyPow4lbaSVDd9oapwc6dDp8KrdRrW5+Fp1vT/ZevyPRaHYyVX3rXy8Or/tL9K/ktqX9nNZ0+z1CXi3Pfn36e5Gmv25K2v7rpI+FT2XN/qf16s2Oz1+mbPz0yoSs5GHGle64nofyPKpd9Ebo7simovlTLeiWb5OZud1fmR4aIiHSD3LZyAcan1OvrW1Nbrgot5NbpqyblFYMCupyLsYO9+33A+lz7HDj66VrJrGWbQUs4RsYyynZuaFISEreabQrGqlaqOTzwAPLe8a4yX40feSItqiS9DWgKb7t0hBBOQM5zjqK7c3gj8UsmVAjSbxPi2+OAXHFd22MYCQSSfQamtJSjVFyZ0jGVs1A+hLZCat0FiHHGGmGwhPpzrzM5ucnJ9T0sIqEVFdDKrU2FAKAUAoCh1FAcX2kbLG8whOhIBnxknQDV1vju+YOo9RzqdotT4Ut2X5WQdbpvFjvR5ohoApOOB4Yq9k0ll8iijGTkoxWWy84srUXXSCtZ3jgAD4AYqq8SzWexQ92vrLq/JfM9QtPp9kYt1qU7+kOkfOXyLa8FAJUkkkjdA4DT0/4qfp9PXp47lawij1uvv1tni3yy/2Xkl0KySpTylOBAUrCj3YAGozwGg8q7QxjCIc873E8JSClRKwnA0BB9rXgP61niYwu4bVuLCgEqwQcKGQfMUayYTwVS5unO6kjooZFYcco2UsPJkNyIo/voIX+q6pI/OtXGXSRvGcFzj+4mT3JKW2whDTDQ+jZb90E8TrqSepPTpSFe5x5t9RO3f4Y4Io1PfZiKjoUgN953mS2nOcEccZ4Gjri5bzMRtkluolXsy2WVbI/zrPb3Zb6cNIUNWm/5nTyGKptfqfEluR5IudDpvDjvy5s72q8sBQCgFAKAUAoCxLkMxWHJElxLbTaSpa1HASBzo2kss2hCVklCKy3yIx2j2SmXtUq+WmEmMFnKIyhhx8cS5j6pP2eJ56nFd6bfGarvf4a6d/Xy8jvZu6CLlpUnc+cuke6j0z3fwI7cCg4pKwQtJIUkjBBHWvSRxurHI8ZY5yk3LmXWTFEZ8PJdL53e5KFAJ4672nSsS38rHLqZW5h55mPyrc5igFDAoCtYMntf0jg7tvc3sAJTk5P+/xpyRtzfAkvYLYNTa27pfGcKSQpmKrl0Uv8h8aqNZrt78Or3sttHot327PgSYB4VVFqVoBQCgFAKAUAoDAm2tudMYelLK2mPaQwR7HeA6LPUjkOA48cY1cVJ8TvXfKqDjDg31647eWevwM3drY4HO7T7G2zaAF11JjzMYEloa/5hwV+PjUmjV2U8uK7Ea/S13c+D7kYXvYK+WtSltsfLY4/Sxxk+qOI++rerX02c3hlRboLYcVxRzCkqQpSFApUnQpIwR6VMXFZRDcWuZ5rJgUBUAqUEjUqOAOZ8hWOXMyk3yOlsmw98uykqEYxWD+mkezp4J4n4etRLddTX1y/Il1aG2zmsIk7ZfYi2WDcfx8qmgf9Q4Pd/VTy+8+NVOo1ll3Dkuxb0aSuniuLOnAxUQlFaAUAoBQCgFAKAUAoBQCgKYHSgMWbbIE8Ymw47/7RsKraM5Q/K8GkoRlzRpn9htmn/etTaf2a1I/Aiu61l6/uOMtJTLnEMbC7NMnKLU2f2i1r/Emj1l7/ALhHR0R5RNvBtVut4xCgx2PFtsA/GuMrJz/M8naNcI8kZuK0NxQCgFAKAUAoBQCgFAKAUAoBQCgFAKAUAoBQCgFAKAUAoBQCgFAKAUAoBQCgFAKAUAoBQCgFAKAUAoBQCgF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32" name="AutoShape 8" descr="data:image/jpeg;base64,/9j/4AAQSkZJRgABAQAAAQABAAD/2wCEAAkGBwgHBgkIBwgKCgkLDRYPDQwMDRsUFRAWIB0iIiAdHx8kKDQsJCYxJx8fLT0tMTU3Ojo6Iys/RD84QzQ5OjcBCgoKDQwNGg8PGjclHyU3Nzc3Nzc3Nzc3Nzc3Nzc3Nzc3Nzc3Nzc3Nzc3Nzc3Nzc3Nzc3Nzc3Nzc3Nzc3Nzc3N//AABEIAJcAlwMBEQACEQEDEQH/xAAcAAEAAQUBAQAAAAAAAAAAAAAABwEDBAUGAgj/xABDEAABAwMBBQUDCAcHBQAAAAABAgMEAAURIQYSMUFRBxNhcYEiMpEUFSNCUqGxwUNyc5Ky0eEWM2KCovDxNDZU0uL/xAAbAQEAAgMBAQAAAAAAAAAAAAAABAUBAgMGB//EADcRAAICAQEGAwUHBAIDAAAAAAABAgMRBAUSITFBURNhcSKBkdHwBhQjMnKhwTNCseGCohVDUv/aAAwDAQACEQMRAD8AnGgFAKAUAoBQCgFAKAUAoBQCgFAKAUAoBQCgFAKAUAoBQCgFAKAUAoBQCgFAKAUAoBQCgFAKAUAoBQCgFADpQFM0B4W+y3/eOoT+soCs4ZjKCJDLhwh1Cj/hUDTDGUe8isGStAKAUAoBQCgFAKAUAoBQCgFAYN2u0GzxjIuMlthvlvHVR6AcSfKt6652PEFk0ssjWsyeCOr32pvL3m7JEDaeHfSBlXokHT1z5VaVbMX/ALH8Cst2l0rXxOMuG0t7uKiZVzkqSfqIcKE/ujAqfDTUw5RRXz1V0+cjVrWtz31FR/xHNdkkuSOTnJ82eioNuK7hTgTk7pI3VY5ZxWMZXFDeafBmxt+0V5tygYlzlIA+oXCpP7pyK5T01M/zRR1hqbocpHYWPtSlNEIvMRD6ObzA3V48Uk4P3VBt2Yudb+JPq2k+ViJGs97t96j9/bZKHkj3kjRSD0I4iquyqdTxNYLOu2FizFmxrmdBQCgKHhQFkSUGQY4ILiU76gPqgnAz56/A0ys4M7r3d7oX6GBQCgFAUzQHLbabYxtnWu5aCX7gsZQ1nRA+0rw8Of31K0ukle88kRNTqo0LuyGbrc5l2mKlT5C3nVfaOiR0A5Cr+uqFUd2CKG22Vst6TMSuhzPbLLj6w20neWc4SOJ04DqfCtXJJZZlRb4I9NZ9toIbKlJ4rONzGuhJGumNaPvk2SfLB5Kkd0lAbw4CSVZ4jTAxy5/Gs8cmOGC47J7yIzH7llPdFR7xKcLXnHvHnwrVQxJyzzMueYqOORj1uaGVb58u2ykSoMhbLyOCkHGR0PUeBrSyuNkd2SyjeuyVb3osmLYjbVi/o+SzNxi4pGSgaJdHMp/lVFqtI6PaX5S90urjcsPgzsKhE0oTjjQHP7WbTxdn4uuHpjgPcx0nVR6noP8AYrlbaq15lhs/Z1mtnjlFc2XtlIMqNbzIua9+4TFd9IP2SeCB0CRgY86VRaWZc2aa+6udu5SvYjwXz974m7rqQhQCgFAc9trtG3s5ay6N1Ut7KI7Z+1j3j4D+Q51J02nd88dOpG1N6phnqQVKkvTJDkmS4p151RUtajqo16KMVCKiuR52c3OTlLmXbZBcuU9iI0pKVOqwVK4ITxKj4AZPpWtliri5M2qrdklFGycuVnjLLVvs7MppJx381xwrc8cJUAkeFcVXbJZlPD7I7u2qDxGGfUtoesslf0sZdvc4ZQS+yfNB9oehPlWXG6K4PeXwfyMRlTJ5a3f3Ri3K3yom6/IUl5p33JLa99Dh8FdfA6+FdK7Iy4Lg10NLKpQ4viu5hlxRbCCfZBJGnM/8V0wcc8MAoAaSvfQd4kboOoxjj55+41hPjgNYWTxWxqKAuMPOR3UPMLU26hQUhaTgpI4EViUVJYZtGTi8rmThsNtQnaK2fTFKZ0cAPoHPooeB/GvO6vTumfDk+R6LS6hXQ8zW7WbfxoO/Es5RJmDILo1bb/8AY+Aqrt1KjwjzPU7P2HZdiy/2Y9ur+X1g1OwVgk3i4f2gvalvJCsslzUurH1v1Ry8fKtKK3N+JImbX11emq+56bh3x0Xb1fXyJPAxU08oVoBQCgPLighBUo4AGSTyoCAdsb4u/wB8elZPcJ+jjpPJAOh9ePrXpNLQqa1Hr1PN6u922N9DR1JIpuNmc/KZu774gSNzz3D+Waj6jlH1RK0vOWOzNY06EBSFgrbV7yQcZIzjl412cficIyxzPcmSH2Y7YZZb7lG5vIThS9ScqPPjWIw3W3kzKe8ksci9brk9AUtKN11h3R6O4MtujxH4EaitbKlPnz6M2rtcPNdi/NgMOxVXG07yoycd+wo5XFJ5H7Seivjg1pC1qW5Zz79zedakt+vl/g1VSCOKGCtDJ7S2TxGBVdqtp6fTcG8y7L+exfbM+zuu12JKO7Du/wCFzZkMLWxv9y4tG+ncXuqI3hpocctOFeb1m0LtVwfCPb/Z9E2X9n9Hs1KaW9Pu/wCF0Ot2G2NcvTiJs9st2xPBPAv+A6J8efKo1FG/xfI22ttdaVOqr8/+P9kwNNoabS22hKEJGEpSMADpVieJbcnl8z3QwKAUAoDle0m5m3bKSUoVhyURHT5K97/SFVL0Ne/cvLiRNbb4dL8+BBxr0R50pQwbXZeQ3GvsRUg4YcUWXT0SsFB/irhqIuVbxz5/Ak6WSjYsmBMjOQpT0V4YcZWW1+YOK6QkpxUl1OVkNyTi+hZrc5ihkybfNft0lEiKoJWnIwRkLSeKSOYPSudlcZx3Wb12OuWUZtyhsOxxcrYkpiqUEvME5MZw/V8Un6p9OIrlG3w/YtfLr3RJ+7yvadCbb6Li1/rzNalrr91QNRtqitfh+0/gvieh0P2O11+JX4rXnxfwX8suhKU6gVQ6naeov4N4XZfWT2uz/s5s/RYko70l1lx+HRfD3jPLhXKOkcYKy32Y/u/REqe1YTsdOlXiSXPpGP6pcfgss8LXjQH+lXGi2Xv+1at2PRdX6nlNsfaXwM1aaW/Z1n0XlFfzx95MnZXczP2aEdxZU7DcLWvHdOqfuOPSt9dUq7fZXBnn9Dc7a/aeWjsqhEwUAoBQCgIu7ZpJ722RBwAW6fPQD86ttlx/NL3FTtSXCMTktjbVDvV5Tb5qn0d6kltbRGhGuoI4YqdqrZ1V78cELSVQtnuSOo2o7OWbbZ3ptskSHnWPbW25unKB72MDiOPoahafaEpzUZrgyZfs+MIOUHxRotnbLa7js/c7jLVMS7bxvLSypO64DnGMjThUi+62FsYRxxOGnornU5yzwMLaEic1EvLY9qUnupWNd19AAOf1k7qvU10o9hurty9DnqMTStXXn6nUbJ7CWy/WNi4OvTWFrKkqSCkgkHBI04VD1GtsqscFhkrT6Ku6tSeTR7bbLo2dnsNR3HHIzze8hbnHeB9oaacx8a0/8vXXDNi4+RO0v2c1Gtm1Q1urm2/4NCxGW662yyguOuKCUJHFROgFV1227rOFSwvi/kep0v2O0Wnjv6qbnji+i+ZIkfZi2bLQflm0lxWPlKCythlOUKBGSjgSeGc6aiuCpuvl7bcmcLtp0Vrw9LXGuCeU3weV1/1xZqr7Ydn42zrtztE96QpQbU024vBSkr3ScYB6jwrpXsvet8OWUJ/ay+Ffibqkvhnt8PI5WBGdnS24rTZW6+QhtIVj2j1PSpEpafSvc0sd6a5t9PryOajr9fX4+1LfCpfKK4OXu5v3/wCyRGuy9r5vPfz3DN3DjuwA2FY0GupFcqLHG3xrfal3fT0I2u1Xi0fddKvDq7Lm/V/Xnki9xC23FocSUrQSFJPI8xXqU01lHiJJp4Z3/Y3JKLrcI2dHmUrx4pP/ANGqzakfYjLsWezJe1KJLI4VTFyVoBQCgFAQ/wBsJUdoIgPuiIMee8rP5Vd7M/pv1KXaed9ehrOzP/vGF5L/AITXXX/0H7jjs/8ArolfZu9t3piUg47+LIWw8jrgkA+RH51S3Uutrs0mXVVqsTXVPBzEywfMFn2uQynEOQwhxjH1R7WU+n4EV2s1i9iyfOPMxptnytm6K+G+8LtxI1ZkvMwZURG6tuRuqKVAkhSTkFOOB1I8jUe7a1t0s0Qxj3nptL9k9HpYZ1tuU/8AivmSow/KsV4sFnYjvqhtRS3JWlolO+vGCSBjRSf9Rrnu32y8STz34lXKeijTZFcJNrdSTeEvP3md2j2r5y2ZecbRvPxD36McSB7w/dz8KRohdKMJvCNdNtC7Qb1tSy8cmQ9Z7h83XaHN7vfDDyXCjmoA6/dVytk6aEWox492VOo+0u0NS8WTxHqksL5/uTHP2h2YnWMyp0iLIiH9GsBSt7HDd4hVVNkp6WXtPDJ+k00toPdpW9/Hr2ONRsxJu1tnvQbWuDAA+UQmX3Cp1TgxnAPBKk8ieITWFqbdU0rHiPLzaJ7o0eycOnFlqz+lPy80zX9mcUvbQuTXkKLdvYW8RjgrGAMdfe+FWuoqq0+nVVSwn9ZPOx1mo12qd+oeWv28kuhIuwVym3K0OfObDzUpp5QPfIKSpJO8nj0zj0qDq64Qs9h5RI0tkpw9pYZHHafafm3aVchsYZmjvU9N7gofHX/NVrs+3fq3eqKraFW5bvdGXeyXP9qzj/xXPxTWNpf0feZ2b/WfoTOOFURelaAUAoCmaAirtjjn5dbZASd1TS2yfIg/nVps+6FcJb7SRXazS3amyEaYOTfZGj7PVRom0Tc2ZNjRWWEkkvuhJUSCAAOdZv1MtTHcpg2u/wAjutmLQe3qLIqf/wAp5a/U+S/dl613xOzu2kiS3IakQ331B1bC99Km1qyFac0/zHOuMdFqbo79s+S4IkX7T2fXBU6enD4Zlnj5+76wd9tHfLHc7FPhR73bg8+ypCCqQkDPjXKvTWKacoNr0OMtTFLNc8S6POCLtkorEi+x3LjLjsRIqw46p50AHB0A5HJxVvfiupxrjxfLBUUylddvXTzjq3k7i4bWXSa7NYsMyIp+KsrQlG44mSwce0kn6yOY6eVV8NLXBRdqeH+zJ09TOTkq2sr90dJF2psqoLSJt6tqny2A8EPpKSca48KjS01ucxi8EqN1bWHJZIgl26OjaFUO3SI0uOt4IYXvHu1BR9kKI6ZwSOlSJ7UnOG7RHMlzfREij7PV0vx9oS3K+kf7pei6fXI3sbY+3P7hj7XW1L7eCvdIylQPFJ3gcdDXGqucJeJqK3OXny9yOus2mrK/u2ikqquy5v1efrq2dZe9srfZ7IIsW5IuNyDPdJcbUFe3jG+ojQa64zmulOjstsy44WSrt1cKq8KWWaiHcmLPsxMu1vnQWrrcdx4NLWnQpwHEpHM7xWccsgcq7yrlbcq5J7seHyOUbFXU7Itb0uPzGxu3FwmXNXz7coLMJKDnvN1tRVy3ev8AWmq0UIR/Ci2zGl1k5y/EaSM7tAlWO/2UJiXe3KmR1d40FSEje5KTnxH3gVz0cbqbMyi8M31jqurwpLKNF2Psd5fpcjB3Wo2M/rKH8jUnacsVpd2R9mR9uTJeHCqUuStAKAUBizjK7vdhd0HTpvO5ISOuBx8sjzrDzjgb1+HvfiZx5fXz9Dh+0bZ9X9nFzjIkSpcdwOKccVwQdCEpGiRqOA5ak1J0EK1et9Zz3Oev1d33dxpe4u0eGfV838SJif616Q8pnjkZ1yKGMjJrIKgnUAkA8R1rGDKZfhSZEOW3KiuqafaUFIcB4Go2rupqrfi8n06ljs3QavWXY08ctdei9X9ZNzJtsm7R5d8t0JlMdLmHY8dZKmjjJVu8kk5PhnoM1TQ8bUtV3twh07v1PTTs0WyVKekirbusv7Y/pXX649DnyrJzV9TTXTHcrWEeR1esv1djsvk5Pz/jsUrpgi5GdOOBWQbRI73ZhRJSSxLBSN7KkhacHyBKE+etR8pX+q/wSks0ej/yYKm0brRStKd/IUCreKSDqSANB8a65azk44XArMZTHlustPofQhRAdRnCvEZGaRk2k2sGs4pNpPJK/ZDbgxY5E8pAMx3CT1SjI/i3qpto2b1iguSLvZ1e7VvPqd7VcWAoBQCgKYHSgLMyO1LiPRn0BTTyChaeoIwazGTi1Jc0aySksM+eb5a3rPdpMB4EqZXhKvtJ5H1FenptVtamjzN9Tqm4sxm20KeQjeWpBAKy2gqKRjKtOeNfhWzbSNVFNltCFOLShAypRCQOprbka4zyLyPow4lbaSVDd9oapwc6dDp8KrdRrW5+Fp1vT/ZevyPRaHYyVX3rXy8Or/tL9K/ktqX9nNZ0+z1CXi3Pfn36e5Gmv25K2v7rpI+FT2XN/qf16s2Oz1+mbPz0yoSs5GHGle64nofyPKpd9Ebo7simovlTLeiWb5OZud1fmR4aIiHSD3LZyAcan1OvrW1Nbrgot5NbpqyblFYMCupyLsYO9+33A+lz7HDj66VrJrGWbQUs4RsYyynZuaFISEreabQrGqlaqOTzwAPLe8a4yX40feSItqiS9DWgKb7t0hBBOQM5zjqK7c3gj8UsmVAjSbxPi2+OAXHFd22MYCQSSfQamtJSjVFyZ0jGVs1A+hLZCat0FiHHGGmGwhPpzrzM5ucnJ9T0sIqEVFdDKrU2FAKAUAoCh1FAcX2kbLG8whOhIBnxknQDV1vju+YOo9RzqdotT4Ut2X5WQdbpvFjvR5ohoApOOB4Yq9k0ll8iijGTkoxWWy84srUXXSCtZ3jgAD4AYqq8SzWexQ92vrLq/JfM9QtPp9kYt1qU7+kOkfOXyLa8FAJUkkkjdA4DT0/4qfp9PXp47lawij1uvv1tni3yy/2Xkl0KySpTylOBAUrCj3YAGozwGg8q7QxjCIc873E8JSClRKwnA0BB9rXgP61niYwu4bVuLCgEqwQcKGQfMUayYTwVS5unO6kjooZFYcco2UsPJkNyIo/voIX+q6pI/OtXGXSRvGcFzj+4mT3JKW2whDTDQ+jZb90E8TrqSepPTpSFe5x5t9RO3f4Y4Io1PfZiKjoUgN953mS2nOcEccZ4Gjri5bzMRtkluolXsy2WVbI/zrPb3Zb6cNIUNWm/5nTyGKptfqfEluR5IudDpvDjvy5s72q8sBQCgFAKAUAoCxLkMxWHJElxLbTaSpa1HASBzo2kss2hCVklCKy3yIx2j2SmXtUq+WmEmMFnKIyhhx8cS5j6pP2eJ56nFd6bfGarvf4a6d/Xy8jvZu6CLlpUnc+cuke6j0z3fwI7cCg4pKwQtJIUkjBBHWvSRxurHI8ZY5yk3LmXWTFEZ8PJdL53e5KFAJ4672nSsS38rHLqZW5h55mPyrc5igFDAoCtYMntf0jg7tvc3sAJTk5P+/xpyRtzfAkvYLYNTa27pfGcKSQpmKrl0Uv8h8aqNZrt78Or3sttHot327PgSYB4VVFqVoBQCgFAKAUAoDAm2tudMYelLK2mPaQwR7HeA6LPUjkOA48cY1cVJ8TvXfKqDjDg31647eWevwM3drY4HO7T7G2zaAF11JjzMYEloa/5hwV+PjUmjV2U8uK7Ea/S13c+D7kYXvYK+WtSltsfLY4/Sxxk+qOI++rerX02c3hlRboLYcVxRzCkqQpSFApUnQpIwR6VMXFZRDcWuZ5rJgUBUAqUEjUqOAOZ8hWOXMyk3yOlsmw98uykqEYxWD+mkezp4J4n4etRLddTX1y/Il1aG2zmsIk7ZfYi2WDcfx8qmgf9Q4Pd/VTy+8+NVOo1ll3Dkuxb0aSuniuLOnAxUQlFaAUAoBQCgFAKAUAoBQCgKYHSgMWbbIE8Ymw47/7RsKraM5Q/K8GkoRlzRpn9htmn/etTaf2a1I/Aiu61l6/uOMtJTLnEMbC7NMnKLU2f2i1r/Emj1l7/ALhHR0R5RNvBtVut4xCgx2PFtsA/GuMrJz/M8naNcI8kZuK0NxQCgFAKAUAoBQCgFAKAUAoBQCgFAKAUAoBQCgFAKAUAoBQCgFAKAUAoBQCgFAKAUAoBQCgFAKAUAoBQCgF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4" name="Picture 10" descr="http://upload.wikimedia.org/wikipedia/commons/thumb/e/e5/NASA_logo.svg/220px-NASA_logo.svg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3645024"/>
            <a:ext cx="2095500" cy="17335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67 -0.05967 C 0.24392 -0.04926 0.24011 -0.03885 0.23698 -0.02891 C 0.23576 -0.01781 0.23386 -0.00948 0.23698 0.00185 C 0.23941 0.01041 0.25938 0.02081 0.26163 0.02243 C 0.27326 0.03029 0.28056 0.03793 0.28629 0.05319 C 0.28767 0.0629 0.28958 0.07192 0.2908 0.08187 C 0.28906 0.10916 0.27656 0.19565 0.29392 0.21091 C 0.30156 0.21022 0.30938 0.21045 0.31701 0.20883 C 0.31875 0.20837 0.31997 0.20583 0.32153 0.20467 C 0.32882 0.19935 0.33629 0.19449 0.34306 0.18825 C 0.35538 0.18894 0.36788 0.18779 0.38004 0.19033 C 0.38195 0.19079 0.38229 0.19426 0.38316 0.19658 C 0.38576 0.20328 0.3882 0.21022 0.3908 0.21693 C 0.40642 0.30041 0.33281 0.34412 0.28316 0.35014 C 0.27448 0.34944 0.26545 0.35106 0.25695 0.34829 C 0.24653 0.34482 0.24757 0.33765 0.24167 0.32979 C 0.23837 0.32539 0.2316 0.32053 0.22778 0.31753 C 0.22344 0.30897 0.21389 0.29278 0.21389 0.29278 C 0.21267 0.28793 0.2099 0.28353 0.2092 0.27844 C 0.2033 0.23288 0.21111 0.26434 0.20625 0.24584 C 0.20382 0.21947 0.20226 0.19149 0.21233 0.1679 C 0.21545 0.1605 0.21945 0.15402 0.22309 0.14732 C 0.22465 0.14454 0.22778 0.13922 0.22778 0.13922 C 0.23073 0.12743 0.22708 0.13783 0.23386 0.12881 C 0.23715 0.12442 0.23698 0.11979 0.24167 0.11656 C 0.24653 0.11332 0.25642 0.11239 0.26163 0.11054 C 0.27066 0.10754 0.26146 0.10893 0.27396 0.10222 C 0.27882 0.09967 0.28403 0.09759 0.28924 0.09621 C 0.30243 0.09274 0.31597 0.09135 0.32934 0.08788 C 0.33906 0.08117 0.34879 0.07331 0.35695 0.06337 C 0.36129 0.05805 0.36511 0.0525 0.36927 0.04695 C 0.37136 0.04417 0.37552 0.03885 0.37552 0.03885 C 0.3849 0.01272 0.3974 -0.0118 0.41076 -0.03492 C 0.41771 -0.04672 0.42431 -0.06314 0.43229 -0.07401 C 0.43594 -0.07886 0.44149 -0.08002 0.44618 -0.0821 C 0.47882 -0.08048 0.49618 -0.08095 0.52465 -0.06776 C 0.52917 -0.05897 0.53785 -0.04996 0.54462 -0.04325 C 0.54844 -0.03955 0.55695 -0.03307 0.55695 -0.03307 C 0.56146 -0.02105 0.56441 -0.00555 0.56927 0.00601 C 0.57083 0.00994 0.57361 0.01272 0.57552 0.01619 C 0.58021 0.02451 0.58229 0.03515 0.58472 0.04486 C 0.58368 0.06938 0.58299 0.09412 0.5816 0.11864 C 0.58125 0.12442 0.5783 0.12951 0.57691 0.13506 C 0.57257 0.15263 0.56771 0.16258 0.56007 0.17807 C 0.55382 0.19056 0.56059 0.18316 0.55243 0.19033 C 0.54462 0.20421 0.53924 0.22063 0.53229 0.23543 C 0.52413 0.253 0.51476 0.26572 0.51076 0.28677 C 0.50851 0.2981 0.50903 0.31036 0.50625 0.32146 C 0.50278 0.33534 0.49636 0.35268 0.4908 0.36471 C 0.4842 0.37928 0.46406 0.41559 0.45538 0.42414 C 0.44531 0.43409 0.43438 0.44241 0.42465 0.45282 C 0.42205 0.4556 0.41979 0.4586 0.41701 0.46091 C 0.41511 0.46253 0.41267 0.46323 0.41076 0.46508 C 0.40278 0.47248 0.3974 0.48103 0.38767 0.48543 C 0.38073 0.4926 0.37778 0.49352 0.36927 0.49584 C 0.35295 0.49514 0.33646 0.49491 0.32014 0.49375 C 0.30608 0.49283 0.2934 0.48242 0.28004 0.47733 C 0.26788 0.47271 0.25538 0.46693 0.24306 0.463 C 0.225 0.45745 0.23941 0.46531 0.22014 0.45675 C 0.20625 0.45051 0.19149 0.44103 0.17847 0.43224 C 0.16719 0.42461 0.17448 0.42807 0.16476 0.41998 C 0.14583 0.40425 0.12604 0.38645 0.10625 0.3728 C 0.09254 0.34528 0.11823 0.3957 0.09705 0.35846 C 0.08576 0.33857 0.07483 0.31845 0.0632 0.29903 C 0.04931 0.27567 0.03333 0.2574 0.02465 0.22942 C 0.01771 0.18293 0.02483 0.13483 0.01858 0.08788 C 0.01632 0.07053 0.01511 0.05203 0.01233 0.03469 C 0.01111 0.02706 0.01111 0.0185 0.00781 0.01202 C 0.00556 0.00763 -2.77778E-6 -0.00023 -2.77778E-6 -0.00023 " pathEditMode="relative" ptsTypes="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398  0.033 -0.05861  0.058 -0.05861  C 0.095 -0.05861  0.125 -0.02265  0.125 0.02265  C 0.125 0.0373  0.122 0.05062  0.116 0.06261  C 0.117 0.06261  0 0.24244  0 0.24377  C 0 0.24244  -0.117 0.06261  -0.116 0.06261  C -0.122 0.05062  -0.125 0.0373  -0.125 0.02265  C -0.125 -0.02265  -0.095 -0.05861  -0.057 -0.05861  C -0.033 -0.05861  -0.012 -0.02398  0 0  Z" pathEditMode="relative" ptsTypes="">
                                      <p:cBhvr>
                                        <p:cTn id="1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6389 0.21623 " pathEditMode="relative" ptsTypes="AA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6389 0.21623 " pathEditMode="relative" ptsTypes="AA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76389 0.21623 " pathEditMode="relative" ptsTypes="AA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429000"/>
          </a:xfrm>
          <a:solidFill>
            <a:schemeClr val="bg1"/>
          </a:solidFill>
          <a:ln cap="rnd" cmpd="sng">
            <a:solidFill>
              <a:schemeClr val="tx1">
                <a:alpha val="84000"/>
              </a:schemeClr>
            </a:solidFill>
            <a:prstDash val="sysDot"/>
            <a:miter lim="800000"/>
          </a:ln>
          <a:effectLst>
            <a:outerShdw blurRad="647700" dist="609600" dir="21540000" sx="1000" sy="1000" kx="-800400" algn="bl" rotWithShape="0">
              <a:prstClr val="black">
                <a:alpha val="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cs-CZ" sz="8800" dirty="0" smtClean="0">
                <a:solidFill>
                  <a:schemeClr val="bg1"/>
                </a:solidFill>
              </a:rPr>
              <a:t>Vývoj?</a:t>
            </a:r>
            <a:br>
              <a:rPr lang="cs-CZ" sz="8800" dirty="0" smtClean="0">
                <a:solidFill>
                  <a:schemeClr val="bg1"/>
                </a:solidFill>
              </a:rPr>
            </a:br>
            <a:r>
              <a:rPr lang="cs-CZ" sz="48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cs-CZ" sz="4800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cs-CZ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412776"/>
            <a:ext cx="9144000" cy="5877272"/>
          </a:xfrm>
          <a:solidFill>
            <a:schemeClr val="bg1"/>
          </a:solidFill>
          <a:ln cmpd="thickThin">
            <a:solidFill>
              <a:srgbClr val="FFFF00"/>
            </a:solidFill>
            <a:prstDash val="lgDashDotDot"/>
          </a:ln>
          <a:effectLst>
            <a:outerShdw blurRad="50800" dist="50800" dir="5400000" sx="1000" sy="1000" algn="ctr" rotWithShape="0">
              <a:srgbClr val="000000">
                <a:alpha val="0"/>
              </a:srgbClr>
            </a:outerShdw>
          </a:effectLst>
          <a:scene3d>
            <a:camera prst="orthographicFront"/>
            <a:lightRig rig="threePt" dir="t"/>
          </a:scene3d>
          <a:sp3d>
            <a:bevelT prst="convex"/>
            <a:bevelB prst="relaxedInset"/>
          </a:sp3d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dirty="0" smtClean="0">
                <a:solidFill>
                  <a:srgbClr val="FFFF00"/>
                </a:solidFill>
              </a:rPr>
              <a:t>V půl stoleté historii kosmonautiky jsme zažili už celou řadu předpovědí, kam bude kráčet další vývoj kosmonautiky a kdy lidstvo dosáhne dalších met. S výjimkou jediného splněného termínu, dosažení Měsíce lidmi, který postavil před USA prezident </a:t>
            </a:r>
            <a:r>
              <a:rPr lang="cs-CZ" dirty="0" err="1" smtClean="0">
                <a:solidFill>
                  <a:srgbClr val="FFFF00"/>
                </a:solidFill>
              </a:rPr>
              <a:t>Kenedy</a:t>
            </a:r>
            <a:r>
              <a:rPr lang="cs-CZ" dirty="0" smtClean="0">
                <a:solidFill>
                  <a:srgbClr val="FFFF00"/>
                </a:solidFill>
              </a:rPr>
              <a:t>, žádný z nich nebyl splněn ve stanovené lhůtě. </a:t>
            </a:r>
          </a:p>
          <a:p>
            <a:pPr algn="l">
              <a:buFont typeface="Arial" pitchFamily="34" charset="0"/>
              <a:buChar char="•"/>
            </a:pPr>
            <a:endParaRPr lang="cs-CZ" dirty="0" smtClean="0"/>
          </a:p>
          <a:p>
            <a:endParaRPr lang="cs-CZ" sz="2000" u="sng" dirty="0" smtClean="0">
              <a:hlinkClick r:id="rId2"/>
            </a:endParaRPr>
          </a:p>
          <a:p>
            <a:endParaRPr lang="cs-CZ" sz="2000" u="sng" dirty="0" smtClean="0">
              <a:hlinkClick r:id="rId2"/>
            </a:endParaRPr>
          </a:p>
          <a:p>
            <a:pPr algn="just"/>
            <a:endParaRPr lang="cs-CZ" sz="2000" u="sng" dirty="0" smtClean="0">
              <a:hlinkClick r:id="rId2"/>
            </a:endParaRPr>
          </a:p>
          <a:p>
            <a:pPr algn="just"/>
            <a:r>
              <a:rPr lang="cs-CZ" sz="2000" u="sng" dirty="0" smtClean="0">
                <a:hlinkClick r:id="rId2"/>
              </a:rPr>
              <a:t>ZDROJE:</a:t>
            </a:r>
          </a:p>
          <a:p>
            <a:pPr algn="just"/>
            <a:r>
              <a:rPr lang="cs-CZ" sz="2000" u="sng" dirty="0" smtClean="0">
                <a:hlinkClick r:id="rId2"/>
              </a:rPr>
              <a:t>http://technet.idnes.cz/pacner-vitek-dobyvani-vesmiru-kosmu-budoucnost-ftb-/tec_vesmir.aspx?c=A080205_192845_tec_vesmir_vse</a:t>
            </a:r>
            <a:endParaRPr lang="cs-CZ" sz="2000" dirty="0" smtClean="0"/>
          </a:p>
          <a:p>
            <a:pPr>
              <a:buFont typeface="Courier New" pitchFamily="49" charset="0"/>
              <a:buChar char="o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lum bright="-44000" contrast="82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-lucie-hadamcikov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396536" cy="6858000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1115616" y="2564904"/>
            <a:ext cx="72008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dirty="0" smtClean="0">
                <a:solidFill>
                  <a:srgbClr val="002060"/>
                </a:solidFill>
              </a:rPr>
              <a:t>Děkuji za pozornos</a:t>
            </a:r>
            <a:r>
              <a:rPr lang="cs-CZ" sz="6000" dirty="0" smtClean="0">
                <a:solidFill>
                  <a:srgbClr val="002060"/>
                </a:solidFill>
              </a:rPr>
              <a:t>t</a:t>
            </a:r>
          </a:p>
          <a:p>
            <a:r>
              <a:rPr lang="cs-CZ" sz="6000" dirty="0" smtClean="0">
                <a:solidFill>
                  <a:srgbClr val="FFFF00"/>
                </a:solidFill>
              </a:rPr>
              <a:t>Snad se vám moje prezentace líbila</a:t>
            </a:r>
            <a:endParaRPr lang="cs-CZ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774 -0.87882 C -0.35035 -0.87743 -0.3533 -0.87697 -0.35538 -0.87466 C -0.35747 -0.87235 -0.35903 -0.86379 -0.36007 -0.86032 C -0.3632 -0.84922 -0.36702 -0.83951 -0.36927 -0.82771 C -0.35781 -0.80505 -0.36563 -0.81661 -0.31997 -0.82563 C -0.31458 -0.82679 -0.3099 -0.83141 -0.30469 -0.83372 C -0.29219 -0.83997 -0.28472 -0.84552 -0.27379 -0.85639 C -0.24844 -0.8816 -0.27483 -0.86148 -0.25538 -0.87882 C -0.23663 -0.89547 -0.21684 -0.9112 -0.19531 -0.91975 C -0.1875 -0.91906 -0.1724 -0.91906 -0.16302 -0.91582 C -0.15 -0.91143 -0.13785 -0.90449 -0.12465 -0.90148 C -0.11233 -0.88969 -0.11649 -0.89593 -0.11077 -0.88506 C -0.10486 -0.84552 -0.11945 -0.83326 -0.13073 -0.80296 C -0.13247 -0.79834 -0.13386 -0.79325 -0.13542 -0.78863 C -0.13646 -0.78585 -0.1375 -0.78331 -0.13854 -0.78053 C -0.14097 -0.76226 -0.14288 -0.75116 -0.13229 -0.73752 C -0.12847 -0.71693 -0.12118 -0.71485 -0.10764 -0.71092 C -0.09844 -0.71208 -0.08802 -0.70861 -0.08004 -0.71485 C -0.07413 -0.71948 -0.07396 -0.73127 -0.07083 -0.7396 C -0.06146 -0.76457 -0.05486 -0.80042 -0.03993 -0.81938 C -0.03368 -0.83719 -0.02292 -0.84829 -0.01233 -0.8624 C 0.00625 -0.88738 0.03142 -0.89663 0.05694 -0.90148 C 0.09687 -0.8994 0.17118 -0.91143 0.21684 -0.87882 C 0.23611 -0.86518 0.21632 -0.8772 0.23542 -0.85847 C 0.24375 -0.85037 0.24844 -0.84968 0.25538 -0.83812 C 0.26337 -0.80574 0.24305 -0.79996 0.22621 -0.79071 C 0.19583 -0.77406 0.17292 -0.75741 0.13993 -0.75185 C 0.12969 -0.74839 0.11962 -0.74445 0.1092 -0.74145 C 0.09496 -0.7322 0.08055 -0.72988 0.06614 -0.7211 C 0.00798 -0.68617 -0.05035 -0.6457 -0.11233 -0.62466 C -0.13958 -0.61541 -0.2007 -0.61726 -0.22153 -0.61656 C -0.24011 -0.61148 -0.23177 -0.61356 -0.24618 -0.61032 C -0.27153 -0.59737 -0.29566 -0.57933 -0.31997 -0.56314 C -0.32865 -0.55181 -0.34115 -0.54788 -0.34774 -0.53261 C -0.35052 -0.52614 -0.35417 -0.52059 -0.35695 -0.51411 C -0.36389 -0.49769 -0.36424 -0.47803 -0.36771 -0.46069 C -0.3724 -0.43803 -0.37882 -0.41629 -0.38316 -0.39316 C -0.38681 -0.34482 -0.38941 -0.28978 -0.36615 -0.24977 C -0.36406 -0.23867 -0.35955 -0.23266 -0.35538 -0.22318 C -0.34531 -0.20028 -0.32795 -0.16004 -0.3092 -0.14917 C -0.29462 -0.14062 -0.29236 -0.14154 -0.27847 -0.139 C -0.24514 -0.13969 -0.21181 -0.13923 -0.17847 -0.14108 C -0.16285 -0.142 -0.14392 -0.16189 -0.13073 -0.17184 C -0.12795 -0.17392 -0.11667 -0.18086 -0.11389 -0.18409 C -0.09861 -0.20167 -0.09028 -0.22387 -0.07691 -0.24353 C -0.05434 -0.27683 -0.02934 -0.30412 0.00469 -0.30921 C 0.13281 -0.30713 0.0934 -0.32193 0.15226 -0.29487 C 0.1618 -0.28215 0.16111 -0.26735 0.16302 -0.24977 C 0.16736 -0.21046 0.1717 -0.16629 0.20608 -0.15958 C 0.21736 -0.16097 0.22882 -0.16097 0.23993 -0.16374 C 0.24583 -0.16513 0.25121 -0.16952 0.25694 -0.17184 C 0.27691 -0.18016 0.29705 -0.18756 0.31684 -0.19635 C 0.33003 -0.20213 0.34167 -0.20583 0.35382 -0.21485 C 0.36493 -0.22318 0.3691 -0.22919 0.37847 -0.23752 C 0.38871 -0.26041 0.39305 -0.28331 0.39687 -0.30921 C 0.39583 -0.31661 0.3967 -0.32517 0.39375 -0.33164 C 0.39167 -0.33627 0.38663 -0.33742 0.38298 -0.33997 C 0.35764 -0.35708 0.33298 -0.36541 0.30469 -0.36864 C 0.29097 -0.37581 0.25903 -0.38345 0.2493 -0.39316 C 0.24149 -0.40079 0.24531 -0.39755 0.23837 -0.40333 C 0.23298 -0.41351 0.22517 -0.43132 0.22309 -0.44242 C 0.22101 -0.45329 0.21684 -0.4748 0.21684 -0.4748 C 0.2184 -0.50162 0.21788 -0.52868 0.22153 -0.55505 C 0.22257 -0.56291 0.22812 -0.56846 0.23073 -0.57563 C 0.23333 -0.58303 0.23437 -0.59089 0.23698 -0.59806 C 0.2401 -0.60662 0.24462 -0.61425 0.24774 -0.62281 C 0.26233 -0.66189 0.27465 -0.70421 0.29375 -0.7396 C 0.30139 -0.75394 0.31007 -0.76735 0.31684 -0.78261 C 0.32361 -0.79765 0.32882 -0.81407 0.33698 -0.82771 C 0.34184 -0.83604 0.35833 -0.86379 0.36146 -0.87073 C 0.36684 -0.88321 0.36736 -0.88738 0.37691 -0.89108 C 0.39635 -0.87836 0.3875 -0.88692 0.40608 -0.85639 C 0.41389 -0.84367 0.42344 -0.82933 0.4276 -0.81337 C 0.4375 -0.7766 0.43958 -0.73636 0.45226 -0.70051 C 0.46493 -0.60084 0.46649 -0.68826 0.45069 -0.44635 C 0.44948 -0.42646 0.44253 -0.40819 0.43837 -0.389 C 0.43264 -0.3624 0.43351 -0.33002 0.43229 -0.30296 C 0.43333 -0.27267 0.42882 -0.26157 0.43837 -0.24145 C 0.43854 -0.23312 0.44965 -0.09783 0.43229 -0.06314 C 0.43108 -0.05574 0.43055 -0.04649 0.42621 -0.04071 C 0.42396 -0.0377 0.41805 -0.03423 0.41545 -0.03238 C 0.37066 0.00115 0.30017 -0.01527 0.26007 -0.01411 C 0.21111 -0.00301 0.16337 0.00254 0.11389 0.00647 C 0.02656 0.00531 -0.01511 0.01179 -0.08316 -0.00162 C -0.09115 -0.00532 -0.09948 -0.00602 -0.10764 -0.00995 C -0.11389 -0.01296 -0.12014 -0.01666 -0.12622 -0.02012 C -0.1309 -0.02267 -0.13524 -0.02591 -0.13993 -0.02845 C -0.15191 -0.03469 -0.15261 -0.03169 -0.16163 -0.04071 C -0.17257 -0.05158 -0.17969 -0.06453 -0.18767 -0.07956 C -0.19879 -0.10061 -0.20695 -0.10176 -0.21389 -0.12466 C -0.21337 -0.15333 -0.21597 -0.18247 -0.21233 -0.21069 C -0.21129 -0.21925 -0.20417 -0.22433 -0.2 -0.23127 C -0.19236 -0.24399 -0.18177 -0.25209 -0.1724 -0.26203 C -0.16233 -0.2729 -0.15104 -0.28701 -0.13854 -0.29279 C -0.13299 -0.29996 -0.12761 -0.30482 -0.12309 -0.31314 C -0.11667 -0.32494 -0.11337 -0.33974 -0.10764 -0.35222 C -0.10365 -0.37165 -0.10122 -0.38437 -0.1 -0.40542 C -0.10104 -0.41698 -0.10104 -0.42901 -0.10313 -0.44034 C -0.10365 -0.44358 -0.10625 -0.44566 -0.10764 -0.44843 C -0.11719 -0.46832 -0.12813 -0.48636 -0.13854 -0.50579 C -0.14896 -0.52498 -0.14653 -0.52568 -0.16007 -0.54279 C -0.19809 -0.59089 -0.24809 -0.61934 -0.29844 -0.63298 C -0.31945 -0.64848 -0.34167 -0.66143 -0.36302 -0.67577 C -0.36806 -0.67947 -0.37847 -0.68617 -0.37847 -0.68594 C -0.38212 -0.69103 -0.38611 -0.69496 -0.38924 -0.70051 C -0.39427 -0.70907 -0.39392 -0.71855 -0.39844 -0.72711 C -0.40226 -0.7426 -0.40295 -0.75787 -0.40469 -0.77429 C -0.40399 -0.79048 -0.40677 -0.82054 -0.39392 -0.83164 C -0.38611 -0.84737 -0.37014 -0.85546 -0.35695 -0.86032 C -0.33229 -0.86911 -0.30677 -0.87512 -0.2816 -0.8809 C -0.26788 -0.87951 -0.25851 -0.88298 -0.24931 -0.87073 C -0.24757 -0.85685 -0.24462 -0.84367 -0.24306 -0.83002 C -0.2441 -0.81129 -0.24427 -0.79256 -0.24618 -0.77429 C -0.24861 -0.75 -0.26007 -0.7204 -0.26771 -0.69843 C -0.29063 -0.63345 -0.31823 -0.56892 -0.34618 -0.50787 C -0.35972 -0.47827 -0.37813 -0.45213 -0.3908 -0.42184 C -0.39792 -0.40472 -0.40747 -0.38923 -0.41233 -0.37073 C -0.41511 -0.36032 -0.4191 -0.33858 -0.42465 -0.32748 C -0.43108 -0.28631 -0.44323 -0.24654 -0.44774 -0.20468 C -0.44722 -0.16305 -0.44722 -0.12142 -0.44618 -0.07956 C -0.44601 -0.06938 -0.43247 -0.0562 -0.42778 -0.0488 C -0.42136 -0.03886 -0.41684 -0.02614 -0.4092 -0.01804 C -0.38004 0.01295 -0.34045 0.01942 -0.30469 0.02474 C -0.26823 0.02428 -0.2316 0.02798 -0.19531 0.02289 C -0.17622 0.02035 -0.15833 0.00925 -0.13993 0.00231 C -0.0809 -0.01966 -0.05261 -0.08627 -0.02917 -0.15542 C -0.02813 -0.16166 -0.02622 -0.16767 -0.02622 -0.17392 C -0.02622 -0.19034 -0.02708 -0.20699 -0.02917 -0.22318 C -0.03281 -0.25209 -0.07222 -0.26666 -0.08924 -0.27637 C -0.12309 -0.29556 -0.15695 -0.31453 -0.1908 -0.33372 C -0.23195 -0.35708 -0.23351 -0.42346 -0.26927 -0.45676 C -0.29063 -0.47665 -0.31997 -0.50579 -0.34462 -0.52429 C -0.36441 -0.53932 -0.38316 -0.54765 -0.39392 -0.57563 C -0.39861 -0.61772 -0.3908 -0.55088 -0.39844 -0.60431 C -0.4033 -0.6383 -0.40139 -0.65773 -0.41389 -0.69011 C -0.41493 -0.69589 -0.41806 -0.71647 -0.41997 -0.72318 C -0.42691 -0.74792 -0.42691 -0.73867 -0.43698 -0.76619 C -0.43854 -0.77036 -0.44028 -0.77406 -0.44149 -0.77845 C -0.44288 -0.78377 -0.44462 -0.79487 -0.44462 -0.79464 C -0.44358 -0.80713 -0.4434 -0.81962 -0.44149 -0.83164 C -0.44028 -0.83951 -0.43368 -0.84991 -0.43073 -0.85639 C -0.40851 -0.90426 -0.3757 -0.93803 -0.34618 -0.97711 C -0.33351 -0.99399 -0.32101 -1.01666 -0.30313 -1.02406 C -0.30191 -1.02383 -0.28629 -1.02198 -0.28316 -1.02012 C -0.27205 -1.01342 -0.26163 -1.00255 -0.2507 -0.99515 C -0.21875 -0.97387 -0.18785 -0.95445 -0.15695 -0.93016 C -0.15087 -0.92531 -0.13577 -0.9001 -0.13073 -0.89108 C -0.12014 -0.8513 -0.12431 -0.87327 -0.11997 -0.83002 C -0.11945 -0.82494 -0.1184 -0.81522 -0.1184 -0.81499 C -0.11892 -0.79672 -0.11771 -0.77822 -0.11997 -0.75995 C -0.12083 -0.75301 -0.12535 -0.74746 -0.12778 -0.74145 C -0.14028 -0.70815 -0.15261 -0.68571 -0.1724 -0.65958 C -0.17639 -0.65449 -0.18195 -0.65195 -0.18611 -0.64732 C -0.19896 -0.63321 -0.21042 -0.61032 -0.21997 -0.59367 C -0.22917 -0.57794 -0.22969 -0.56661 -0.23542 -0.5488 C -0.24722 -0.51226 -0.25295 -0.47549 -0.26302 -0.43826 C -0.26146 -0.4068 -0.26129 -0.37512 -0.25851 -0.3439 C -0.25816 -0.33904 -0.24931 -0.32309 -0.24774 -0.31938 C -0.23559 -0.29256 -0.2092 -0.29117 -0.18767 -0.28863 C -0.16198 -0.29348 -0.13594 -0.29441 -0.11077 -0.30296 C -0.03802 -0.32748 0.06094 -0.41906 0.1092 -0.49353 C 0.13628 -0.53539 0.15399 -0.59043 0.17222 -0.639 C 0.18437 -0.70838 0.20052 -0.78284 0.16771 -0.84621 C 0.16875 -0.85361 0.16528 -0.86656 0.17083 -0.86864 C 0.18177 -0.87281 0.19358 -0.86379 0.20469 -0.86032 C 0.23802 -0.84968 0.28125 -0.83673 0.30156 -0.79695 C 0.30469 -0.78238 0.30955 -0.76851 0.31233 -0.75394 C 0.3184 -0.72248 0.32205 -0.6908 0.32917 -0.65958 C 0.33837 -0.5747 0.32778 -0.53192 0.30156 -0.45259 C 0.28958 -0.41629 0.28489 -0.39917 0.26771 -0.36864 C 0.24479 -0.32771 0.22847 -0.29626 0.19236 -0.28053 C 0.18923 -0.27706 0.18646 -0.27313 0.18298 -0.27012 C 0.18073 -0.26827 0.1776 -0.26827 0.17535 -0.26619 C 0.16858 -0.26018 0.16389 -0.24839 0.16007 -0.23937 C 0.14948 -0.14247 0.20972 -0.11379 0.26771 -0.09806 C 0.2934 -0.09112 0.30382 -0.09251 0.3276 -0.08997 C 0.33333 -0.08927 0.34444 -0.08789 0.35069 -0.0858 C 0.35486 -0.08465 0.36302 -0.08164 0.36302 -0.08141 C 0.36458 -0.07956 0.3658 -0.07679 0.36771 -0.0754 C 0.37048 -0.07332 0.37691 -0.07147 0.37691 -0.07124 C 0.40521 -0.08395 0.41962 -0.09922 0.43542 -0.1309 C 0.43594 -0.13576 0.4375 -0.14038 0.43698 -0.14524 C 0.43524 -0.16328 0.43333 -0.18132 0.42917 -0.19843 C 0.42604 -0.21092 0.40555 -0.2285 0.4 -0.23937 C 0.39548 -0.24862 0.39392 -0.26087 0.38767 -0.26804 C 0.3184 -0.34852 0.22326 -0.37258 0.13385 -0.37674 C 0.08403 -0.37605 0.0342 -0.37766 -0.01545 -0.37466 C -0.02813 -0.37396 -0.05139 -0.35824 -0.06615 -0.35431 C -0.18698 -0.36101 -0.26927 -0.31129 -0.31545 -0.45884 C -0.31892 -0.46994 -0.32049 -0.4822 -0.32309 -0.49353 C -0.32813 -0.59598 -0.32813 -0.5673 -0.32309 -0.71277 C -0.32257 -0.72988 -0.32205 -0.73659 -0.31233 -0.74561 C -0.3007 -0.75671 -0.27882 -0.75486 -0.26615 -0.75602 C -0.21684 -0.75463 -0.16754 -0.75694 -0.1184 -0.75185 C -0.06719 -0.7463 -0.00799 -0.7278 0.04462 -0.71878 C 0.06719 -0.70907 0.08733 -0.70306 0.11076 -0.69843 C 0.11684 -0.70051 0.12326 -0.70144 0.12917 -0.70445 C 0.14097 -0.71115 0.15069 -0.75486 0.15851 -0.77036 C 0.17014 -0.83049 0.11371 -0.84321 0.0816 -0.86656 C 0.05052 -0.88923 0.0158 -0.90172 -0.01702 -0.91975 C -0.03889 -0.93201 -0.06267 -0.95028 -0.08611 -0.95676 C -0.1309 -0.94381 -0.16354 -0.90958 -0.20156 -0.87674 C -0.24774 -0.8365 -0.2882 -0.81129 -0.32309 -0.75602 C -0.32465 -0.74931 -0.33247 -0.71647 -0.33229 -0.71092 C -0.33195 -0.69427 -0.32952 -0.67762 -0.32622 -0.66166 C -0.3224 -0.64339 -0.31545 -0.64108 -0.30625 -0.62882 C -0.26337 -0.5717 -0.2099 -0.53585 -0.15226 -0.50995 C -0.13715 -0.50324 -0.12153 -0.49954 -0.10625 -0.49353 C -0.0309 -0.46346 -0.07917 -0.47457 -0.0092 -0.46485 C 0.01823 -0.45653 0.0467 -0.45259 0.07378 -0.44242 C 0.09618 -0.43386 0.11788 -0.42184 0.13993 -0.41166 C 0.16528 -0.39987 0.19583 -0.38437 0.21076 -0.35222 C 0.22153 -0.3291 0.22639 -0.29603 0.23073 -0.27012 C 0.23385 -0.20861 0.24184 -0.15195 0.2184 -0.09598 C 0.21198 -0.08072 0.2059 -0.06753 0.19375 -0.06106 C 0.15364 -0.06383 0.12413 -0.07794 0.08455 -0.0939 C 0.06215 -0.10292 0.03993 -0.10384 0.01684 -0.10824 C -0.00052 -0.11171 -0.01684 -0.11772 -0.03386 -0.12258 C -0.04306 -0.12813 -0.05417 -0.12998 -0.06163 -0.139 C -0.08212 -0.16351 -0.08958 -0.17461 -0.12153 -0.19242 C -0.15695 -0.21231 -0.19236 -0.23197 -0.22778 -0.25209 C -0.32517 -0.3062 -0.28594 -0.27151 -0.33229 -0.29695 C -0.35122 -0.30736 -0.36233 -0.33072 -0.38004 -0.3439 C -0.41129 -0.36726 -0.44531 -0.38275 -0.47535 -0.40958 C -0.48524 -0.43525 -0.48403 -0.46346 -0.48924 -0.49145 C -0.48854 -0.55435 -0.5033 -0.71508 -0.44774 -0.77036 C -0.4316 -0.78631 -0.4066 -0.79325 -0.38767 -0.79903 C -0.35452 -0.80921 -0.36441 -0.80667 -0.33229 -0.80921 C -0.28993 -0.80805 -0.25174 -0.80944 -0.21077 -0.80088 C -0.09184 -0.80296 0.02726 -0.80088 0.14618 -0.80713 C 0.21892 -0.81106 0.21302 -0.82355 0.27378 -0.85014 C 0.28889 -0.85685 0.30486 -0.86009 0.31996 -0.86656 C 0.33212 -0.87165 0.35538 -0.88506 0.35538 -0.88483 C 0.36753 -0.90125 0.36024 -0.89663 0.37691 -0.8994 C 0.38403 -0.89871 0.39132 -0.89894 0.39844 -0.89732 C 0.41146 -0.89432 0.42708 -0.86471 0.43698 -0.85431 C 0.45208 -0.83858 0.46823 -0.82933 0.47847 -0.80713 C 0.48837 -0.75602 0.47864 -0.68594 0.47222 -0.6309 C 0.47101 -0.60801 0.46962 -0.5858 0.46771 -0.56314 C 0.46823 -0.55366 0.46719 -0.5303 0.47222 -0.51827 C 0.47326 -0.51573 0.47552 -0.51434 0.47691 -0.51203 C 0.48125 -0.5044 0.48125 -0.50047 0.48611 -0.49353 C 0.49896 -0.47549 0.51337 -0.46161 0.52465 -0.44242 C 0.52795 -0.42877 0.52969 -0.41513 0.53229 -0.40125 C 0.53663 -0.34644 0.53854 -0.28631 0.51996 -0.23543 C 0.50816 -0.20306 0.49305 -0.18062 0.48455 -0.14732 C 0.48385 -0.13576 0.48298 -0.08812 0.46771 -0.08789 C 0.36302 -0.0865 0.25851 -0.0865 0.15382 -0.0858 C 0.15069 -0.08511 0.14566 -0.07979 0.14462 -0.08372 C 0.14305 -0.08951 0.15538 -0.11726 0.15694 -0.1205 C 0.17344 -0.15704 0.18854 -0.19427 0.20469 -0.23127 C 0.25712 -0.35153 0.34271 -0.43432 0.41996 -0.52429 C 0.42899 -0.53469 0.43594 -0.55828 0.44305 -0.57147 C 0.44687 -0.6013 0.44531 -0.58766 0.44774 -0.61263 C 0.44705 -0.65842 0.45573 -0.72595 0.43229 -0.77036 C 0.42066 -0.7921 0.39201 -0.81962 0.38003 -0.83002 C 0.32639 -0.87581 0.2493 -0.93224 0.18455 -0.94034 C 0.16614 -0.93964 0.14739 -0.94196 0.12917 -0.93826 C 0.12292 -0.9371 0.11805 -0.9297 0.11233 -0.926 C 0.07639 -0.90195 0.06024 -0.88715 0.02621 -0.85222 C 0.00798 -0.83349 0.00573 -0.82655 -0.00469 -0.79487 C -0.00677 -0.78863 -0.01077 -0.77637 -0.01077 -0.77614 C -0.01441 -0.75209 -0.02014 -0.72873 -0.02465 -0.70445 C -0.02361 -0.68895 -0.02361 -0.67299 -0.02153 -0.6575 C -0.02083 -0.65264 -0.01129 -0.64247 -0.0092 -0.64108 C 0.00573 -0.6309 0.02205 -0.62998 0.03837 -0.62882 C 0.05521 -0.62304 0.07222 -0.62003 0.08923 -0.61448 C 0.09392 -0.61286 0.09861 -0.61263 0.10312 -0.61032 C 0.10937 -0.60754 0.12153 -0.60014 0.12153 -0.59991 C 0.13351 -0.58673 0.14601 -0.56985 0.15851 -0.55713 C 0.16476 -0.55065 0.17222 -0.54695 0.17847 -0.54071 C 0.1901 -0.52891 0.19878 -0.51874 0.20764 -0.50394 C 0.20955 -0.49492 0.21441 -0.48636 0.21389 -0.47688 C 0.2125 -0.45445 0.21076 -0.43155 0.20608 -0.40958 C 0.19861 -0.37443 0.17882 -0.33881 0.16458 -0.30921 C 0.14983 -0.27891 0.13819 -0.25324 0.11233 -0.24145 C 0.05417 -0.24353 -0.02847 -0.19427 -0.06163 -0.25787 C -0.06563 -0.27475 -0.06649 -0.29371 -0.0724 -0.30921 C -0.07344 -0.32725 -0.07483 -0.34529 -0.06927 -0.3624 C -0.06511 -0.37535 -0.05556 -0.38807 -0.04931 -0.3994 C -0.04132 -0.4142 -0.03629 -0.43086 -0.02917 -0.44635 C -0.02726 -0.45745 -0.02622 -0.46277 -0.02622 -0.4748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6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3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166 -0.51457 C -0.29427 -0.51319 -0.29722 -0.51249 -0.2993 -0.51018 C -0.30139 -0.5081 -0.30295 -0.49954 -0.30399 -0.49584 C -0.30712 -0.48497 -0.31094 -0.47526 -0.31319 -0.46346 C -0.30173 -0.4408 -0.30955 -0.45236 -0.26389 -0.46138 C -0.2585 -0.46254 -0.25382 -0.46716 -0.24861 -0.46948 C -0.23611 -0.47572 -0.22864 -0.48104 -0.21771 -0.49214 C -0.19236 -0.51735 -0.21875 -0.49723 -0.1993 -0.51457 C -0.18055 -0.53122 -0.16076 -0.54695 -0.13923 -0.55551 C -0.13142 -0.55481 -0.11632 -0.55481 -0.10694 -0.55134 C -0.09392 -0.54718 -0.08177 -0.54024 -0.06857 -0.53724 C -0.05625 -0.52544 -0.06041 -0.53169 -0.05469 -0.52059 C -0.04878 -0.48104 -0.06337 -0.46901 -0.07465 -0.43872 C -0.07639 -0.43409 -0.07778 -0.429 -0.07934 -0.42438 C -0.08038 -0.4216 -0.08142 -0.41906 -0.08246 -0.41628 C -0.08489 -0.39801 -0.0868 -0.38691 -0.07621 -0.37327 C -0.07239 -0.35292 -0.0651 -0.3506 -0.05156 -0.34667 C -0.04236 -0.34806 -0.03194 -0.34436 -0.02396 -0.3506 C -0.01805 -0.35523 -0.01788 -0.36702 -0.01475 -0.37535 C -0.00538 -0.40033 0.00122 -0.43617 0.01615 -0.45514 C 0.0224 -0.47294 0.03316 -0.48405 0.04375 -0.49815 C 0.06233 -0.52313 0.0875 -0.53238 0.11302 -0.53724 C 0.15295 -0.53516 0.22726 -0.54718 0.27292 -0.51457 C 0.29219 -0.50093 0.2724 -0.51295 0.2915 -0.49422 C 0.29983 -0.48613 0.30452 -0.48543 0.31146 -0.47387 C 0.31945 -0.44149 0.29913 -0.43571 0.28229 -0.42646 C 0.25191 -0.40981 0.229 -0.39316 0.19601 -0.38761 C 0.18577 -0.38414 0.1757 -0.38021 0.16528 -0.3772 C 0.15104 -0.36795 0.13663 -0.36564 0.12222 -0.35685 C 0.06406 -0.32193 0.00573 -0.28169 -0.05625 -0.26064 C -0.0835 -0.25139 -0.14462 -0.25324 -0.16545 -0.25255 C -0.18403 -0.24746 -0.17569 -0.24954 -0.1901 -0.2463 C -0.21545 -0.23335 -0.23958 -0.21531 -0.26389 -0.19936 C -0.27257 -0.18779 -0.28507 -0.18386 -0.29166 -0.1686 C -0.29444 -0.16212 -0.29809 -0.15657 -0.30087 -0.1501 C -0.30781 -0.13391 -0.30816 -0.11402 -0.31163 -0.09667 C -0.31632 -0.07401 -0.32274 -0.05227 -0.32708 -0.02914 C -0.33073 0.01919 -0.33333 0.07423 -0.31007 0.11424 C -0.30798 0.12534 -0.30347 0.13136 -0.2993 0.14084 C -0.28923 0.16373 -0.27187 0.20397 -0.25312 0.21484 C -0.23854 0.2234 -0.23628 0.22248 -0.22239 0.22502 C -0.18906 0.22433 -0.15573 0.22479 -0.12239 0.22294 C -0.10677 0.22201 -0.08784 0.20212 -0.07465 0.19218 C -0.07187 0.1901 -0.06059 0.18316 -0.05781 0.17992 C -0.04253 0.16235 -0.0342 0.14015 -0.02083 0.12049 C 0.00174 0.08718 0.02674 0.0599 0.06077 0.05481 C 0.18889 0.05689 0.14948 0.04209 0.20834 0.06915 C 0.21788 0.08187 0.21719 0.09667 0.2191 0.11424 C 0.22344 0.15356 0.22778 0.19773 0.26216 0.20444 C 0.27344 0.20305 0.2849 0.20305 0.29601 0.20027 C 0.30191 0.19889 0.30729 0.19449 0.31302 0.19218 C 0.33299 0.18385 0.35313 0.17645 0.37292 0.16767 C 0.38611 0.16188 0.39775 0.15818 0.4099 0.14916 C 0.42101 0.14084 0.42518 0.13483 0.43455 0.1265 C 0.44479 0.1036 0.44913 0.08071 0.45295 0.05481 C 0.45191 0.04741 0.45278 0.03885 0.44983 0.03237 C 0.44775 0.02775 0.44271 0.02659 0.43906 0.02405 C 0.41372 0.00694 0.38906 -0.00139 0.36077 -0.00463 C 0.34705 -0.0118 0.31511 -0.01943 0.30538 -0.02914 C 0.29757 -0.03677 0.30139 -0.03354 0.29445 -0.03932 C 0.28906 -0.04949 0.28125 -0.0673 0.27917 -0.0784 C 0.27709 -0.08927 0.27292 -0.11101 0.27292 -0.11078 C 0.27448 -0.13761 0.27396 -0.16467 0.27761 -0.19103 C 0.27865 -0.19889 0.2842 -0.20444 0.28681 -0.21161 C 0.28941 -0.21901 0.29045 -0.22688 0.29306 -0.23405 C 0.29618 -0.2426 0.3007 -0.25023 0.30382 -0.25879 C 0.31841 -0.29764 0.33073 -0.33997 0.34983 -0.37535 C 0.35747 -0.38969 0.36615 -0.4031 0.37292 -0.41837 C 0.37969 -0.4334 0.3849 -0.44982 0.39306 -0.46346 C 0.39792 -0.47179 0.41441 -0.49954 0.41754 -0.50648 C 0.42292 -0.51874 0.42344 -0.52313 0.43299 -0.52683 C 0.45243 -0.51411 0.44358 -0.52267 0.46216 -0.49214 C 0.46997 -0.47942 0.47952 -0.46508 0.48368 -0.44912 C 0.49358 -0.41235 0.49566 -0.37211 0.50834 -0.33627 C 0.52101 -0.23682 0.52257 -0.32401 0.50677 -0.08233 C 0.50556 -0.06245 0.49861 -0.04418 0.49445 -0.02498 C 0.48872 0.00162 0.48959 0.03399 0.48837 0.06105 C 0.48941 0.09135 0.4849 0.10245 0.49445 0.12257 C 0.49462 0.13089 0.50573 0.26619 0.48837 0.30088 C 0.48716 0.30828 0.48663 0.31753 0.48229 0.32331 C 0.48004 0.32632 0.47413 0.32978 0.47153 0.33163 C 0.42674 0.36517 0.35625 0.34875 0.31615 0.3499 C 0.26719 0.36101 0.21945 0.36656 0.16997 0.37049 C 0.08264 0.36933 0.04097 0.37581 -0.02708 0.36239 C -0.03507 0.35869 -0.0434 0.358 -0.05156 0.35407 C -0.05781 0.35106 -0.06406 0.34736 -0.07014 0.34389 C -0.07482 0.34135 -0.07916 0.33811 -0.08385 0.33557 C -0.09583 0.32932 -0.09653 0.33233 -0.10555 0.32331 C -0.11649 0.31244 -0.12361 0.29949 -0.13159 0.28446 C -0.14271 0.26341 -0.15087 0.26225 -0.15781 0.23936 C -0.15729 0.21068 -0.15989 0.18154 -0.15625 0.15333 C -0.15521 0.14477 -0.14809 0.13968 -0.14392 0.13274 C -0.13628 0.12002 -0.12569 0.11193 -0.11632 0.10199 C -0.10625 0.09112 -0.09496 0.07701 -0.08246 0.07123 C -0.07691 0.06406 -0.07153 0.0592 -0.06701 0.05088 C -0.06059 0.03908 -0.05729 0.02428 -0.05156 0.01179 C -0.04757 -0.00763 -0.04514 -0.02035 -0.04392 -0.0414 C -0.04496 -0.05296 -0.04496 -0.06499 -0.04705 -0.07632 C -0.04757 -0.07956 -0.05017 -0.08164 -0.05156 -0.08442 C -0.06111 -0.1043 -0.07205 -0.12257 -0.08246 -0.14177 C -0.09288 -0.16097 -0.09045 -0.16166 -0.10399 -0.17877 C -0.14201 -0.22688 -0.19201 -0.25532 -0.24236 -0.26897 C -0.26337 -0.28446 -0.28559 -0.29741 -0.30694 -0.31175 C -0.31198 -0.31522 -0.32239 -0.32193 -0.32239 -0.3217 C -0.32604 -0.32678 -0.33003 -0.33095 -0.33316 -0.33627 C -0.33819 -0.34482 -0.33784 -0.3543 -0.34236 -0.36286 C -0.34618 -0.37836 -0.34687 -0.39362 -0.34861 -0.41004 C -0.34791 -0.42623 -0.35069 -0.45629 -0.33784 -0.46716 C -0.33003 -0.48289 -0.31406 -0.49098 -0.30087 -0.49584 C -0.27621 -0.50486 -0.25069 -0.51064 -0.22552 -0.51665 C -0.2118 -0.51527 -0.20243 -0.51874 -0.19323 -0.50648 C -0.19149 -0.4926 -0.18854 -0.47942 -0.18698 -0.46578 C -0.18802 -0.44704 -0.18819 -0.42831 -0.1901 -0.41004 C -0.19253 -0.38576 -0.20399 -0.35615 -0.21163 -0.33418 C -0.23455 -0.26943 -0.26215 -0.20514 -0.2901 -0.14385 C -0.30364 -0.11425 -0.32205 -0.08812 -0.33472 -0.05782 C -0.34184 -0.04071 -0.35139 -0.02521 -0.35625 -0.00671 C -0.35903 0.0037 -0.36302 0.02544 -0.36857 0.03654 C -0.375 0.0777 -0.38715 0.11748 -0.39166 0.15934 C -0.39114 0.20097 -0.39114 0.2426 -0.3901 0.28446 C -0.38993 0.29463 -0.37639 0.30781 -0.3717 0.31521 C -0.36528 0.32516 -0.36076 0.33788 -0.35312 0.34597 C -0.32396 0.37696 -0.28437 0.38367 -0.24861 0.38899 C -0.21215 0.38829 -0.17552 0.392 -0.13923 0.38691 C -0.12014 0.38436 -0.10225 0.37326 -0.08385 0.36632 C -0.02482 0.34435 0.00347 0.27775 0.02691 0.2086 C 0.02795 0.20236 0.02986 0.19634 0.02986 0.1901 C 0.02986 0.17368 0.029 0.15703 0.02691 0.14084 C 0.02327 0.11193 -0.01614 0.09736 -0.03316 0.08765 C -0.06701 0.06845 -0.10087 0.04949 -0.13472 0.03029 C -0.17587 0.00694 -0.17743 -0.05944 -0.21319 -0.09274 C -0.23455 -0.11263 -0.26389 -0.14177 -0.28854 -0.16027 C -0.30833 -0.1753 -0.32708 -0.18363 -0.33784 -0.21161 C -0.34253 -0.2537 -0.33472 -0.18687 -0.34236 -0.24029 C -0.34722 -0.27429 -0.34531 -0.29371 -0.35781 -0.32609 C -0.35885 -0.33187 -0.36198 -0.35222 -0.36389 -0.35893 C -0.37083 -0.38368 -0.37083 -0.37442 -0.3809 -0.40195 C -0.38246 -0.40611 -0.3842 -0.40981 -0.38541 -0.4142 C -0.3868 -0.41952 -0.38854 -0.43062 -0.38854 -0.43039 C -0.3875 -0.44288 -0.38732 -0.45537 -0.38541 -0.46716 C -0.3842 -0.47526 -0.3776 -0.48566 -0.37465 -0.49214 C -0.35243 -0.54001 -0.31962 -0.57378 -0.2901 -0.61309 C -0.27743 -0.62998 -0.26493 -0.65264 -0.24705 -0.66004 C -0.24583 -0.65981 -0.23021 -0.65796 -0.22708 -0.65611 C -0.21597 -0.6494 -0.20555 -0.63853 -0.19462 -0.63113 C -0.16267 -0.60985 -0.13177 -0.59043 -0.10087 -0.56591 C -0.09479 -0.56106 -0.07969 -0.53585 -0.07465 -0.52683 C -0.06406 -0.48705 -0.06823 -0.50902 -0.06389 -0.46578 C -0.06337 -0.46069 -0.06232 -0.45097 -0.06232 -0.45074 C -0.06284 -0.43247 -0.06163 -0.41397 -0.06389 -0.3957 C -0.06475 -0.38876 -0.06927 -0.38344 -0.0717 -0.3772 C -0.0842 -0.3439 -0.09653 -0.32146 -0.11632 -0.29556 C -0.12031 -0.29024 -0.12587 -0.28793 -0.13003 -0.28307 C -0.14288 -0.2692 -0.15434 -0.2463 -0.16389 -0.22988 C -0.17309 -0.21393 -0.17361 -0.20259 -0.17934 -0.18479 C -0.19114 -0.14825 -0.19687 -0.11147 -0.20694 -0.07424 C -0.20538 -0.04279 -0.20521 -0.0111 -0.20243 0.02012 C -0.20208 0.02497 -0.19323 0.04093 -0.19166 0.04463 C -0.17951 0.07146 -0.15312 0.07285 -0.13159 0.07539 C -0.1059 0.07053 -0.07986 0.06961 -0.05469 0.06105 C 0.01806 0.03654 0.11702 -0.05504 0.16528 -0.12951 C 0.19236 -0.17137 0.21007 -0.22641 0.2283 -0.27498 C 0.24045 -0.34413 0.2566 -0.4186 0.22379 -0.48196 C 0.22483 -0.48913 0.22136 -0.50232 0.22691 -0.5044 C 0.23785 -0.50856 0.24966 -0.49954 0.26077 -0.49584 C 0.2941 -0.48543 0.33733 -0.47248 0.35764 -0.4327 C 0.36077 -0.41813 0.36563 -0.40426 0.36841 -0.38969 C 0.37448 -0.35824 0.37813 -0.32655 0.38525 -0.29556 C 0.39445 -0.21069 0.38386 -0.1679 0.35764 -0.08858 C 0.34566 -0.05227 0.34097 -0.03516 0.32379 -0.00463 C 0.30087 0.03631 0.28455 0.06776 0.24844 0.08348 C 0.24531 0.08695 0.24254 0.09089 0.23906 0.09389 C 0.23681 0.09574 0.23368 0.09574 0.23143 0.09782 C 0.22466 0.10384 0.21997 0.11563 0.21615 0.12465 C 0.20556 0.22155 0.2658 0.25023 0.32379 0.26595 C 0.34948 0.27289 0.3599 0.2715 0.38368 0.27405 C 0.38941 0.27474 0.40052 0.27613 0.40677 0.27821 C 0.41094 0.27937 0.4191 0.28237 0.4191 0.28261 C 0.42066 0.28446 0.42188 0.28723 0.42379 0.28862 C 0.42656 0.2907 0.43299 0.29255 0.43299 0.29278 C 0.46129 0.28006 0.4757 0.2648 0.4915 0.23311 C 0.49202 0.22826 0.49358 0.22363 0.49306 0.21878 C 0.49132 0.20074 0.48941 0.1827 0.48525 0.16558 C 0.48212 0.1531 0.46163 0.13552 0.45608 0.12465 C 0.45156 0.1154 0.45 0.10314 0.44375 0.09597 C 0.37448 0.01549 0.27934 -0.00856 0.18993 -0.01272 C 0.14011 -0.01203 0.09028 -0.01365 0.04063 -0.01064 C 0.02795 -0.00995 0.00469 0.00578 -0.01007 0.00971 C -0.1309 0.003 -0.21319 0.05273 -0.25937 -0.09482 C -0.26284 -0.10592 -0.26441 -0.11818 -0.26701 -0.12951 C -0.27205 -0.23196 -0.27205 -0.20329 -0.26701 -0.34852 C -0.26649 -0.36564 -0.26597 -0.37234 -0.25625 -0.38136 C -0.24462 -0.39246 -0.22274 -0.39061 -0.21007 -0.39177 C -0.16076 -0.39038 -0.11146 -0.39293 -0.06232 -0.38761 C -0.01111 -0.38206 0.04809 -0.36356 0.1007 -0.35477 C 0.12327 -0.34482 0.14341 -0.33881 0.16684 -0.33418 C 0.17292 -0.33627 0.17934 -0.33719 0.18525 -0.34043 C 0.19705 -0.3469 0.20677 -0.39061 0.21459 -0.40611 C 0.22622 -0.46624 0.16979 -0.47896 0.13768 -0.50232 C 0.1066 -0.52498 0.07188 -0.53747 0.03906 -0.55551 C 0.01719 -0.56776 -0.00659 -0.58603 -0.03003 -0.59251 C -0.07482 -0.57956 -0.10746 -0.54487 -0.14548 -0.51249 C -0.19166 -0.47225 -0.23212 -0.44704 -0.26701 -0.39177 C -0.26857 -0.38529 -0.27639 -0.35222 -0.27621 -0.34667 C -0.27587 -0.33002 -0.27344 -0.31337 -0.27014 -0.29741 C -0.26632 -0.27914 -0.25937 -0.27706 -0.25017 -0.2648 C -0.20729 -0.20768 -0.15382 -0.17183 -0.09618 -0.14593 C -0.08107 -0.13923 -0.06545 -0.13553 -0.05017 -0.12951 C 0.02518 -0.09968 -0.02309 -0.11055 0.04688 -0.10084 C 0.07431 -0.09251 0.10278 -0.08858 0.12986 -0.0784 C 0.15226 -0.06985 0.17396 -0.05782 0.19601 -0.04764 C 0.22136 -0.03585 0.25191 -0.02035 0.26684 0.01179 C 0.27761 0.03492 0.28247 0.06799 0.28681 0.09389 C 0.28993 0.15541 0.29792 0.21207 0.27448 0.26804 C 0.26806 0.2833 0.26198 0.29648 0.24983 0.30296 C 0.20972 0.30018 0.18021 0.28607 0.14063 0.27012 C 0.11823 0.2611 0.09601 0.26017 0.07292 0.25578 C 0.05556 0.25231 0.03924 0.2463 0.02222 0.24144 C 0.01302 0.23589 0.00191 0.23404 -0.00555 0.22502 C -0.02604 0.20051 -0.0335 0.1894 -0.06545 0.1716 C -0.10087 0.15171 -0.13628 0.13205 -0.1717 0.11193 C -0.26909 0.05781 -0.22986 0.0925 -0.27621 0.06706 C -0.29514 0.05666 -0.30625 0.0333 -0.32396 0.02012 C -0.35521 -0.00324 -0.38923 -0.01874 -0.41927 -0.04556 C -0.42916 -0.07123 -0.42795 -0.09968 -0.43316 -0.12743 C -0.43246 -0.19034 -0.44722 -0.35084 -0.39166 -0.40611 C -0.37552 -0.42207 -0.35052 -0.429 -0.33159 -0.43479 C -0.29844 -0.44496 -0.30833 -0.44242 -0.27621 -0.44496 C -0.23385 -0.44381 -0.19566 -0.44519 -0.15469 -0.43664 C -0.03576 -0.43872 0.08334 -0.43664 0.20226 -0.44288 C 0.275 -0.44681 0.2691 -0.4593 0.32986 -0.4859 C 0.34497 -0.4926 0.36094 -0.49584 0.37604 -0.50232 C 0.3882 -0.5074 0.41146 -0.52059 0.41146 -0.52035 C 0.42361 -0.53701 0.41632 -0.53238 0.43299 -0.53516 C 0.44011 -0.53446 0.4474 -0.53469 0.45452 -0.53307 C 0.46754 -0.53007 0.48316 -0.50047 0.49306 -0.49006 C 0.50816 -0.47433 0.52431 -0.46508 0.53455 -0.44288 C 0.54445 -0.392 0.53472 -0.3217 0.5283 -0.26689 C 0.52709 -0.24422 0.5257 -0.22179 0.52379 -0.19936 C 0.52431 -0.18964 0.52327 -0.16628 0.5283 -0.15426 C 0.52934 -0.15171 0.5316 -0.15033 0.53299 -0.14801 C 0.53733 -0.14038 0.53733 -0.13645 0.54219 -0.12951 C 0.55504 -0.11147 0.56945 -0.09783 0.58073 -0.0784 C 0.58403 -0.06476 0.58577 -0.05111 0.58837 -0.03724 C 0.59271 0.01757 0.59462 0.0777 0.57604 0.12858 C 0.56424 0.16096 0.54913 0.18339 0.54063 0.21669 C 0.53993 0.22826 0.53906 0.2759 0.52379 0.27613 C 0.4191 0.27752 0.31459 0.27752 0.2099 0.27821 C 0.20677 0.27891 0.20174 0.28422 0.2007 0.28029 C 0.19913 0.27451 0.21146 0.24676 0.21302 0.24352 C 0.22952 0.20698 0.24462 0.16975 0.26077 0.13274 C 0.3132 0.01249 0.39879 -0.07031 0.47604 -0.16027 C 0.48507 -0.17068 0.49202 -0.19427 0.49913 -0.20745 C 0.50295 -0.23751 0.50139 -0.22364 0.50382 -0.24862 C 0.50313 -0.29418 0.51181 -0.36171 0.48837 -0.40611 C 0.47674 -0.42785 0.44809 -0.45537 0.43611 -0.46578 C 0.38247 -0.51157 0.30538 -0.568 0.24063 -0.57609 C 0.22222 -0.5754 0.20347 -0.57771 0.18525 -0.57378 C 0.179 -0.57285 0.17413 -0.56545 0.16841 -0.56175 C 0.13247 -0.5377 0.11632 -0.5229 0.08229 -0.48775 C 0.06406 -0.46924 0.06181 -0.46231 0.05139 -0.43062 C 0.04931 -0.42438 0.04531 -0.41212 0.04531 -0.41189 C 0.04167 -0.38784 0.03594 -0.36448 0.03143 -0.34043 C 0.03247 -0.3247 0.03247 -0.30874 0.03455 -0.29348 C 0.03525 -0.28839 0.04479 -0.27845 0.04688 -0.27706 C 0.06181 -0.26712 0.07813 -0.26619 0.09445 -0.2648 C 0.11129 -0.25902 0.1283 -0.25602 0.14531 -0.25047 C 0.15 -0.24908 0.15469 -0.24862 0.1592 -0.2463 C 0.16545 -0.24353 0.17761 -0.23613 0.17761 -0.2359 C 0.18959 -0.22271 0.20209 -0.20606 0.21459 -0.19311 C 0.22084 -0.18664 0.2283 -0.18294 0.23455 -0.17669 C 0.24618 -0.1649 0.25486 -0.15472 0.26372 -0.13992 C 0.26563 -0.1309 0.27049 -0.12234 0.26997 -0.11309 C 0.26858 -0.09043 0.26684 -0.06753 0.26216 -0.04556 C 0.25469 -0.01041 0.2349 0.02521 0.22066 0.05481 C 0.20591 0.0851 0.19427 0.11077 0.16841 0.12257 C 0.11025 0.12049 0.02761 0.16975 -0.00555 0.10615 C -0.00955 0.08927 -0.01041 0.0703 -0.01632 0.05481 C -0.01736 0.03677 -0.01875 0.01873 -0.01319 0.00162 C -0.00903 -0.01134 0.00052 -0.02405 0.00677 -0.03539 C 0.01476 -0.05019 0.01979 -0.06684 0.02691 -0.08233 C 0.02882 -0.09344 0.02986 -0.09875 0.02986 -0.11101 " pathEditMode="relative" rAng="0" ptsTypes="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fA">
                                      <p:cBhvr>
                                        <p:cTn id="10" dur="3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" y="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139</TotalTime>
  <Words>230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Technický</vt:lpstr>
      <vt:lpstr>Svět   techniky   a já</vt:lpstr>
      <vt:lpstr>Můj pohled na techniku není jen o počítačích a jiných vymoženostech ,které člověk používá denně a je na nich závislí ale i o technice,která pomáhá našemu lidstvu objevovat různé zajímavosti o kterých se později dočtete například: v novinách,encyklopediích,různých knížkách atd.</vt:lpstr>
      <vt:lpstr>Snímek 3</vt:lpstr>
      <vt:lpstr>Snímek 4</vt:lpstr>
      <vt:lpstr>Snímek 5</vt:lpstr>
      <vt:lpstr>Vývoj?  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10</cp:revision>
  <dcterms:created xsi:type="dcterms:W3CDTF">2014-05-15T06:15:18Z</dcterms:created>
  <dcterms:modified xsi:type="dcterms:W3CDTF">2014-05-15T08:42:27Z</dcterms:modified>
</cp:coreProperties>
</file>