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76" r:id="rId6"/>
    <p:sldId id="260" r:id="rId7"/>
    <p:sldId id="261" r:id="rId8"/>
    <p:sldId id="277" r:id="rId9"/>
    <p:sldId id="278" r:id="rId10"/>
    <p:sldId id="279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6" autoAdjust="0"/>
    <p:restoredTop sz="94660"/>
  </p:normalViewPr>
  <p:slideViewPr>
    <p:cSldViewPr>
      <p:cViewPr varScale="1">
        <p:scale>
          <a:sx n="68" d="100"/>
          <a:sy n="68" d="100"/>
        </p:scale>
        <p:origin x="-9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EB55-8AC5-41B9-9B3F-352E96671A5B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BEA43-5806-491E-9ED3-C5511DFF852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BEA43-5806-491E-9ED3-C5511DFF8520}" type="slidenum">
              <a:rPr lang="cs-CZ" smtClean="0"/>
              <a:t>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2E27E-EEB6-4A28-84BD-32AE164C1D1A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3AF71-6B86-4976-8E9E-606823DC1C4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jpeg"/><Relationship Id="rId7" Type="http://schemas.openxmlformats.org/officeDocument/2006/relationships/hyperlink" Target="http://www.google.cz/url?sa=i&amp;rct=j&amp;q=&amp;esrc=s&amp;source=images&amp;cd=&amp;cad=rja&amp;uact=8&amp;docid=94uBsbVkdtC0jM&amp;tbnid=1hdYGd6XuQ7olM:&amp;ved=0CAUQjRw&amp;url=http%3A%2F%2Fwww.alza.cz%2Fdomaci-elektro%2Fpriprava-napoju%2Fespresso-pristroje%2Fpakove-15-bar-a-vic%2F18850473.htm&amp;ei=0Gd0U8vhHofQOYCsgPAG&amp;psig=AFQjCNH-Y0kpZ0hjSE92qhTR9HDrhx2uQg&amp;ust=140022351338905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google.cz/url?sa=i&amp;rct=j&amp;q=&amp;esrc=s&amp;source=images&amp;cd=&amp;cad=rja&amp;uact=8&amp;docid=-YILbPe3tnmyIM&amp;tbnid=PTULQyRbUplBtM:&amp;ved=0CAUQjRw&amp;url=http%3A%2F%2Fona.idnes.cz%2Fmoderni-pristroje-zlepsuji-peci-o-zuby-d9y-%2Fzdravi.aspx%3Fc%3DA070109_121825_zuby_anv&amp;ei=_2R0U4CrMYSYO-GdgZgG&amp;psig=AFQjCNFp0XuDslMpF6Iidss5T-s7cAP5xw&amp;ust=1400223172698775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source=images&amp;cd=&amp;cad=rja&amp;uact=8&amp;docid=5KlTPj5ZX_vXNM&amp;tbnid=mLtazGrvPHOV6M:&amp;ved=0CAUQjRw&amp;url=http%3A%2F%2Fwww.designmagazin.cz%2Ftechnika%2F5987-elektricka-motorka-mission-one-jede-240-kilometru.html&amp;ei=QmZ0U4i8B8TFPMevgJgH&amp;psig=AFQjCNH-Y0kpZ0hjSE92qhTR9HDrhx2uQg&amp;ust=140022351338905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 smtClean="0">
                <a:solidFill>
                  <a:srgbClr val="00B050"/>
                </a:solidFill>
                <a:latin typeface="Comic Sans MS" pitchFamily="66" charset="0"/>
              </a:rPr>
              <a:t>Svět techniky a já</a:t>
            </a:r>
            <a:endParaRPr lang="cs-CZ" sz="66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00B050"/>
                </a:solidFill>
              </a:rPr>
              <a:t>Lucie Šamárková</a:t>
            </a:r>
            <a:endParaRPr lang="cs-CZ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špatně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8674" name="Picture 2" descr="C:\Users\ucitel\AppData\Local\Microsoft\Windows\Temporary Internet Files\Content.IE5\YK5MQU26\MC900435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564904"/>
            <a:ext cx="4005406" cy="3168352"/>
          </a:xfrm>
          <a:prstGeom prst="rect">
            <a:avLst/>
          </a:prstGeom>
          <a:noFill/>
        </p:spPr>
      </p:pic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6444208" y="4941168"/>
            <a:ext cx="1944216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další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i="1" dirty="0" smtClean="0"/>
              <a:t>1.Je pračka technika?</a:t>
            </a:r>
            <a:endParaRPr lang="cs-CZ" sz="6000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hlinkClick r:id="rId2" action="ppaction://hlinksldjump"/>
              </a:rPr>
              <a:t>Ano</a:t>
            </a:r>
            <a:endParaRPr lang="cs-CZ" sz="4400" dirty="0" smtClean="0"/>
          </a:p>
          <a:p>
            <a:r>
              <a:rPr lang="cs-CZ" sz="4400" dirty="0" smtClean="0">
                <a:hlinkClick r:id="rId3" action="ppaction://hlinksldjump"/>
              </a:rPr>
              <a:t>ne</a:t>
            </a:r>
            <a:endParaRPr lang="cs-CZ" sz="4400" dirty="0"/>
          </a:p>
        </p:txBody>
      </p:sp>
      <p:pic>
        <p:nvPicPr>
          <p:cNvPr id="24578" name="Picture 2" descr="C:\Users\ucitel\AppData\Local\Microsoft\Windows\Temporary Internet Files\Content.IE5\YK5MQU26\MC90043440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2132856"/>
            <a:ext cx="2304256" cy="32281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Dobře</a:t>
            </a:r>
            <a:endParaRPr lang="cs-CZ" b="1" i="1" dirty="0"/>
          </a:p>
        </p:txBody>
      </p:sp>
      <p:pic>
        <p:nvPicPr>
          <p:cNvPr id="19459" name="Picture 3" descr="C:\Users\ucitel\AppData\Local\Microsoft\Windows\Temporary Internet Files\Content.IE5\GWB3UH9C\MC9004344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92896"/>
            <a:ext cx="2993107" cy="3092877"/>
          </a:xfrm>
          <a:prstGeom prst="rect">
            <a:avLst/>
          </a:prstGeom>
          <a:noFill/>
        </p:spPr>
      </p:pic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6228184" y="4941168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Další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špatně</a:t>
            </a:r>
            <a:endParaRPr lang="cs-CZ" b="1" i="1" dirty="0"/>
          </a:p>
        </p:txBody>
      </p:sp>
      <p:pic>
        <p:nvPicPr>
          <p:cNvPr id="20482" name="Picture 2" descr="C:\Users\ucitel\AppData\Local\Microsoft\Windows\Temporary Internet Files\Content.IE5\YK5MQU26\MC900435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3832185" cy="3031331"/>
          </a:xfrm>
          <a:prstGeom prst="rect">
            <a:avLst/>
          </a:prstGeom>
          <a:noFill/>
        </p:spPr>
      </p:pic>
      <p:sp>
        <p:nvSpPr>
          <p:cNvPr id="5" name="Zástupný symbol pro obsah 4">
            <a:hlinkClick r:id="rId3" action="ppaction://hlinksldjump"/>
          </p:cNvPr>
          <p:cNvSpPr>
            <a:spLocks noGrp="1"/>
          </p:cNvSpPr>
          <p:nvPr>
            <p:ph idx="1"/>
          </p:nvPr>
        </p:nvSpPr>
        <p:spPr>
          <a:xfrm>
            <a:off x="6372200" y="5013176"/>
            <a:ext cx="2098576" cy="1184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hlinkClick r:id="rId3" action="ppaction://hlinksldjump"/>
              </a:rPr>
              <a:t>Další</a:t>
            </a:r>
            <a:endParaRPr lang="cs-CZ" sz="2400" dirty="0">
              <a:hlinkClick r:id="rId3" action="ppaction://hlinksldjump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2.Kdo vyrábí techniku?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Lidé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Prezident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23555" name="Picture 3" descr="C:\Users\ucitel\AppData\Local\Microsoft\Windows\Temporary Internet Files\Content.IE5\YK5MQU26\MC90043440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1628800"/>
            <a:ext cx="3273326" cy="45857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Dobře</a:t>
            </a:r>
            <a:endParaRPr lang="cs-CZ" b="1" i="1" dirty="0"/>
          </a:p>
        </p:txBody>
      </p:sp>
      <p:pic>
        <p:nvPicPr>
          <p:cNvPr id="19459" name="Picture 3" descr="C:\Users\ucitel\AppData\Local\Microsoft\Windows\Temporary Internet Files\Content.IE5\GWB3UH9C\MC9004344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92896"/>
            <a:ext cx="2993107" cy="3092877"/>
          </a:xfrm>
          <a:prstGeom prst="rect">
            <a:avLst/>
          </a:prstGeom>
          <a:noFill/>
        </p:spPr>
      </p:pic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6228184" y="4941168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Další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špatně</a:t>
            </a:r>
            <a:endParaRPr lang="cs-CZ" b="1" i="1" dirty="0"/>
          </a:p>
        </p:txBody>
      </p:sp>
      <p:pic>
        <p:nvPicPr>
          <p:cNvPr id="20482" name="Picture 2" descr="C:\Users\ucitel\AppData\Local\Microsoft\Windows\Temporary Internet Files\Content.IE5\YK5MQU26\MC900435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3832185" cy="3031331"/>
          </a:xfrm>
          <a:prstGeom prst="rect">
            <a:avLst/>
          </a:prstGeom>
          <a:noFill/>
        </p:spPr>
      </p:pic>
      <p:sp>
        <p:nvSpPr>
          <p:cNvPr id="5" name="Zástupný symbol pro obsah 4">
            <a:hlinkClick r:id="rId3" action="ppaction://hlinksldjump"/>
          </p:cNvPr>
          <p:cNvSpPr>
            <a:spLocks noGrp="1"/>
          </p:cNvSpPr>
          <p:nvPr>
            <p:ph idx="1"/>
          </p:nvPr>
        </p:nvSpPr>
        <p:spPr>
          <a:xfrm>
            <a:off x="6372200" y="5013176"/>
            <a:ext cx="2098576" cy="1184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hlinkClick r:id="rId4" action="ppaction://hlinksldjump"/>
              </a:rPr>
              <a:t>Další</a:t>
            </a:r>
            <a:endParaRPr lang="cs-CZ" sz="2400" dirty="0">
              <a:hlinkClick r:id="rId3" action="ppaction://hlinksldjump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3.Je pro nás technika důležitá?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 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</a:t>
            </a:r>
            <a:endParaRPr lang="cs-CZ" dirty="0"/>
          </a:p>
        </p:txBody>
      </p:sp>
      <p:pic>
        <p:nvPicPr>
          <p:cNvPr id="25602" name="Picture 2" descr="C:\Users\ucitel\AppData\Local\Microsoft\Windows\Temporary Internet Files\Content.IE5\YK5MQU26\MC90043440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700808"/>
            <a:ext cx="2985294" cy="41821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Dobře</a:t>
            </a:r>
            <a:endParaRPr lang="cs-CZ" dirty="0"/>
          </a:p>
        </p:txBody>
      </p:sp>
      <p:pic>
        <p:nvPicPr>
          <p:cNvPr id="19459" name="Picture 3" descr="C:\Users\ucitel\AppData\Local\Microsoft\Windows\Temporary Internet Files\Content.IE5\GWB3UH9C\MC9004344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92896"/>
            <a:ext cx="2993107" cy="3092877"/>
          </a:xfrm>
          <a:prstGeom prst="rect">
            <a:avLst/>
          </a:prstGeom>
          <a:noFill/>
        </p:spPr>
      </p:pic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6228184" y="4941168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Další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špatně</a:t>
            </a:r>
            <a:endParaRPr lang="cs-CZ" dirty="0"/>
          </a:p>
        </p:txBody>
      </p:sp>
      <p:pic>
        <p:nvPicPr>
          <p:cNvPr id="20482" name="Picture 2" descr="C:\Users\ucitel\AppData\Local\Microsoft\Windows\Temporary Internet Files\Content.IE5\YK5MQU26\MC900435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3832185" cy="3031331"/>
          </a:xfrm>
          <a:prstGeom prst="rect">
            <a:avLst/>
          </a:prstGeom>
          <a:noFill/>
        </p:spPr>
      </p:pic>
      <p:sp>
        <p:nvSpPr>
          <p:cNvPr id="5" name="Zástupný symbol pro obsah 4">
            <a:hlinkClick r:id="rId3" action="ppaction://hlinksldjump"/>
          </p:cNvPr>
          <p:cNvSpPr>
            <a:spLocks noGrp="1"/>
          </p:cNvSpPr>
          <p:nvPr>
            <p:ph idx="1"/>
          </p:nvPr>
        </p:nvSpPr>
        <p:spPr>
          <a:xfrm>
            <a:off x="6372200" y="5013176"/>
            <a:ext cx="2098576" cy="1184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hlinkClick r:id="rId4" action="ppaction://hlinksldjump"/>
              </a:rPr>
              <a:t>Další</a:t>
            </a:r>
            <a:endParaRPr lang="cs-CZ" sz="2400" dirty="0">
              <a:hlinkClick r:id="rId4" action="ppaction://hlinksldjump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  <a:latin typeface="Comic Sans MS" pitchFamily="66" charset="0"/>
              </a:rPr>
              <a:t>Obrázky nejrůznější techniky </a:t>
            </a:r>
            <a:endParaRPr lang="cs-CZ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026" name="Picture 2" descr="http://i.idnes.cz/06/123/gal/TON17de4d_profimed_kartacek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268760"/>
            <a:ext cx="2495550" cy="3800476"/>
          </a:xfrm>
          <a:prstGeom prst="rect">
            <a:avLst/>
          </a:prstGeom>
          <a:noFill/>
        </p:spPr>
      </p:pic>
      <p:pic>
        <p:nvPicPr>
          <p:cNvPr id="1030" name="Picture 6" descr="https://encrypted-tbn0.gstatic.com/images?q=tbn:ANd9GcTxUWzz03EoClAjQLJiVythkrtXFv-93cSf4jTEN1SHuKlea3pR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4797152"/>
            <a:ext cx="3400425" cy="1343026"/>
          </a:xfrm>
          <a:prstGeom prst="rect">
            <a:avLst/>
          </a:prstGeom>
          <a:noFill/>
        </p:spPr>
      </p:pic>
      <p:pic>
        <p:nvPicPr>
          <p:cNvPr id="1040" name="Picture 16" descr="https://i.alza.cz/ImgW.ashx?fd=f10&amp;cd=EAN3019i2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1268760"/>
            <a:ext cx="3429000" cy="34290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4.Obešli by jsme se bez techniky?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</a:t>
            </a:r>
            <a:endParaRPr lang="cs-CZ" dirty="0"/>
          </a:p>
        </p:txBody>
      </p:sp>
      <p:pic>
        <p:nvPicPr>
          <p:cNvPr id="26626" name="Picture 2" descr="C:\Users\ucitel\AppData\Local\Microsoft\Windows\Temporary Internet Files\Content.IE5\YK5MQU26\MC90043440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1556792"/>
            <a:ext cx="3417342" cy="47874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špatně</a:t>
            </a:r>
            <a:endParaRPr lang="cs-CZ" b="1" i="1" dirty="0"/>
          </a:p>
        </p:txBody>
      </p:sp>
      <p:pic>
        <p:nvPicPr>
          <p:cNvPr id="20482" name="Picture 2" descr="C:\Users\ucitel\AppData\Local\Microsoft\Windows\Temporary Internet Files\Content.IE5\YK5MQU26\MC900435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636912"/>
            <a:ext cx="3832185" cy="3031331"/>
          </a:xfrm>
          <a:prstGeom prst="rect">
            <a:avLst/>
          </a:prstGeom>
          <a:noFill/>
        </p:spPr>
      </p:pic>
      <p:sp>
        <p:nvSpPr>
          <p:cNvPr id="5" name="Zástupný symbol pro obsah 4">
            <a:hlinkClick r:id="rId3" action="ppaction://hlinksldjump"/>
          </p:cNvPr>
          <p:cNvSpPr>
            <a:spLocks noGrp="1"/>
          </p:cNvSpPr>
          <p:nvPr>
            <p:ph idx="1"/>
          </p:nvPr>
        </p:nvSpPr>
        <p:spPr>
          <a:xfrm>
            <a:off x="6372200" y="5013176"/>
            <a:ext cx="2098576" cy="11849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hlinkClick r:id="rId4" action="ppaction://hlinksldjump"/>
              </a:rPr>
              <a:t>Další</a:t>
            </a:r>
            <a:endParaRPr lang="cs-CZ" sz="2400" dirty="0">
              <a:hlinkClick r:id="rId4" action="ppaction://hlinksldjump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Dobře</a:t>
            </a:r>
            <a:endParaRPr lang="cs-CZ" b="1" i="1" dirty="0"/>
          </a:p>
        </p:txBody>
      </p:sp>
      <p:pic>
        <p:nvPicPr>
          <p:cNvPr id="19459" name="Picture 3" descr="C:\Users\ucitel\AppData\Local\Microsoft\Windows\Temporary Internet Files\Content.IE5\GWB3UH9C\MC9004344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492896"/>
            <a:ext cx="2993107" cy="3092877"/>
          </a:xfrm>
          <a:prstGeom prst="rect">
            <a:avLst/>
          </a:prstGeom>
          <a:noFill/>
        </p:spPr>
      </p:pic>
      <p:sp>
        <p:nvSpPr>
          <p:cNvPr id="8" name="Zaoblený obdélník 7">
            <a:hlinkClick r:id="rId3" action="ppaction://hlinksldjump"/>
          </p:cNvPr>
          <p:cNvSpPr/>
          <p:nvPr/>
        </p:nvSpPr>
        <p:spPr>
          <a:xfrm>
            <a:off x="6228184" y="4941168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Další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765203">
            <a:off x="561504" y="1567814"/>
            <a:ext cx="8312710" cy="3438779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Konec </a:t>
            </a:r>
            <a:r>
              <a:rPr lang="cs-CZ" sz="4400" dirty="0" smtClean="0"/>
              <a:t>doufám že se vám moje prezentace líbila a že jste si sní něco odnesli???</a:t>
            </a:r>
            <a:endParaRPr lang="cs-CZ" sz="4400" dirty="0"/>
          </a:p>
        </p:txBody>
      </p:sp>
      <p:pic>
        <p:nvPicPr>
          <p:cNvPr id="21506" name="Picture 2" descr="C:\Users\ucitel\AppData\Local\Microsoft\Windows\Temporary Internet Files\Content.IE5\UV1SP2DB\MC90044157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3815127"/>
            <a:ext cx="3096344" cy="2239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https://www.google.cz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gify.nou.cz</a:t>
            </a:r>
            <a:endParaRPr lang="cs-CZ" dirty="0" smtClean="0"/>
          </a:p>
          <a:p>
            <a:r>
              <a:rPr lang="cs-CZ" dirty="0" smtClean="0"/>
              <a:t>http://cs.wikipedia.org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ttp://www.designmagazin.cz/foto/2009/02/motorka-mission-one-2.jpg">
            <a:hlinkClick r:id="rId3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1268760"/>
            <a:ext cx="6667500" cy="400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  <a:latin typeface="Comic Sans MS" pitchFamily="66" charset="0"/>
              </a:rPr>
              <a:t>Informace o technice</a:t>
            </a:r>
            <a:endParaRPr lang="cs-CZ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>
                <a:solidFill>
                  <a:srgbClr val="92D050"/>
                </a:solidFill>
              </a:rPr>
              <a:t>Technika jako vývoj a použití nástrojů, strojů, materiálů a procesů</a:t>
            </a:r>
          </a:p>
          <a:p>
            <a:r>
              <a:rPr lang="cs-CZ" b="1" i="1" dirty="0" smtClean="0">
                <a:solidFill>
                  <a:srgbClr val="92D050"/>
                </a:solidFill>
              </a:rPr>
              <a:t>Technika vede lidstvo na vyšší stupeň</a:t>
            </a:r>
          </a:p>
          <a:p>
            <a:r>
              <a:rPr lang="cs-CZ" b="1" i="1" dirty="0" smtClean="0">
                <a:solidFill>
                  <a:srgbClr val="92D050"/>
                </a:solidFill>
              </a:rPr>
              <a:t>Každý v dnešní době používá techniku</a:t>
            </a:r>
          </a:p>
          <a:p>
            <a:r>
              <a:rPr lang="cs-CZ" b="1" i="1" dirty="0" smtClean="0">
                <a:solidFill>
                  <a:srgbClr val="92D050"/>
                </a:solidFill>
              </a:rPr>
              <a:t>Technika se vyvíjí rychle s pomocí lidstva a vědeckého poznání světa.</a:t>
            </a: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  <a:latin typeface="Comic Sans MS" pitchFamily="66" charset="0"/>
              </a:rPr>
              <a:t>Informace o technice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 techniku patří spoustu věcí např. kolo,žehlička,pračka,motorka,auto atd.</a:t>
            </a:r>
          </a:p>
          <a:p>
            <a:r>
              <a:rPr lang="cs-CZ" dirty="0" smtClean="0"/>
              <a:t>Techniku používáme třeba i ve vodě a ve vzduchu.</a:t>
            </a:r>
          </a:p>
          <a:p>
            <a:r>
              <a:rPr lang="cs-CZ" dirty="0" smtClean="0"/>
              <a:t>Technika je všude kolem nás!!!</a:t>
            </a:r>
          </a:p>
          <a:p>
            <a:endParaRPr lang="cs-CZ" dirty="0"/>
          </a:p>
        </p:txBody>
      </p:sp>
      <p:pic>
        <p:nvPicPr>
          <p:cNvPr id="22531" name="Picture 3" descr="\\sblan2\share\Práce žáků\Počítačová soutěž Bajtík 2014\Megabajtík\Šamárková Lucie\1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933056"/>
            <a:ext cx="2808312" cy="2358982"/>
          </a:xfrm>
          <a:prstGeom prst="rect">
            <a:avLst/>
          </a:prstGeom>
          <a:noFill/>
        </p:spPr>
      </p:pic>
      <p:pic>
        <p:nvPicPr>
          <p:cNvPr id="22532" name="Picture 4" descr="C:\Users\ucitel\AppData\Local\Microsoft\Windows\Temporary Internet Files\Content.IE5\GWB3UH9C\MC90043984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581128"/>
            <a:ext cx="1819275" cy="185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B050"/>
                </a:solidFill>
              </a:rPr>
              <a:t>Logo</a:t>
            </a:r>
            <a:endParaRPr lang="cs-CZ" sz="5400" dirty="0">
              <a:solidFill>
                <a:srgbClr val="00B050"/>
              </a:solidFill>
            </a:endParaRPr>
          </a:p>
        </p:txBody>
      </p:sp>
      <p:pic>
        <p:nvPicPr>
          <p:cNvPr id="18435" name="Picture 3" descr="\\sblan2\share\Práce žáků\Počítačová soutěž Bajtík 2014\Megabajtík\Šamárková Lucie\logo-lucie šamárková gif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332656" y="692696"/>
            <a:ext cx="12689535" cy="55755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802434"/>
          </a:xfrm>
        </p:spPr>
        <p:txBody>
          <a:bodyPr>
            <a:normAutofit/>
          </a:bodyPr>
          <a:lstStyle/>
          <a:p>
            <a:r>
              <a:rPr lang="cs-CZ" sz="9600" dirty="0" smtClean="0">
                <a:solidFill>
                  <a:srgbClr val="FFFF00"/>
                </a:solidFill>
              </a:rPr>
              <a:t>Soutěž</a:t>
            </a:r>
            <a:endParaRPr lang="cs-CZ" sz="9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Je technika i na slunci?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 action="ppaction://hlinksldjump"/>
              </a:rPr>
              <a:t>Ano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ne</a:t>
            </a:r>
            <a:endParaRPr lang="cs-CZ" dirty="0"/>
          </a:p>
        </p:txBody>
      </p:sp>
      <p:pic>
        <p:nvPicPr>
          <p:cNvPr id="29698" name="Picture 2" descr="C:\Users\ucitel\AppData\Local\Microsoft\Windows\Temporary Internet Files\Content.IE5\YK5MQU26\MC90043440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556792"/>
            <a:ext cx="2913286" cy="40813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Dobře</a:t>
            </a:r>
            <a:endParaRPr lang="cs-CZ" dirty="0"/>
          </a:p>
        </p:txBody>
      </p:sp>
      <p:pic>
        <p:nvPicPr>
          <p:cNvPr id="27650" name="Picture 2" descr="C:\Users\ucitel\AppData\Local\Microsoft\Windows\Temporary Internet Files\Content.IE5\GWB3UH9C\MC9004344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2276871"/>
            <a:ext cx="3456384" cy="3571597"/>
          </a:xfrm>
          <a:prstGeom prst="rect">
            <a:avLst/>
          </a:prstGeom>
          <a:noFill/>
        </p:spPr>
      </p:pic>
      <p:sp>
        <p:nvSpPr>
          <p:cNvPr id="5" name="Zaoblený obdélník 4">
            <a:hlinkClick r:id="rId3" action="ppaction://hlinksldjump"/>
          </p:cNvPr>
          <p:cNvSpPr/>
          <p:nvPr/>
        </p:nvSpPr>
        <p:spPr>
          <a:xfrm>
            <a:off x="6516216" y="5157192"/>
            <a:ext cx="1944216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další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147</TotalTime>
  <Words>164</Words>
  <Application>Microsoft Office PowerPoint</Application>
  <PresentationFormat>Předvádění na obrazovce (4:3)</PresentationFormat>
  <Paragraphs>55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Svět techniky a já</vt:lpstr>
      <vt:lpstr>Obrázky nejrůznější techniky </vt:lpstr>
      <vt:lpstr>Snímek 3</vt:lpstr>
      <vt:lpstr>Informace o technice</vt:lpstr>
      <vt:lpstr>Informace o technice</vt:lpstr>
      <vt:lpstr>Logo</vt:lpstr>
      <vt:lpstr>Soutěž</vt:lpstr>
      <vt:lpstr>Je technika i na slunci?</vt:lpstr>
      <vt:lpstr>Dobře</vt:lpstr>
      <vt:lpstr>špatně</vt:lpstr>
      <vt:lpstr>1.Je pračka technika?</vt:lpstr>
      <vt:lpstr>Dobře</vt:lpstr>
      <vt:lpstr>špatně</vt:lpstr>
      <vt:lpstr>2.Kdo vyrábí techniku?</vt:lpstr>
      <vt:lpstr>Dobře</vt:lpstr>
      <vt:lpstr>špatně</vt:lpstr>
      <vt:lpstr>3.Je pro nás technika důležitá?</vt:lpstr>
      <vt:lpstr>Dobře</vt:lpstr>
      <vt:lpstr>špatně</vt:lpstr>
      <vt:lpstr>4.Obešli by jsme se bez techniky?</vt:lpstr>
      <vt:lpstr>špatně</vt:lpstr>
      <vt:lpstr>Dobře</vt:lpstr>
      <vt:lpstr>Snímek 23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16</cp:revision>
  <dcterms:created xsi:type="dcterms:W3CDTF">2014-05-15T06:16:14Z</dcterms:created>
  <dcterms:modified xsi:type="dcterms:W3CDTF">2014-05-15T08:43:38Z</dcterms:modified>
</cp:coreProperties>
</file>