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95ED77-96AD-4089-8716-8EAABF521D3E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8D80DB-C94F-4A14-A4FE-3DAE160A4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" TargetMode="External"/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5445224"/>
            <a:ext cx="860444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Vypracoval: Marcel Kunc</a:t>
            </a:r>
            <a:endParaRPr lang="cs-CZ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07443" y="548680"/>
            <a:ext cx="79303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Svět techniky a já</a:t>
            </a:r>
            <a:endParaRPr lang="cs-CZ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Obrázek 3" descr="logo-marcel-ku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8141284" cy="3346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čeho by jsme se neobešli</a:t>
            </a:r>
            <a:endParaRPr lang="cs-CZ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Bez technických vynálezů by se neobešel v dnešní době nikdo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Technika je pro dnešní život velmi důležitá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Stroje už v podstatě vyrábí všechno např. auta, letadla, lodě atd.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Každý den potřebujeme volat, sledovat novinky v televizi, zajít si na počítač na internet atd.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Ale taky bez alektráren např.: jaderné, větrné, vodní, atomové, tepelné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to CNC stroje jsou?</a:t>
            </a:r>
            <a:endParaRPr lang="cs-CZ" sz="48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Jsou to stroje řízené počítačem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Obsluhovat je musí člověk vyučený programováním</a:t>
            </a:r>
          </a:p>
          <a:p>
            <a:r>
              <a:rPr lang="cs-CZ" b="1" dirty="0" smtClean="0">
                <a:solidFill>
                  <a:srgbClr val="00B0F0"/>
                </a:solidFill>
              </a:rPr>
              <a:t>CNC soustruh</a:t>
            </a:r>
            <a:r>
              <a:rPr lang="cs-CZ" dirty="0" smtClean="0">
                <a:solidFill>
                  <a:srgbClr val="00B0F0"/>
                </a:solidFill>
              </a:rPr>
              <a:t> (</a:t>
            </a:r>
            <a:r>
              <a:rPr lang="cs-CZ" b="1" dirty="0" smtClean="0">
                <a:solidFill>
                  <a:srgbClr val="00B0F0"/>
                </a:solidFill>
              </a:rPr>
              <a:t>computer numerical controlled</a:t>
            </a:r>
            <a:r>
              <a:rPr lang="cs-CZ" dirty="0" smtClean="0">
                <a:solidFill>
                  <a:srgbClr val="00B0F0"/>
                </a:solidFill>
              </a:rPr>
              <a:t>) je takový NC soustruh, který je doplněný o výkonné servomotorové pohony na všech vedlejších osách stroje. Je plně řízený počítačem a hodí se pro velkosériovou výrobu. Data se vkládají přímo do počítače na stroji pomocí číslic v osách. CNC soustruhy byly poprvé vyrobeny v roce 1952.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FCM22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233139" cy="61748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Zajímavé informace</a:t>
            </a:r>
            <a:endParaRPr lang="cs-CZ" sz="60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Cena se pohybuje od </a:t>
            </a:r>
            <a:r>
              <a:rPr lang="cs-CZ" sz="3600" b="1" dirty="0" smtClean="0">
                <a:solidFill>
                  <a:srgbClr val="00B0F0"/>
                </a:solidFill>
              </a:rPr>
              <a:t>100 tisíc </a:t>
            </a:r>
            <a:r>
              <a:rPr lang="cs-CZ" sz="3600" dirty="0" smtClean="0">
                <a:solidFill>
                  <a:srgbClr val="00B0F0"/>
                </a:solidFill>
              </a:rPr>
              <a:t>do </a:t>
            </a:r>
            <a:r>
              <a:rPr lang="cs-CZ" sz="3600" b="1" dirty="0" smtClean="0">
                <a:solidFill>
                  <a:srgbClr val="00B0F0"/>
                </a:solidFill>
              </a:rPr>
              <a:t>80 milionů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Abyste mohli takový stroj ovládat nebo dělat toto řemeslo musíte studovat 4 roky na střední škole technické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Učíte se programovat, obrábět na soustruhu a ovládat různé stroje</a:t>
            </a:r>
          </a:p>
          <a:p>
            <a:r>
              <a:rPr lang="cs-CZ" sz="3600" dirty="0" smtClean="0">
                <a:solidFill>
                  <a:srgbClr val="00B0F0"/>
                </a:solidFill>
              </a:rPr>
              <a:t>Začíná se vyrábět ze dřeva a postupem času začínáte vyrábět z různých kovů jako např. železo</a:t>
            </a:r>
          </a:p>
          <a:p>
            <a:endParaRPr lang="cs-CZ" sz="3600" dirty="0" smtClean="0">
              <a:solidFill>
                <a:srgbClr val="00B0F0"/>
              </a:solidFill>
            </a:endParaRPr>
          </a:p>
          <a:p>
            <a:endParaRPr lang="cs-CZ" sz="3600" b="1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n_zoom_obrazek_65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4176464" cy="3131799"/>
          </a:xfrm>
        </p:spPr>
      </p:pic>
      <p:pic>
        <p:nvPicPr>
          <p:cNvPr id="5" name="Obrázek 4" descr="puma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88640"/>
            <a:ext cx="4320480" cy="3240360"/>
          </a:xfrm>
          <a:prstGeom prst="rect">
            <a:avLst/>
          </a:prstGeom>
        </p:spPr>
      </p:pic>
      <p:pic>
        <p:nvPicPr>
          <p:cNvPr id="6" name="Obrázek 5" descr="g_stroj_vyre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429000"/>
            <a:ext cx="3913584" cy="3235229"/>
          </a:xfrm>
          <a:prstGeom prst="rect">
            <a:avLst/>
          </a:prstGeom>
        </p:spPr>
      </p:pic>
      <p:pic>
        <p:nvPicPr>
          <p:cNvPr id="7" name="Obrázek 6" descr="4859325-univerzalny-cnc-stroj-kompas-f3000-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501008"/>
            <a:ext cx="4271003" cy="3203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2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cs-CZ" sz="72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hlinkClick r:id="rId2"/>
              </a:rPr>
              <a:t>http://www.</a:t>
            </a:r>
            <a:r>
              <a:rPr lang="cs-CZ" sz="4800" dirty="0" err="1" smtClean="0">
                <a:hlinkClick r:id="rId2"/>
              </a:rPr>
              <a:t>wikipedia.cz</a:t>
            </a:r>
            <a:r>
              <a:rPr lang="cs-CZ" sz="4800" dirty="0" smtClean="0">
                <a:hlinkClick r:id="rId2"/>
              </a:rPr>
              <a:t>/</a:t>
            </a:r>
            <a:endParaRPr lang="cs-CZ" sz="4800" dirty="0" smtClean="0"/>
          </a:p>
          <a:p>
            <a:r>
              <a:rPr lang="cs-CZ" sz="4800" dirty="0" smtClean="0">
                <a:hlinkClick r:id="rId3"/>
              </a:rPr>
              <a:t>https://www.google.cz/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</TotalTime>
  <Words>219</Words>
  <Application>Microsoft Office PowerPoint</Application>
  <PresentationFormat>Předvádění na obrazovce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Technický</vt:lpstr>
      <vt:lpstr>Snímek 1</vt:lpstr>
      <vt:lpstr>Bez čeho by jsme se neobešli</vt:lpstr>
      <vt:lpstr>Co to CNC stroje jsou?</vt:lpstr>
      <vt:lpstr>Snímek 4</vt:lpstr>
      <vt:lpstr>Zajímavé informace</vt:lpstr>
      <vt:lpstr>Snímek 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12</cp:revision>
  <dcterms:created xsi:type="dcterms:W3CDTF">2014-05-15T06:49:23Z</dcterms:created>
  <dcterms:modified xsi:type="dcterms:W3CDTF">2014-05-15T08:26:58Z</dcterms:modified>
</cp:coreProperties>
</file>