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E13FB-219F-473D-8C6D-16331FE49DFC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AAF38-33FC-4E28-A863-565D49EB8E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487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AAF38-33FC-4E28-A863-565D49EB8EC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79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387CF8-5F94-45A3-BF32-670AE2F3486E}" type="datetimeFigureOut">
              <a:rPr lang="cs-CZ" smtClean="0"/>
              <a:t>15.5.2014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BFAAAC-7B2D-4259-9D25-21A2D67BE994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imghp?hl=cs&amp;tab=wi&amp;ei=L310U_2PE-bd4AT504H4Cg&amp;ved=0CAQQqi4oAg" TargetMode="External"/><Relationship Id="rId2" Type="http://schemas.openxmlformats.org/officeDocument/2006/relationships/hyperlink" Target="https://cs.wikipedia.org/wiki/Mobil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8458200" cy="1222375"/>
          </a:xfrm>
        </p:spPr>
        <p:txBody>
          <a:bodyPr/>
          <a:lstStyle/>
          <a:p>
            <a:r>
              <a:rPr lang="cs-CZ" b="1" dirty="0" smtClean="0"/>
              <a:t>Svět techniky a já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</a:rPr>
              <a:t>Marie Luptáková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753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000">
        <p14:vortex dir="r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Rozcestník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Logo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Počítač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Z čeho se skládá PC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Mobil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Co je to mobil</a:t>
            </a:r>
            <a:endParaRPr lang="cs-CZ" dirty="0" smtClean="0"/>
          </a:p>
          <a:p>
            <a:r>
              <a:rPr lang="cs-CZ" dirty="0" smtClean="0">
                <a:hlinkClick r:id="rId7" action="ppaction://hlinksldjump"/>
              </a:rPr>
              <a:t>Odkazy</a:t>
            </a:r>
            <a:endParaRPr lang="cs-CZ" dirty="0" smtClean="0"/>
          </a:p>
          <a:p>
            <a:r>
              <a:rPr lang="cs-CZ" dirty="0" smtClean="0">
                <a:hlinkClick r:id="rId8" action="ppaction://hlinksldjump"/>
              </a:rPr>
              <a:t>Závěr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7" name="Picture 3" descr="C:\Users\Žák\AppData\Local\Microsoft\Windows\Temporary Internet Files\Content.IE5\BZ2461HC\MP900401410[1]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206" y="1182747"/>
            <a:ext cx="4464496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7615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Moje Logo</a:t>
            </a:r>
          </a:p>
          <a:p>
            <a:endParaRPr lang="cs-CZ" dirty="0"/>
          </a:p>
        </p:txBody>
      </p:sp>
      <p:pic>
        <p:nvPicPr>
          <p:cNvPr id="1029" name="Picture 5" descr="\\sblan2\share\Práce žáků\Počítačová soutěž Bajtík 2014\Megabajtík\Luptáková Marie\logo-marie-luptak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0"/>
            <a:ext cx="60579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Šipka doprava 8">
            <a:hlinkClick r:id="rId3" action="ppaction://hlinksldjump"/>
          </p:cNvPr>
          <p:cNvSpPr/>
          <p:nvPr/>
        </p:nvSpPr>
        <p:spPr>
          <a:xfrm>
            <a:off x="7812360" y="5805264"/>
            <a:ext cx="1080120" cy="9361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937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r>
              <a:rPr lang="cs-CZ" dirty="0" smtClean="0"/>
              <a:t>			</a:t>
            </a:r>
            <a:r>
              <a:rPr lang="cs-CZ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Počítač</a:t>
            </a:r>
            <a:endParaRPr lang="cs-CZ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Jedno slovo které používá miliony lidí na celém světe. 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259228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>
            <a:hlinkClick r:id="rId3" action="ppaction://hlinksldjump"/>
          </p:cNvPr>
          <p:cNvSpPr/>
          <p:nvPr/>
        </p:nvSpPr>
        <p:spPr>
          <a:xfrm>
            <a:off x="7812360" y="5805264"/>
            <a:ext cx="1080120" cy="9361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pic>
        <p:nvPicPr>
          <p:cNvPr id="2051" name="Picture 3" descr="C:\Users\Žák\AppData\Local\Microsoft\Windows\Temporary Internet Files\Content.IE5\BZ2461HC\MC900441335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189" y="2204864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97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Z čeho se skládá 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Základní součásti osobního počítače: 1. Monitor (obrazovka), 2. Základní deska, 3. Procesor (CPU), 4. Paměť RAM, 5. Rozšiřující karta, 6. Zdroj, 7. Optická mechanika, 8. Pevný disk, 9. Počítačová </a:t>
            </a:r>
            <a:r>
              <a:rPr lang="cs-CZ" sz="2800" dirty="0" smtClean="0"/>
              <a:t>klávesnice</a:t>
            </a:r>
            <a:endParaRPr lang="cs-CZ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56992"/>
            <a:ext cx="5472608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prava 5">
            <a:hlinkClick r:id="rId3" action="ppaction://hlinksldjump"/>
          </p:cNvPr>
          <p:cNvSpPr/>
          <p:nvPr/>
        </p:nvSpPr>
        <p:spPr>
          <a:xfrm>
            <a:off x="7812360" y="5805264"/>
            <a:ext cx="1080120" cy="9361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630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Mobil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Denně používaná věc bez které se někdo často neobejde.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lvl="8"/>
            <a:r>
              <a:rPr lang="cs-CZ" dirty="0" smtClean="0"/>
              <a:t>                                                                   </a:t>
            </a:r>
            <a:r>
              <a:rPr lang="pl-PL" dirty="0">
                <a:solidFill>
                  <a:srgbClr val="252525"/>
                </a:solidFill>
                <a:latin typeface="Arial"/>
              </a:rPr>
              <a:t>Ukázka vývoje mobilních telefonů od počátku 80. do konce 90. let 20. století)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36912"/>
            <a:ext cx="309634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021" y="2232320"/>
            <a:ext cx="1553381" cy="2799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prava 5">
            <a:hlinkClick r:id="rId4" action="ppaction://hlinksldjump"/>
          </p:cNvPr>
          <p:cNvSpPr/>
          <p:nvPr/>
        </p:nvSpPr>
        <p:spPr>
          <a:xfrm>
            <a:off x="7812360" y="5805264"/>
            <a:ext cx="1080120" cy="9361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67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Co je to mobil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252525"/>
                </a:solidFill>
                <a:latin typeface="Arial"/>
              </a:rPr>
              <a:t>Mobilní telefon</a:t>
            </a:r>
            <a:r>
              <a:rPr lang="cs-CZ" sz="2800" dirty="0">
                <a:solidFill>
                  <a:srgbClr val="252525"/>
                </a:solidFill>
                <a:latin typeface="Arial"/>
              </a:rPr>
              <a:t> (hovorově mobil) je elektronické </a:t>
            </a:r>
            <a:r>
              <a:rPr lang="cs-CZ" sz="2800" dirty="0">
                <a:solidFill>
                  <a:schemeClr val="tx1"/>
                </a:solidFill>
                <a:latin typeface="Arial"/>
              </a:rPr>
              <a:t>zařízení, </a:t>
            </a:r>
            <a:r>
              <a:rPr lang="cs-CZ" sz="2800" dirty="0">
                <a:solidFill>
                  <a:srgbClr val="252525"/>
                </a:solidFill>
                <a:latin typeface="Arial"/>
              </a:rPr>
              <a:t>které umožňuje uskutečňovat </a:t>
            </a:r>
            <a:r>
              <a:rPr lang="cs-CZ" sz="2800" dirty="0">
                <a:solidFill>
                  <a:srgbClr val="0B0080"/>
                </a:solidFill>
                <a:latin typeface="Arial"/>
              </a:rPr>
              <a:t>t</a:t>
            </a:r>
            <a:r>
              <a:rPr lang="cs-CZ" sz="2800" dirty="0">
                <a:solidFill>
                  <a:schemeClr val="tx1"/>
                </a:solidFill>
                <a:latin typeface="Arial"/>
              </a:rPr>
              <a:t>elefonní hovory</a:t>
            </a:r>
            <a:r>
              <a:rPr lang="cs-CZ" sz="2800" dirty="0">
                <a:solidFill>
                  <a:srgbClr val="252525"/>
                </a:solidFill>
                <a:latin typeface="Arial"/>
              </a:rPr>
              <a:t> jako normální</a:t>
            </a:r>
            <a:r>
              <a:rPr lang="cs-CZ" sz="2800" dirty="0">
                <a:solidFill>
                  <a:schemeClr val="tx1"/>
                </a:solidFill>
                <a:latin typeface="Arial"/>
              </a:rPr>
              <a:t> telefon</a:t>
            </a:r>
            <a:r>
              <a:rPr lang="cs-CZ" sz="2800" dirty="0">
                <a:solidFill>
                  <a:srgbClr val="252525"/>
                </a:solidFill>
                <a:latin typeface="Arial"/>
              </a:rPr>
              <a:t>, jehož uživatel však </a:t>
            </a:r>
            <a:r>
              <a:rPr lang="cs-CZ" sz="2800" b="1" dirty="0">
                <a:solidFill>
                  <a:srgbClr val="252525"/>
                </a:solidFill>
                <a:latin typeface="Arial"/>
              </a:rPr>
              <a:t>není</a:t>
            </a:r>
            <a:r>
              <a:rPr lang="cs-CZ" sz="2800" dirty="0">
                <a:solidFill>
                  <a:srgbClr val="252525"/>
                </a:solidFill>
                <a:latin typeface="Arial"/>
              </a:rPr>
              <a:t> díky použití </a:t>
            </a:r>
            <a:r>
              <a:rPr lang="cs-CZ" sz="2800" dirty="0">
                <a:solidFill>
                  <a:schemeClr val="tx1"/>
                </a:solidFill>
                <a:latin typeface="Arial"/>
              </a:rPr>
              <a:t>rádiových vln</a:t>
            </a:r>
            <a:r>
              <a:rPr lang="cs-CZ" sz="2800" dirty="0">
                <a:solidFill>
                  <a:srgbClr val="252525"/>
                </a:solidFill>
                <a:latin typeface="Arial"/>
              </a:rPr>
              <a:t> vázán na místo, kde končí </a:t>
            </a:r>
            <a:r>
              <a:rPr lang="cs-CZ" sz="2800" dirty="0">
                <a:solidFill>
                  <a:schemeClr val="tx1"/>
                </a:solidFill>
                <a:latin typeface="Arial"/>
              </a:rPr>
              <a:t>telefonní přípojka</a:t>
            </a:r>
            <a:r>
              <a:rPr lang="cs-CZ" sz="2800" dirty="0" smtClean="0">
                <a:solidFill>
                  <a:schemeClr val="tx1"/>
                </a:solidFill>
                <a:latin typeface="Arial"/>
              </a:rPr>
              <a:t>. V minulosti byl typ tlačítkový. Používá se i dodnes. Většina lidí na světě v téhle době používá dotykový.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7812360" y="5805264"/>
            <a:ext cx="1080120" cy="9361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pic>
        <p:nvPicPr>
          <p:cNvPr id="7170" name="Picture 2" descr="C:\Users\Žák\AppData\Local\Microsoft\Windows\Temporary Internet Files\Content.IE5\RY6H7OYA\MC9004360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5133975"/>
            <a:ext cx="18415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0899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Odkud jsem čerpala </a:t>
            </a:r>
          </a:p>
          <a:p>
            <a:r>
              <a:rPr lang="cs-CZ" dirty="0" smtClean="0">
                <a:hlinkClick r:id="rId2"/>
              </a:rPr>
              <a:t>https://cs.wikipedia.org/wiki/Mobil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www.google.cz/imghp?hl=cs&amp;tab=wi&amp;ei=L310U_2PE-bd4AT504H4Cg&amp;ved=0CAQQqi4oAg</a:t>
            </a:r>
            <a:endParaRPr lang="cs-CZ" dirty="0" smtClean="0"/>
          </a:p>
          <a:p>
            <a:r>
              <a:rPr lang="cs-CZ" dirty="0" smtClean="0"/>
              <a:t>Moje hlava.  :D</a:t>
            </a:r>
          </a:p>
          <a:p>
            <a:r>
              <a:rPr lang="cs-CZ" dirty="0" smtClean="0"/>
              <a:t>Microsoft Office PowerPoint- Klipart</a:t>
            </a:r>
          </a:p>
          <a:p>
            <a:endParaRPr lang="cs-CZ" dirty="0" smtClean="0"/>
          </a:p>
        </p:txBody>
      </p:sp>
      <p:sp>
        <p:nvSpPr>
          <p:cNvPr id="4" name="Šipka doprava 3">
            <a:hlinkClick r:id="rId4" action="ppaction://hlinksldjump"/>
          </p:cNvPr>
          <p:cNvSpPr/>
          <p:nvPr/>
        </p:nvSpPr>
        <p:spPr>
          <a:xfrm>
            <a:off x="7812360" y="5805264"/>
            <a:ext cx="1080120" cy="9361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61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Děkuju vám </a:t>
            </a:r>
            <a:r>
              <a:rPr lang="cs-CZ" dirty="0" smtClean="0"/>
              <a:t>ze </a:t>
            </a:r>
            <a:r>
              <a:rPr lang="cs-CZ" dirty="0"/>
              <a:t>zhlédnutí mé </a:t>
            </a:r>
            <a:r>
              <a:rPr lang="cs-CZ" dirty="0" smtClean="0"/>
              <a:t>prezentace</a:t>
            </a:r>
          </a:p>
          <a:p>
            <a:r>
              <a:rPr lang="cs-CZ" dirty="0" smtClean="0"/>
              <a:t>A moc dík za pozornost.</a:t>
            </a:r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08920"/>
            <a:ext cx="4536504" cy="387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3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103</TotalTime>
  <Words>144</Words>
  <Application>Microsoft Office PowerPoint</Application>
  <PresentationFormat>Předvádění na obrazovce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Svět techniky a já</vt:lpstr>
      <vt:lpstr>Rozcestník</vt:lpstr>
      <vt:lpstr>Prezentace aplikace PowerPoint</vt:lpstr>
      <vt:lpstr>   Počítač</vt:lpstr>
      <vt:lpstr>  Z čeho se skládá pc</vt:lpstr>
      <vt:lpstr>    Mobil </vt:lpstr>
      <vt:lpstr>  Co je to mobil</vt:lpstr>
      <vt:lpstr>Odkazy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 techniky a já</dc:title>
  <dc:creator>Žák</dc:creator>
  <cp:lastModifiedBy>Žák</cp:lastModifiedBy>
  <cp:revision>9</cp:revision>
  <dcterms:created xsi:type="dcterms:W3CDTF">2014-05-15T07:55:35Z</dcterms:created>
  <dcterms:modified xsi:type="dcterms:W3CDTF">2014-05-15T09:38:36Z</dcterms:modified>
</cp:coreProperties>
</file>