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3" r:id="rId13"/>
    <p:sldId id="271" r:id="rId14"/>
    <p:sldId id="272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layout/>
    </c:title>
    <c:plotArea>
      <c:layout/>
      <c:barChart>
        <c:barDir val="col"/>
        <c:grouping val="clustered"/>
        <c:ser>
          <c:idx val="1"/>
          <c:order val="0"/>
          <c:tx>
            <c:strRef>
              <c:f>List1!$C$1</c:f>
              <c:strCache>
                <c:ptCount val="1"/>
                <c:pt idx="0">
                  <c:v>Přístroje</c:v>
                </c:pt>
              </c:strCache>
            </c:strRef>
          </c:tx>
          <c:cat>
            <c:strRef>
              <c:f>List1!$A$2:$A$5</c:f>
              <c:strCache>
                <c:ptCount val="4"/>
                <c:pt idx="0">
                  <c:v>Mamka</c:v>
                </c:pt>
                <c:pt idx="1">
                  <c:v>Taťka</c:v>
                </c:pt>
                <c:pt idx="2">
                  <c:v>Bratr</c:v>
                </c:pt>
                <c:pt idx="3">
                  <c:v>Já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axId val="84584704"/>
        <c:axId val="84594688"/>
      </c:barChart>
      <c:catAx>
        <c:axId val="84584704"/>
        <c:scaling>
          <c:orientation val="minMax"/>
        </c:scaling>
        <c:axPos val="b"/>
        <c:tickLblPos val="nextTo"/>
        <c:crossAx val="84594688"/>
        <c:crosses val="autoZero"/>
        <c:auto val="1"/>
        <c:lblAlgn val="ctr"/>
        <c:lblOffset val="100"/>
      </c:catAx>
      <c:valAx>
        <c:axId val="84594688"/>
        <c:scaling>
          <c:orientation val="minMax"/>
        </c:scaling>
        <c:axPos val="l"/>
        <c:majorGridlines/>
        <c:numFmt formatCode="General" sourceLinked="1"/>
        <c:tickLblPos val="nextTo"/>
        <c:crossAx val="8458470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1.xml"/><Relationship Id="rId3" Type="http://schemas.openxmlformats.org/officeDocument/2006/relationships/slide" Target="../slides/slide6.xml"/><Relationship Id="rId7" Type="http://schemas.openxmlformats.org/officeDocument/2006/relationships/slide" Target="../slides/slide10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Relationship Id="rId6" Type="http://schemas.openxmlformats.org/officeDocument/2006/relationships/slide" Target="../slides/slide9.xml"/><Relationship Id="rId5" Type="http://schemas.openxmlformats.org/officeDocument/2006/relationships/slide" Target="../slides/slide8.xml"/><Relationship Id="rId10" Type="http://schemas.openxmlformats.org/officeDocument/2006/relationships/slide" Target="../slides/slide12.xml"/><Relationship Id="rId4" Type="http://schemas.openxmlformats.org/officeDocument/2006/relationships/slide" Target="../slides/slide7.xml"/><Relationship Id="rId9" Type="http://schemas.openxmlformats.org/officeDocument/2006/relationships/slide" Target="../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D1A193-454C-4F2C-A72B-87C4C2598B38}" type="doc">
      <dgm:prSet loTypeId="urn:microsoft.com/office/officeart/2005/8/layout/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07468B3-70B4-4435-A1C1-B2288F57ED3E}">
      <dgm:prSet phldrT="[Text]"/>
      <dgm:spPr/>
      <dgm:t>
        <a:bodyPr/>
        <a:lstStyle/>
        <a:p>
          <a:r>
            <a:rPr lang="cs-CZ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hlinkClick xmlns:r="http://schemas.openxmlformats.org/officeDocument/2006/relationships" r:id="rId1" action="ppaction://hlinksldjump"/>
            </a:rPr>
            <a:t>Počítač</a:t>
          </a:r>
          <a:endParaRPr lang="cs-CZ" b="1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endParaRPr>
        </a:p>
      </dgm:t>
    </dgm:pt>
    <dgm:pt modelId="{1F1EDBEA-5437-439A-B183-A1907894BF7C}" type="parTrans" cxnId="{A2E7EF2A-19B1-4F8C-93DD-B31401C958F3}">
      <dgm:prSet/>
      <dgm:spPr/>
      <dgm:t>
        <a:bodyPr/>
        <a:lstStyle/>
        <a:p>
          <a:endParaRPr lang="cs-CZ"/>
        </a:p>
      </dgm:t>
    </dgm:pt>
    <dgm:pt modelId="{BD76F8B7-6456-4135-90D6-ACFF47E4BCFC}" type="sibTrans" cxnId="{A2E7EF2A-19B1-4F8C-93DD-B31401C958F3}">
      <dgm:prSet/>
      <dgm:spPr/>
      <dgm:t>
        <a:bodyPr/>
        <a:lstStyle/>
        <a:p>
          <a:endParaRPr lang="cs-CZ"/>
        </a:p>
      </dgm:t>
    </dgm:pt>
    <dgm:pt modelId="{39B21ED2-6350-43B9-B79F-3F174CE072CB}">
      <dgm:prSet phldrT="[Text]"/>
      <dgm:spPr/>
      <dgm:t>
        <a:bodyPr/>
        <a:lstStyle/>
        <a:p>
          <a:r>
            <a:rPr lang="cs-CZ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hlinkClick xmlns:r="http://schemas.openxmlformats.org/officeDocument/2006/relationships" r:id="rId2" action="ppaction://hlinksldjump"/>
            </a:rPr>
            <a:t>Mobilní telefon</a:t>
          </a:r>
          <a:endParaRPr lang="cs-CZ" b="1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endParaRPr>
        </a:p>
      </dgm:t>
    </dgm:pt>
    <dgm:pt modelId="{FE2BED65-5B37-41D2-AF9A-11927C7DB9A8}" type="parTrans" cxnId="{A17B0295-8397-4740-BBA9-8BC570A64780}">
      <dgm:prSet/>
      <dgm:spPr/>
      <dgm:t>
        <a:bodyPr/>
        <a:lstStyle/>
        <a:p>
          <a:endParaRPr lang="cs-CZ"/>
        </a:p>
      </dgm:t>
    </dgm:pt>
    <dgm:pt modelId="{0AEC5FE6-1FA4-414C-B250-5BB55B52522B}" type="sibTrans" cxnId="{A17B0295-8397-4740-BBA9-8BC570A64780}">
      <dgm:prSet/>
      <dgm:spPr/>
      <dgm:t>
        <a:bodyPr/>
        <a:lstStyle/>
        <a:p>
          <a:endParaRPr lang="cs-CZ"/>
        </a:p>
      </dgm:t>
    </dgm:pt>
    <dgm:pt modelId="{3557F46C-176C-4701-8DF0-CEC712FAA7F1}">
      <dgm:prSet phldrT="[Text]"/>
      <dgm:spPr/>
      <dgm:t>
        <a:bodyPr/>
        <a:lstStyle/>
        <a:p>
          <a:r>
            <a:rPr lang="cs-CZ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hlinkClick xmlns:r="http://schemas.openxmlformats.org/officeDocument/2006/relationships" r:id="rId3" action="ppaction://hlinksldjump"/>
            </a:rPr>
            <a:t>Automobil</a:t>
          </a:r>
          <a:endParaRPr lang="cs-CZ" b="1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endParaRPr>
        </a:p>
      </dgm:t>
    </dgm:pt>
    <dgm:pt modelId="{463F8997-DEF8-4A6F-BDBB-0A8589C297A3}" type="parTrans" cxnId="{42AFE09B-4E15-4439-96C4-D0615A885FB6}">
      <dgm:prSet/>
      <dgm:spPr/>
      <dgm:t>
        <a:bodyPr/>
        <a:lstStyle/>
        <a:p>
          <a:endParaRPr lang="cs-CZ"/>
        </a:p>
      </dgm:t>
    </dgm:pt>
    <dgm:pt modelId="{11D81626-4464-4474-A990-F4ABC79A9687}" type="sibTrans" cxnId="{42AFE09B-4E15-4439-96C4-D0615A885FB6}">
      <dgm:prSet/>
      <dgm:spPr/>
      <dgm:t>
        <a:bodyPr/>
        <a:lstStyle/>
        <a:p>
          <a:endParaRPr lang="cs-CZ"/>
        </a:p>
      </dgm:t>
    </dgm:pt>
    <dgm:pt modelId="{FE33B4BB-2959-4E98-A258-83019EE480E4}">
      <dgm:prSet phldrT="[Text]"/>
      <dgm:spPr/>
      <dgm:t>
        <a:bodyPr/>
        <a:lstStyle/>
        <a:p>
          <a:r>
            <a:rPr lang="cs-CZ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hlinkClick xmlns:r="http://schemas.openxmlformats.org/officeDocument/2006/relationships" r:id="rId4" action="ppaction://hlinksldjump"/>
            </a:rPr>
            <a:t>MP3 přehrávač</a:t>
          </a:r>
          <a:endParaRPr lang="cs-CZ" b="1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endParaRPr>
        </a:p>
      </dgm:t>
    </dgm:pt>
    <dgm:pt modelId="{7CA70E84-7F44-45C8-82EF-F8B1778E5E67}" type="parTrans" cxnId="{9472893C-7714-4B8C-803E-21228D55098B}">
      <dgm:prSet/>
      <dgm:spPr/>
      <dgm:t>
        <a:bodyPr/>
        <a:lstStyle/>
        <a:p>
          <a:endParaRPr lang="cs-CZ"/>
        </a:p>
      </dgm:t>
    </dgm:pt>
    <dgm:pt modelId="{C651267C-0722-48C6-8D54-48AB0BCAD1A7}" type="sibTrans" cxnId="{9472893C-7714-4B8C-803E-21228D55098B}">
      <dgm:prSet/>
      <dgm:spPr/>
      <dgm:t>
        <a:bodyPr/>
        <a:lstStyle/>
        <a:p>
          <a:endParaRPr lang="cs-CZ"/>
        </a:p>
      </dgm:t>
    </dgm:pt>
    <dgm:pt modelId="{6A188AF0-5DD5-4DE7-AB5A-486A5ADD325D}">
      <dgm:prSet phldrT="[Text]"/>
      <dgm:spPr/>
      <dgm:t>
        <a:bodyPr/>
        <a:lstStyle/>
        <a:p>
          <a:r>
            <a:rPr lang="cs-CZ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hlinkClick xmlns:r="http://schemas.openxmlformats.org/officeDocument/2006/relationships" r:id="rId5" action="ppaction://hlinksldjump"/>
            </a:rPr>
            <a:t>Technika mě ovlivňuje</a:t>
          </a:r>
          <a:endParaRPr lang="cs-CZ" b="1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endParaRPr>
        </a:p>
      </dgm:t>
    </dgm:pt>
    <dgm:pt modelId="{13439BD1-5891-42DD-8C70-5DD54BB8B26B}" type="parTrans" cxnId="{E014CDD5-BD77-4940-AF51-0283540A9855}">
      <dgm:prSet/>
      <dgm:spPr/>
      <dgm:t>
        <a:bodyPr/>
        <a:lstStyle/>
        <a:p>
          <a:endParaRPr lang="cs-CZ"/>
        </a:p>
      </dgm:t>
    </dgm:pt>
    <dgm:pt modelId="{91CA01CF-75F9-4AA4-9A6F-1EFCFF6202BA}" type="sibTrans" cxnId="{E014CDD5-BD77-4940-AF51-0283540A9855}">
      <dgm:prSet/>
      <dgm:spPr/>
      <dgm:t>
        <a:bodyPr/>
        <a:lstStyle/>
        <a:p>
          <a:endParaRPr lang="cs-CZ"/>
        </a:p>
      </dgm:t>
    </dgm:pt>
    <dgm:pt modelId="{A9712B2F-6AAC-4291-92BE-D3FBC0494DF5}">
      <dgm:prSet/>
      <dgm:spPr/>
      <dgm:t>
        <a:bodyPr/>
        <a:lstStyle/>
        <a:p>
          <a:r>
            <a:rPr lang="cs-CZ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hlinkClick xmlns:r="http://schemas.openxmlformats.org/officeDocument/2006/relationships" r:id="rId6" action="ppaction://hlinksldjump"/>
            </a:rPr>
            <a:t>Obrázky techniky</a:t>
          </a:r>
          <a:endParaRPr lang="cs-CZ" b="1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endParaRPr>
        </a:p>
      </dgm:t>
    </dgm:pt>
    <dgm:pt modelId="{4E99569D-2401-455A-B8C3-FF9B5C220964}" type="parTrans" cxnId="{1FC66293-04A4-45F0-AD97-19197F609CD1}">
      <dgm:prSet/>
      <dgm:spPr/>
      <dgm:t>
        <a:bodyPr/>
        <a:lstStyle/>
        <a:p>
          <a:endParaRPr lang="cs-CZ"/>
        </a:p>
      </dgm:t>
    </dgm:pt>
    <dgm:pt modelId="{E014EFBB-3562-4771-9D41-00BD63CF184F}" type="sibTrans" cxnId="{1FC66293-04A4-45F0-AD97-19197F609CD1}">
      <dgm:prSet/>
      <dgm:spPr/>
      <dgm:t>
        <a:bodyPr/>
        <a:lstStyle/>
        <a:p>
          <a:endParaRPr lang="cs-CZ"/>
        </a:p>
      </dgm:t>
    </dgm:pt>
    <dgm:pt modelId="{DA378147-85B8-4200-9664-308D53C1F83D}">
      <dgm:prSet/>
      <dgm:spPr/>
      <dgm:t>
        <a:bodyPr/>
        <a:lstStyle/>
        <a:p>
          <a:r>
            <a:rPr lang="cs-CZ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hlinkClick xmlns:r="http://schemas.openxmlformats.org/officeDocument/2006/relationships" r:id="rId7" action="ppaction://hlinksldjump"/>
            </a:rPr>
            <a:t>Práce s technikou</a:t>
          </a:r>
          <a:endParaRPr lang="cs-CZ" b="1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endParaRPr>
        </a:p>
      </dgm:t>
    </dgm:pt>
    <dgm:pt modelId="{65C1EB58-FA8A-46B9-AAF1-AE8EB1D031EB}" type="parTrans" cxnId="{3934E490-3A29-48E0-AD1E-5ECC29DFB7AD}">
      <dgm:prSet/>
      <dgm:spPr/>
      <dgm:t>
        <a:bodyPr/>
        <a:lstStyle/>
        <a:p>
          <a:endParaRPr lang="cs-CZ"/>
        </a:p>
      </dgm:t>
    </dgm:pt>
    <dgm:pt modelId="{02262717-C316-47D0-A90A-43DE7CAB6B6A}" type="sibTrans" cxnId="{3934E490-3A29-48E0-AD1E-5ECC29DFB7AD}">
      <dgm:prSet/>
      <dgm:spPr/>
      <dgm:t>
        <a:bodyPr/>
        <a:lstStyle/>
        <a:p>
          <a:endParaRPr lang="cs-CZ"/>
        </a:p>
      </dgm:t>
    </dgm:pt>
    <dgm:pt modelId="{6A9E596B-FB53-47A3-BD8F-372C5326C2A6}">
      <dgm:prSet/>
      <dgm:spPr/>
      <dgm:t>
        <a:bodyPr/>
        <a:lstStyle/>
        <a:p>
          <a:r>
            <a:rPr lang="cs-CZ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hlinkClick xmlns:r="http://schemas.openxmlformats.org/officeDocument/2006/relationships" r:id="rId8" action="ppaction://hlinksldjump"/>
            </a:rPr>
            <a:t>Budoucnost</a:t>
          </a:r>
          <a:r>
            <a:rPr lang="cs-CZ" b="1" cap="none" spc="0" baseline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hlinkClick xmlns:r="http://schemas.openxmlformats.org/officeDocument/2006/relationships" r:id="rId8" action="ppaction://hlinksldjump"/>
            </a:rPr>
            <a:t> techniky</a:t>
          </a:r>
          <a:endParaRPr lang="cs-CZ" b="1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endParaRPr>
        </a:p>
      </dgm:t>
    </dgm:pt>
    <dgm:pt modelId="{555F589B-EAD3-4D52-9BC1-4237225AFD2A}" type="parTrans" cxnId="{59098ADE-DA12-4AA9-B4BE-8314E4C2D4BC}">
      <dgm:prSet/>
      <dgm:spPr/>
      <dgm:t>
        <a:bodyPr/>
        <a:lstStyle/>
        <a:p>
          <a:endParaRPr lang="cs-CZ"/>
        </a:p>
      </dgm:t>
    </dgm:pt>
    <dgm:pt modelId="{9FFB5089-EC6E-4A3F-BA34-2560921FAAAE}" type="sibTrans" cxnId="{59098ADE-DA12-4AA9-B4BE-8314E4C2D4BC}">
      <dgm:prSet/>
      <dgm:spPr/>
      <dgm:t>
        <a:bodyPr/>
        <a:lstStyle/>
        <a:p>
          <a:endParaRPr lang="cs-CZ"/>
        </a:p>
      </dgm:t>
    </dgm:pt>
    <dgm:pt modelId="{16229EF0-E11B-4697-A3E6-D46CA2083B96}">
      <dgm:prSet/>
      <dgm:spPr/>
      <dgm:t>
        <a:bodyPr/>
        <a:lstStyle/>
        <a:p>
          <a:r>
            <a:rPr lang="cs-CZ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hlinkClick xmlns:r="http://schemas.openxmlformats.org/officeDocument/2006/relationships" r:id="rId9" action="ppaction://hlinksldjump"/>
            </a:rPr>
            <a:t>Konec</a:t>
          </a:r>
          <a:endParaRPr lang="cs-CZ" b="1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endParaRPr>
        </a:p>
      </dgm:t>
    </dgm:pt>
    <dgm:pt modelId="{2BCA22CF-A4BF-48D1-BBF8-A14702465E78}" type="parTrans" cxnId="{622A8ECA-717C-4BCD-B861-E2AE86F03AE9}">
      <dgm:prSet/>
      <dgm:spPr/>
    </dgm:pt>
    <dgm:pt modelId="{A3AEE852-183D-4C0F-81E7-352B2371704B}" type="sibTrans" cxnId="{622A8ECA-717C-4BCD-B861-E2AE86F03AE9}">
      <dgm:prSet/>
      <dgm:spPr/>
    </dgm:pt>
    <dgm:pt modelId="{9C17947A-E498-4A98-9561-E50F0842FDE4}">
      <dgm:prSet/>
      <dgm:spPr/>
      <dgm:t>
        <a:bodyPr/>
        <a:lstStyle/>
        <a:p>
          <a:r>
            <a:rPr lang="cs-CZ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hlinkClick xmlns:r="http://schemas.openxmlformats.org/officeDocument/2006/relationships" r:id="rId10" action="ppaction://hlinksldjump"/>
            </a:rPr>
            <a:t>Graf</a:t>
          </a:r>
          <a:endParaRPr lang="cs-CZ" b="1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endParaRPr>
        </a:p>
      </dgm:t>
    </dgm:pt>
    <dgm:pt modelId="{9BD99D06-A6FE-4EC0-96D9-92293F699C8F}" type="parTrans" cxnId="{149E92D3-E96F-4CAB-98C4-E6182B81D9C2}">
      <dgm:prSet/>
      <dgm:spPr/>
    </dgm:pt>
    <dgm:pt modelId="{93C66A08-8EE1-46C3-B44D-48999AE3F36C}" type="sibTrans" cxnId="{149E92D3-E96F-4CAB-98C4-E6182B81D9C2}">
      <dgm:prSet/>
      <dgm:spPr/>
      <dgm:t>
        <a:bodyPr/>
        <a:lstStyle/>
        <a:p>
          <a:endParaRPr lang="cs-CZ"/>
        </a:p>
      </dgm:t>
    </dgm:pt>
    <dgm:pt modelId="{54E299E6-9489-4562-B2F7-215229305D15}" type="pres">
      <dgm:prSet presAssocID="{8CD1A193-454C-4F2C-A72B-87C4C2598B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D49737B-3B71-4331-BF66-642C4AF45335}" type="pres">
      <dgm:prSet presAssocID="{307468B3-70B4-4435-A1C1-B2288F57ED3E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8890FF7-E32F-4DD3-B44E-7179D3A1C154}" type="pres">
      <dgm:prSet presAssocID="{BD76F8B7-6456-4135-90D6-ACFF47E4BCFC}" presName="sibTrans" presStyleLbl="sibTrans2D1" presStyleIdx="0" presStyleCnt="9"/>
      <dgm:spPr/>
      <dgm:t>
        <a:bodyPr/>
        <a:lstStyle/>
        <a:p>
          <a:endParaRPr lang="cs-CZ"/>
        </a:p>
      </dgm:t>
    </dgm:pt>
    <dgm:pt modelId="{7495F047-32DA-4CA6-98BE-498B87C34226}" type="pres">
      <dgm:prSet presAssocID="{BD76F8B7-6456-4135-90D6-ACFF47E4BCFC}" presName="connectorText" presStyleLbl="sibTrans2D1" presStyleIdx="0" presStyleCnt="9"/>
      <dgm:spPr/>
      <dgm:t>
        <a:bodyPr/>
        <a:lstStyle/>
        <a:p>
          <a:endParaRPr lang="cs-CZ"/>
        </a:p>
      </dgm:t>
    </dgm:pt>
    <dgm:pt modelId="{27A29AE8-2759-44EF-9C25-6BEE40E73050}" type="pres">
      <dgm:prSet presAssocID="{39B21ED2-6350-43B9-B79F-3F174CE072CB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BDA7B8-578C-4C6F-943A-C3AB210F2F8C}" type="pres">
      <dgm:prSet presAssocID="{0AEC5FE6-1FA4-414C-B250-5BB55B52522B}" presName="sibTrans" presStyleLbl="sibTrans2D1" presStyleIdx="1" presStyleCnt="9"/>
      <dgm:spPr/>
      <dgm:t>
        <a:bodyPr/>
        <a:lstStyle/>
        <a:p>
          <a:endParaRPr lang="cs-CZ"/>
        </a:p>
      </dgm:t>
    </dgm:pt>
    <dgm:pt modelId="{FD1EA6BA-0CD1-4B8C-A38D-497FA9854C3C}" type="pres">
      <dgm:prSet presAssocID="{0AEC5FE6-1FA4-414C-B250-5BB55B52522B}" presName="connectorText" presStyleLbl="sibTrans2D1" presStyleIdx="1" presStyleCnt="9"/>
      <dgm:spPr/>
      <dgm:t>
        <a:bodyPr/>
        <a:lstStyle/>
        <a:p>
          <a:endParaRPr lang="cs-CZ"/>
        </a:p>
      </dgm:t>
    </dgm:pt>
    <dgm:pt modelId="{880275EA-F51A-4AA6-B020-186DE175FA73}" type="pres">
      <dgm:prSet presAssocID="{3557F46C-176C-4701-8DF0-CEC712FAA7F1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A178C88-E7A9-4A82-983B-DF9F2924BED5}" type="pres">
      <dgm:prSet presAssocID="{11D81626-4464-4474-A990-F4ABC79A9687}" presName="sibTrans" presStyleLbl="sibTrans2D1" presStyleIdx="2" presStyleCnt="9"/>
      <dgm:spPr/>
      <dgm:t>
        <a:bodyPr/>
        <a:lstStyle/>
        <a:p>
          <a:endParaRPr lang="cs-CZ"/>
        </a:p>
      </dgm:t>
    </dgm:pt>
    <dgm:pt modelId="{16FBC050-CBCA-49C2-8A07-59F247B7211D}" type="pres">
      <dgm:prSet presAssocID="{11D81626-4464-4474-A990-F4ABC79A9687}" presName="connectorText" presStyleLbl="sibTrans2D1" presStyleIdx="2" presStyleCnt="9"/>
      <dgm:spPr/>
      <dgm:t>
        <a:bodyPr/>
        <a:lstStyle/>
        <a:p>
          <a:endParaRPr lang="cs-CZ"/>
        </a:p>
      </dgm:t>
    </dgm:pt>
    <dgm:pt modelId="{81A25C42-24B2-4622-B682-47946E161415}" type="pres">
      <dgm:prSet presAssocID="{FE33B4BB-2959-4E98-A258-83019EE480E4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6542B6-3821-4B24-94FA-74DA58A11782}" type="pres">
      <dgm:prSet presAssocID="{C651267C-0722-48C6-8D54-48AB0BCAD1A7}" presName="sibTrans" presStyleLbl="sibTrans2D1" presStyleIdx="3" presStyleCnt="9"/>
      <dgm:spPr/>
      <dgm:t>
        <a:bodyPr/>
        <a:lstStyle/>
        <a:p>
          <a:endParaRPr lang="cs-CZ"/>
        </a:p>
      </dgm:t>
    </dgm:pt>
    <dgm:pt modelId="{7E4A6BED-3D8F-4473-93B8-EAC5E78E70B3}" type="pres">
      <dgm:prSet presAssocID="{C651267C-0722-48C6-8D54-48AB0BCAD1A7}" presName="connectorText" presStyleLbl="sibTrans2D1" presStyleIdx="3" presStyleCnt="9"/>
      <dgm:spPr/>
      <dgm:t>
        <a:bodyPr/>
        <a:lstStyle/>
        <a:p>
          <a:endParaRPr lang="cs-CZ"/>
        </a:p>
      </dgm:t>
    </dgm:pt>
    <dgm:pt modelId="{699DB526-6486-461A-9644-F44A341C6145}" type="pres">
      <dgm:prSet presAssocID="{6A188AF0-5DD5-4DE7-AB5A-486A5ADD325D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D1CDD4D-776B-42CE-B177-49335F2279D6}" type="pres">
      <dgm:prSet presAssocID="{91CA01CF-75F9-4AA4-9A6F-1EFCFF6202BA}" presName="sibTrans" presStyleLbl="sibTrans2D1" presStyleIdx="4" presStyleCnt="9"/>
      <dgm:spPr/>
      <dgm:t>
        <a:bodyPr/>
        <a:lstStyle/>
        <a:p>
          <a:endParaRPr lang="cs-CZ"/>
        </a:p>
      </dgm:t>
    </dgm:pt>
    <dgm:pt modelId="{5B88D53A-C577-461A-98AF-DF67E552C360}" type="pres">
      <dgm:prSet presAssocID="{91CA01CF-75F9-4AA4-9A6F-1EFCFF6202BA}" presName="connectorText" presStyleLbl="sibTrans2D1" presStyleIdx="4" presStyleCnt="9"/>
      <dgm:spPr/>
      <dgm:t>
        <a:bodyPr/>
        <a:lstStyle/>
        <a:p>
          <a:endParaRPr lang="cs-CZ"/>
        </a:p>
      </dgm:t>
    </dgm:pt>
    <dgm:pt modelId="{30B47A5A-7B3B-4D1C-8F98-BF9806C98FF3}" type="pres">
      <dgm:prSet presAssocID="{A9712B2F-6AAC-4291-92BE-D3FBC0494DF5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247BA8C-ECFE-4514-8AE7-187C178E6F4A}" type="pres">
      <dgm:prSet presAssocID="{E014EFBB-3562-4771-9D41-00BD63CF184F}" presName="sibTrans" presStyleLbl="sibTrans2D1" presStyleIdx="5" presStyleCnt="9"/>
      <dgm:spPr/>
      <dgm:t>
        <a:bodyPr/>
        <a:lstStyle/>
        <a:p>
          <a:endParaRPr lang="cs-CZ"/>
        </a:p>
      </dgm:t>
    </dgm:pt>
    <dgm:pt modelId="{71B21662-2E88-447A-BC22-3D7E995AFD6E}" type="pres">
      <dgm:prSet presAssocID="{E014EFBB-3562-4771-9D41-00BD63CF184F}" presName="connectorText" presStyleLbl="sibTrans2D1" presStyleIdx="5" presStyleCnt="9"/>
      <dgm:spPr/>
      <dgm:t>
        <a:bodyPr/>
        <a:lstStyle/>
        <a:p>
          <a:endParaRPr lang="cs-CZ"/>
        </a:p>
      </dgm:t>
    </dgm:pt>
    <dgm:pt modelId="{5256B1CB-BBA1-485A-9653-2D58052033A4}" type="pres">
      <dgm:prSet presAssocID="{DA378147-85B8-4200-9664-308D53C1F83D}" presName="node" presStyleLbl="node1" presStyleIdx="6" presStyleCnt="10" custLinFactNeighborX="3411" custLinFactNeighborY="452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50BE7D-7A1B-4DC3-A45E-00AB64E3221F}" type="pres">
      <dgm:prSet presAssocID="{02262717-C316-47D0-A90A-43DE7CAB6B6A}" presName="sibTrans" presStyleLbl="sibTrans2D1" presStyleIdx="6" presStyleCnt="9"/>
      <dgm:spPr/>
      <dgm:t>
        <a:bodyPr/>
        <a:lstStyle/>
        <a:p>
          <a:endParaRPr lang="cs-CZ"/>
        </a:p>
      </dgm:t>
    </dgm:pt>
    <dgm:pt modelId="{4F731B62-1668-487A-B78C-D5DF47774F72}" type="pres">
      <dgm:prSet presAssocID="{02262717-C316-47D0-A90A-43DE7CAB6B6A}" presName="connectorText" presStyleLbl="sibTrans2D1" presStyleIdx="6" presStyleCnt="9"/>
      <dgm:spPr/>
      <dgm:t>
        <a:bodyPr/>
        <a:lstStyle/>
        <a:p>
          <a:endParaRPr lang="cs-CZ"/>
        </a:p>
      </dgm:t>
    </dgm:pt>
    <dgm:pt modelId="{DFEB102B-0030-4593-A286-28C1D20A08DE}" type="pres">
      <dgm:prSet presAssocID="{6A9E596B-FB53-47A3-BD8F-372C5326C2A6}" presName="node" presStyleLbl="node1" presStyleIdx="7" presStyleCnt="10" custLinFactNeighborX="1635" custLinFactNeighborY="90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3B09D84-6B39-4F6B-AAC5-E62FF2E66A77}" type="pres">
      <dgm:prSet presAssocID="{9FFB5089-EC6E-4A3F-BA34-2560921FAAAE}" presName="sibTrans" presStyleLbl="sibTrans2D1" presStyleIdx="7" presStyleCnt="9"/>
      <dgm:spPr/>
      <dgm:t>
        <a:bodyPr/>
        <a:lstStyle/>
        <a:p>
          <a:endParaRPr lang="cs-CZ"/>
        </a:p>
      </dgm:t>
    </dgm:pt>
    <dgm:pt modelId="{21210785-C505-46AF-A3B6-57AEC61ADDD3}" type="pres">
      <dgm:prSet presAssocID="{9FFB5089-EC6E-4A3F-BA34-2560921FAAAE}" presName="connectorText" presStyleLbl="sibTrans2D1" presStyleIdx="7" presStyleCnt="9"/>
      <dgm:spPr/>
      <dgm:t>
        <a:bodyPr/>
        <a:lstStyle/>
        <a:p>
          <a:endParaRPr lang="cs-CZ"/>
        </a:p>
      </dgm:t>
    </dgm:pt>
    <dgm:pt modelId="{2DA5FBB5-9B72-4C29-BEA9-691AA451A0CA}" type="pres">
      <dgm:prSet presAssocID="{9C17947A-E498-4A98-9561-E50F0842FDE4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8F5B915-6365-4EE5-9D6F-4B9F37B8CC53}" type="pres">
      <dgm:prSet presAssocID="{93C66A08-8EE1-46C3-B44D-48999AE3F36C}" presName="sibTrans" presStyleLbl="sibTrans2D1" presStyleIdx="8" presStyleCnt="9"/>
      <dgm:spPr/>
      <dgm:t>
        <a:bodyPr/>
        <a:lstStyle/>
        <a:p>
          <a:endParaRPr lang="cs-CZ"/>
        </a:p>
      </dgm:t>
    </dgm:pt>
    <dgm:pt modelId="{24FF89E2-9C0A-4D8C-8C82-DE410BF139A3}" type="pres">
      <dgm:prSet presAssocID="{93C66A08-8EE1-46C3-B44D-48999AE3F36C}" presName="connectorText" presStyleLbl="sibTrans2D1" presStyleIdx="8" presStyleCnt="9"/>
      <dgm:spPr/>
      <dgm:t>
        <a:bodyPr/>
        <a:lstStyle/>
        <a:p>
          <a:endParaRPr lang="cs-CZ"/>
        </a:p>
      </dgm:t>
    </dgm:pt>
    <dgm:pt modelId="{D8A4D594-7E88-44EE-B6D4-24F95A44E8F7}" type="pres">
      <dgm:prSet presAssocID="{16229EF0-E11B-4697-A3E6-D46CA2083B96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EBAAEC8-6B72-4E9A-A29C-15C79CE3302B}" type="presOf" srcId="{02262717-C316-47D0-A90A-43DE7CAB6B6A}" destId="{1250BE7D-7A1B-4DC3-A45E-00AB64E3221F}" srcOrd="0" destOrd="0" presId="urn:microsoft.com/office/officeart/2005/8/layout/process5"/>
    <dgm:cxn modelId="{E18B3DA3-6DDB-485C-AB8F-F43DB06068C9}" type="presOf" srcId="{11D81626-4464-4474-A990-F4ABC79A9687}" destId="{1A178C88-E7A9-4A82-983B-DF9F2924BED5}" srcOrd="0" destOrd="0" presId="urn:microsoft.com/office/officeart/2005/8/layout/process5"/>
    <dgm:cxn modelId="{954F1C39-75A3-435A-8507-311BF531C4B4}" type="presOf" srcId="{FE33B4BB-2959-4E98-A258-83019EE480E4}" destId="{81A25C42-24B2-4622-B682-47946E161415}" srcOrd="0" destOrd="0" presId="urn:microsoft.com/office/officeart/2005/8/layout/process5"/>
    <dgm:cxn modelId="{36F8851F-9F48-4586-AC9F-BA8B144DF2C1}" type="presOf" srcId="{E014EFBB-3562-4771-9D41-00BD63CF184F}" destId="{71B21662-2E88-447A-BC22-3D7E995AFD6E}" srcOrd="1" destOrd="0" presId="urn:microsoft.com/office/officeart/2005/8/layout/process5"/>
    <dgm:cxn modelId="{AFC03373-D3BD-40B4-B387-B58ABA5521D3}" type="presOf" srcId="{E014EFBB-3562-4771-9D41-00BD63CF184F}" destId="{B247BA8C-ECFE-4514-8AE7-187C178E6F4A}" srcOrd="0" destOrd="0" presId="urn:microsoft.com/office/officeart/2005/8/layout/process5"/>
    <dgm:cxn modelId="{7F08C585-27C7-4F36-8FBA-AE4590D2C000}" type="presOf" srcId="{C651267C-0722-48C6-8D54-48AB0BCAD1A7}" destId="{7E4A6BED-3D8F-4473-93B8-EAC5E78E70B3}" srcOrd="1" destOrd="0" presId="urn:microsoft.com/office/officeart/2005/8/layout/process5"/>
    <dgm:cxn modelId="{6699D9E3-DAAF-4706-ABB3-E4D08BCE58BC}" type="presOf" srcId="{BD76F8B7-6456-4135-90D6-ACFF47E4BCFC}" destId="{7495F047-32DA-4CA6-98BE-498B87C34226}" srcOrd="1" destOrd="0" presId="urn:microsoft.com/office/officeart/2005/8/layout/process5"/>
    <dgm:cxn modelId="{B27D23A3-9D57-45AD-BCBC-E18936A5F91C}" type="presOf" srcId="{16229EF0-E11B-4697-A3E6-D46CA2083B96}" destId="{D8A4D594-7E88-44EE-B6D4-24F95A44E8F7}" srcOrd="0" destOrd="0" presId="urn:microsoft.com/office/officeart/2005/8/layout/process5"/>
    <dgm:cxn modelId="{3934E490-3A29-48E0-AD1E-5ECC29DFB7AD}" srcId="{8CD1A193-454C-4F2C-A72B-87C4C2598B38}" destId="{DA378147-85B8-4200-9664-308D53C1F83D}" srcOrd="6" destOrd="0" parTransId="{65C1EB58-FA8A-46B9-AAF1-AE8EB1D031EB}" sibTransId="{02262717-C316-47D0-A90A-43DE7CAB6B6A}"/>
    <dgm:cxn modelId="{FDC00173-B842-4278-B5B7-09102F03CD22}" type="presOf" srcId="{9FFB5089-EC6E-4A3F-BA34-2560921FAAAE}" destId="{B3B09D84-6B39-4F6B-AAC5-E62FF2E66A77}" srcOrd="0" destOrd="0" presId="urn:microsoft.com/office/officeart/2005/8/layout/process5"/>
    <dgm:cxn modelId="{AB627707-F0BD-464D-A33C-438ADA04AC6E}" type="presOf" srcId="{02262717-C316-47D0-A90A-43DE7CAB6B6A}" destId="{4F731B62-1668-487A-B78C-D5DF47774F72}" srcOrd="1" destOrd="0" presId="urn:microsoft.com/office/officeart/2005/8/layout/process5"/>
    <dgm:cxn modelId="{149E92D3-E96F-4CAB-98C4-E6182B81D9C2}" srcId="{8CD1A193-454C-4F2C-A72B-87C4C2598B38}" destId="{9C17947A-E498-4A98-9561-E50F0842FDE4}" srcOrd="8" destOrd="0" parTransId="{9BD99D06-A6FE-4EC0-96D9-92293F699C8F}" sibTransId="{93C66A08-8EE1-46C3-B44D-48999AE3F36C}"/>
    <dgm:cxn modelId="{622A8ECA-717C-4BCD-B861-E2AE86F03AE9}" srcId="{8CD1A193-454C-4F2C-A72B-87C4C2598B38}" destId="{16229EF0-E11B-4697-A3E6-D46CA2083B96}" srcOrd="9" destOrd="0" parTransId="{2BCA22CF-A4BF-48D1-BBF8-A14702465E78}" sibTransId="{A3AEE852-183D-4C0F-81E7-352B2371704B}"/>
    <dgm:cxn modelId="{C626DC8F-D36D-4AB7-B9A0-EB90B175BB42}" type="presOf" srcId="{93C66A08-8EE1-46C3-B44D-48999AE3F36C}" destId="{24FF89E2-9C0A-4D8C-8C82-DE410BF139A3}" srcOrd="1" destOrd="0" presId="urn:microsoft.com/office/officeart/2005/8/layout/process5"/>
    <dgm:cxn modelId="{2BE5624B-FDA4-46E2-B9F9-54ADBDBA9EC6}" type="presOf" srcId="{9FFB5089-EC6E-4A3F-BA34-2560921FAAAE}" destId="{21210785-C505-46AF-A3B6-57AEC61ADDD3}" srcOrd="1" destOrd="0" presId="urn:microsoft.com/office/officeart/2005/8/layout/process5"/>
    <dgm:cxn modelId="{59098ADE-DA12-4AA9-B4BE-8314E4C2D4BC}" srcId="{8CD1A193-454C-4F2C-A72B-87C4C2598B38}" destId="{6A9E596B-FB53-47A3-BD8F-372C5326C2A6}" srcOrd="7" destOrd="0" parTransId="{555F589B-EAD3-4D52-9BC1-4237225AFD2A}" sibTransId="{9FFB5089-EC6E-4A3F-BA34-2560921FAAAE}"/>
    <dgm:cxn modelId="{580B1180-B0DE-4A2E-8C52-96D5474FB206}" type="presOf" srcId="{0AEC5FE6-1FA4-414C-B250-5BB55B52522B}" destId="{FD1EA6BA-0CD1-4B8C-A38D-497FA9854C3C}" srcOrd="1" destOrd="0" presId="urn:microsoft.com/office/officeart/2005/8/layout/process5"/>
    <dgm:cxn modelId="{566B9B6E-111D-4BA7-8700-CF11DF95749E}" type="presOf" srcId="{91CA01CF-75F9-4AA4-9A6F-1EFCFF6202BA}" destId="{ED1CDD4D-776B-42CE-B177-49335F2279D6}" srcOrd="0" destOrd="0" presId="urn:microsoft.com/office/officeart/2005/8/layout/process5"/>
    <dgm:cxn modelId="{F5E5FFA3-51E3-462C-9DC9-3CBBA3C8EA17}" type="presOf" srcId="{39B21ED2-6350-43B9-B79F-3F174CE072CB}" destId="{27A29AE8-2759-44EF-9C25-6BEE40E73050}" srcOrd="0" destOrd="0" presId="urn:microsoft.com/office/officeart/2005/8/layout/process5"/>
    <dgm:cxn modelId="{9472893C-7714-4B8C-803E-21228D55098B}" srcId="{8CD1A193-454C-4F2C-A72B-87C4C2598B38}" destId="{FE33B4BB-2959-4E98-A258-83019EE480E4}" srcOrd="3" destOrd="0" parTransId="{7CA70E84-7F44-45C8-82EF-F8B1778E5E67}" sibTransId="{C651267C-0722-48C6-8D54-48AB0BCAD1A7}"/>
    <dgm:cxn modelId="{9A0DE33A-1F0C-48C8-A9CD-6989CAC28D28}" type="presOf" srcId="{6A9E596B-FB53-47A3-BD8F-372C5326C2A6}" destId="{DFEB102B-0030-4593-A286-28C1D20A08DE}" srcOrd="0" destOrd="0" presId="urn:microsoft.com/office/officeart/2005/8/layout/process5"/>
    <dgm:cxn modelId="{EEABE912-DCF0-4287-80EB-EB2B1500805F}" type="presOf" srcId="{C651267C-0722-48C6-8D54-48AB0BCAD1A7}" destId="{636542B6-3821-4B24-94FA-74DA58A11782}" srcOrd="0" destOrd="0" presId="urn:microsoft.com/office/officeart/2005/8/layout/process5"/>
    <dgm:cxn modelId="{2968DB93-BC94-4C57-BFE9-01F3F57CB948}" type="presOf" srcId="{3557F46C-176C-4701-8DF0-CEC712FAA7F1}" destId="{880275EA-F51A-4AA6-B020-186DE175FA73}" srcOrd="0" destOrd="0" presId="urn:microsoft.com/office/officeart/2005/8/layout/process5"/>
    <dgm:cxn modelId="{DCEC1550-36AA-4BC7-9DDE-6E61EC604065}" type="presOf" srcId="{DA378147-85B8-4200-9664-308D53C1F83D}" destId="{5256B1CB-BBA1-485A-9653-2D58052033A4}" srcOrd="0" destOrd="0" presId="urn:microsoft.com/office/officeart/2005/8/layout/process5"/>
    <dgm:cxn modelId="{30ED7A36-8BF2-4825-829F-82CE6889E042}" type="presOf" srcId="{0AEC5FE6-1FA4-414C-B250-5BB55B52522B}" destId="{A9BDA7B8-578C-4C6F-943A-C3AB210F2F8C}" srcOrd="0" destOrd="0" presId="urn:microsoft.com/office/officeart/2005/8/layout/process5"/>
    <dgm:cxn modelId="{3A19F3FC-269F-4B5F-A63B-791E0EFCE541}" type="presOf" srcId="{93C66A08-8EE1-46C3-B44D-48999AE3F36C}" destId="{B8F5B915-6365-4EE5-9D6F-4B9F37B8CC53}" srcOrd="0" destOrd="0" presId="urn:microsoft.com/office/officeart/2005/8/layout/process5"/>
    <dgm:cxn modelId="{B3A44D1F-5738-4A25-97C1-15A727B6C80C}" type="presOf" srcId="{8CD1A193-454C-4F2C-A72B-87C4C2598B38}" destId="{54E299E6-9489-4562-B2F7-215229305D15}" srcOrd="0" destOrd="0" presId="urn:microsoft.com/office/officeart/2005/8/layout/process5"/>
    <dgm:cxn modelId="{4E7CFB73-3946-46AE-9028-A697383D445E}" type="presOf" srcId="{307468B3-70B4-4435-A1C1-B2288F57ED3E}" destId="{1D49737B-3B71-4331-BF66-642C4AF45335}" srcOrd="0" destOrd="0" presId="urn:microsoft.com/office/officeart/2005/8/layout/process5"/>
    <dgm:cxn modelId="{97FE78E5-FAE5-4E6E-9C50-C87B545F587B}" type="presOf" srcId="{6A188AF0-5DD5-4DE7-AB5A-486A5ADD325D}" destId="{699DB526-6486-461A-9644-F44A341C6145}" srcOrd="0" destOrd="0" presId="urn:microsoft.com/office/officeart/2005/8/layout/process5"/>
    <dgm:cxn modelId="{E014CDD5-BD77-4940-AF51-0283540A9855}" srcId="{8CD1A193-454C-4F2C-A72B-87C4C2598B38}" destId="{6A188AF0-5DD5-4DE7-AB5A-486A5ADD325D}" srcOrd="4" destOrd="0" parTransId="{13439BD1-5891-42DD-8C70-5DD54BB8B26B}" sibTransId="{91CA01CF-75F9-4AA4-9A6F-1EFCFF6202BA}"/>
    <dgm:cxn modelId="{1FC66293-04A4-45F0-AD97-19197F609CD1}" srcId="{8CD1A193-454C-4F2C-A72B-87C4C2598B38}" destId="{A9712B2F-6AAC-4291-92BE-D3FBC0494DF5}" srcOrd="5" destOrd="0" parTransId="{4E99569D-2401-455A-B8C3-FF9B5C220964}" sibTransId="{E014EFBB-3562-4771-9D41-00BD63CF184F}"/>
    <dgm:cxn modelId="{B448E4DB-FE2D-4BC6-AC34-ACC1C1C1FB19}" type="presOf" srcId="{9C17947A-E498-4A98-9561-E50F0842FDE4}" destId="{2DA5FBB5-9B72-4C29-BEA9-691AA451A0CA}" srcOrd="0" destOrd="0" presId="urn:microsoft.com/office/officeart/2005/8/layout/process5"/>
    <dgm:cxn modelId="{2AF922FE-2F6E-4415-ABCF-0A14216919C1}" type="presOf" srcId="{BD76F8B7-6456-4135-90D6-ACFF47E4BCFC}" destId="{C8890FF7-E32F-4DD3-B44E-7179D3A1C154}" srcOrd="0" destOrd="0" presId="urn:microsoft.com/office/officeart/2005/8/layout/process5"/>
    <dgm:cxn modelId="{42AFE09B-4E15-4439-96C4-D0615A885FB6}" srcId="{8CD1A193-454C-4F2C-A72B-87C4C2598B38}" destId="{3557F46C-176C-4701-8DF0-CEC712FAA7F1}" srcOrd="2" destOrd="0" parTransId="{463F8997-DEF8-4A6F-BDBB-0A8589C297A3}" sibTransId="{11D81626-4464-4474-A990-F4ABC79A9687}"/>
    <dgm:cxn modelId="{F4534AEE-CECE-4AF8-8535-8F8654CF37A8}" type="presOf" srcId="{91CA01CF-75F9-4AA4-9A6F-1EFCFF6202BA}" destId="{5B88D53A-C577-461A-98AF-DF67E552C360}" srcOrd="1" destOrd="0" presId="urn:microsoft.com/office/officeart/2005/8/layout/process5"/>
    <dgm:cxn modelId="{CBDC7FEA-E24D-4C59-ABD0-23566015EAEC}" type="presOf" srcId="{11D81626-4464-4474-A990-F4ABC79A9687}" destId="{16FBC050-CBCA-49C2-8A07-59F247B7211D}" srcOrd="1" destOrd="0" presId="urn:microsoft.com/office/officeart/2005/8/layout/process5"/>
    <dgm:cxn modelId="{A2E7EF2A-19B1-4F8C-93DD-B31401C958F3}" srcId="{8CD1A193-454C-4F2C-A72B-87C4C2598B38}" destId="{307468B3-70B4-4435-A1C1-B2288F57ED3E}" srcOrd="0" destOrd="0" parTransId="{1F1EDBEA-5437-439A-B183-A1907894BF7C}" sibTransId="{BD76F8B7-6456-4135-90D6-ACFF47E4BCFC}"/>
    <dgm:cxn modelId="{A17B0295-8397-4740-BBA9-8BC570A64780}" srcId="{8CD1A193-454C-4F2C-A72B-87C4C2598B38}" destId="{39B21ED2-6350-43B9-B79F-3F174CE072CB}" srcOrd="1" destOrd="0" parTransId="{FE2BED65-5B37-41D2-AF9A-11927C7DB9A8}" sibTransId="{0AEC5FE6-1FA4-414C-B250-5BB55B52522B}"/>
    <dgm:cxn modelId="{3E3B6818-8578-4518-9D4A-DEB7E65E08AF}" type="presOf" srcId="{A9712B2F-6AAC-4291-92BE-D3FBC0494DF5}" destId="{30B47A5A-7B3B-4D1C-8F98-BF9806C98FF3}" srcOrd="0" destOrd="0" presId="urn:microsoft.com/office/officeart/2005/8/layout/process5"/>
    <dgm:cxn modelId="{2F380598-E3B3-4D13-8E8D-311FBBFAA163}" type="presParOf" srcId="{54E299E6-9489-4562-B2F7-215229305D15}" destId="{1D49737B-3B71-4331-BF66-642C4AF45335}" srcOrd="0" destOrd="0" presId="urn:microsoft.com/office/officeart/2005/8/layout/process5"/>
    <dgm:cxn modelId="{0374681D-2672-40D9-8CCD-BCE0FECE6356}" type="presParOf" srcId="{54E299E6-9489-4562-B2F7-215229305D15}" destId="{C8890FF7-E32F-4DD3-B44E-7179D3A1C154}" srcOrd="1" destOrd="0" presId="urn:microsoft.com/office/officeart/2005/8/layout/process5"/>
    <dgm:cxn modelId="{620B6A17-FC0E-4722-9AE8-C2321BF3A019}" type="presParOf" srcId="{C8890FF7-E32F-4DD3-B44E-7179D3A1C154}" destId="{7495F047-32DA-4CA6-98BE-498B87C34226}" srcOrd="0" destOrd="0" presId="urn:microsoft.com/office/officeart/2005/8/layout/process5"/>
    <dgm:cxn modelId="{55F904D9-00C2-4456-B736-B50FF3B1DF4B}" type="presParOf" srcId="{54E299E6-9489-4562-B2F7-215229305D15}" destId="{27A29AE8-2759-44EF-9C25-6BEE40E73050}" srcOrd="2" destOrd="0" presId="urn:microsoft.com/office/officeart/2005/8/layout/process5"/>
    <dgm:cxn modelId="{86D9010B-4DE0-492B-AB71-CCC0D507F9E9}" type="presParOf" srcId="{54E299E6-9489-4562-B2F7-215229305D15}" destId="{A9BDA7B8-578C-4C6F-943A-C3AB210F2F8C}" srcOrd="3" destOrd="0" presId="urn:microsoft.com/office/officeart/2005/8/layout/process5"/>
    <dgm:cxn modelId="{3B63C1D8-8D79-4E94-9853-07FF99A783D5}" type="presParOf" srcId="{A9BDA7B8-578C-4C6F-943A-C3AB210F2F8C}" destId="{FD1EA6BA-0CD1-4B8C-A38D-497FA9854C3C}" srcOrd="0" destOrd="0" presId="urn:microsoft.com/office/officeart/2005/8/layout/process5"/>
    <dgm:cxn modelId="{0A10FF48-6EFF-4414-9C10-C0B7DDCFCB8B}" type="presParOf" srcId="{54E299E6-9489-4562-B2F7-215229305D15}" destId="{880275EA-F51A-4AA6-B020-186DE175FA73}" srcOrd="4" destOrd="0" presId="urn:microsoft.com/office/officeart/2005/8/layout/process5"/>
    <dgm:cxn modelId="{644DE5D3-1450-4F42-9A18-8BEA26D9F085}" type="presParOf" srcId="{54E299E6-9489-4562-B2F7-215229305D15}" destId="{1A178C88-E7A9-4A82-983B-DF9F2924BED5}" srcOrd="5" destOrd="0" presId="urn:microsoft.com/office/officeart/2005/8/layout/process5"/>
    <dgm:cxn modelId="{404A1BEB-F6FE-47E1-B69D-44DD8DF03E41}" type="presParOf" srcId="{1A178C88-E7A9-4A82-983B-DF9F2924BED5}" destId="{16FBC050-CBCA-49C2-8A07-59F247B7211D}" srcOrd="0" destOrd="0" presId="urn:microsoft.com/office/officeart/2005/8/layout/process5"/>
    <dgm:cxn modelId="{803684B1-BE65-49D0-81D7-94BE0AA4F3B2}" type="presParOf" srcId="{54E299E6-9489-4562-B2F7-215229305D15}" destId="{81A25C42-24B2-4622-B682-47946E161415}" srcOrd="6" destOrd="0" presId="urn:microsoft.com/office/officeart/2005/8/layout/process5"/>
    <dgm:cxn modelId="{4186C943-ABC9-4F20-895D-49F2D1AA6823}" type="presParOf" srcId="{54E299E6-9489-4562-B2F7-215229305D15}" destId="{636542B6-3821-4B24-94FA-74DA58A11782}" srcOrd="7" destOrd="0" presId="urn:microsoft.com/office/officeart/2005/8/layout/process5"/>
    <dgm:cxn modelId="{5E470BAC-0332-4BE4-B033-FB46A421CAE5}" type="presParOf" srcId="{636542B6-3821-4B24-94FA-74DA58A11782}" destId="{7E4A6BED-3D8F-4473-93B8-EAC5E78E70B3}" srcOrd="0" destOrd="0" presId="urn:microsoft.com/office/officeart/2005/8/layout/process5"/>
    <dgm:cxn modelId="{1E967763-D14B-45D7-AA45-6AC103581DDB}" type="presParOf" srcId="{54E299E6-9489-4562-B2F7-215229305D15}" destId="{699DB526-6486-461A-9644-F44A341C6145}" srcOrd="8" destOrd="0" presId="urn:microsoft.com/office/officeart/2005/8/layout/process5"/>
    <dgm:cxn modelId="{DEE12936-7B47-441E-846D-8D31DEC94C32}" type="presParOf" srcId="{54E299E6-9489-4562-B2F7-215229305D15}" destId="{ED1CDD4D-776B-42CE-B177-49335F2279D6}" srcOrd="9" destOrd="0" presId="urn:microsoft.com/office/officeart/2005/8/layout/process5"/>
    <dgm:cxn modelId="{9B414F33-3866-495A-A892-9A9836163199}" type="presParOf" srcId="{ED1CDD4D-776B-42CE-B177-49335F2279D6}" destId="{5B88D53A-C577-461A-98AF-DF67E552C360}" srcOrd="0" destOrd="0" presId="urn:microsoft.com/office/officeart/2005/8/layout/process5"/>
    <dgm:cxn modelId="{2F4CFCED-A90D-42E8-89B4-03E0DA4D0B8D}" type="presParOf" srcId="{54E299E6-9489-4562-B2F7-215229305D15}" destId="{30B47A5A-7B3B-4D1C-8F98-BF9806C98FF3}" srcOrd="10" destOrd="0" presId="urn:microsoft.com/office/officeart/2005/8/layout/process5"/>
    <dgm:cxn modelId="{58A0F154-65EB-4DE3-A0A1-7B91AA5823E4}" type="presParOf" srcId="{54E299E6-9489-4562-B2F7-215229305D15}" destId="{B247BA8C-ECFE-4514-8AE7-187C178E6F4A}" srcOrd="11" destOrd="0" presId="urn:microsoft.com/office/officeart/2005/8/layout/process5"/>
    <dgm:cxn modelId="{B0327BAA-5B91-4147-8CC6-41C77452BF78}" type="presParOf" srcId="{B247BA8C-ECFE-4514-8AE7-187C178E6F4A}" destId="{71B21662-2E88-447A-BC22-3D7E995AFD6E}" srcOrd="0" destOrd="0" presId="urn:microsoft.com/office/officeart/2005/8/layout/process5"/>
    <dgm:cxn modelId="{8157DCE5-4E6A-4F5F-8081-31DFD89BC565}" type="presParOf" srcId="{54E299E6-9489-4562-B2F7-215229305D15}" destId="{5256B1CB-BBA1-485A-9653-2D58052033A4}" srcOrd="12" destOrd="0" presId="urn:microsoft.com/office/officeart/2005/8/layout/process5"/>
    <dgm:cxn modelId="{9A677D2D-DDDE-4916-8360-AE76BF2C1B47}" type="presParOf" srcId="{54E299E6-9489-4562-B2F7-215229305D15}" destId="{1250BE7D-7A1B-4DC3-A45E-00AB64E3221F}" srcOrd="13" destOrd="0" presId="urn:microsoft.com/office/officeart/2005/8/layout/process5"/>
    <dgm:cxn modelId="{02CCEC94-99FE-44FA-9C00-4781AD09BE2D}" type="presParOf" srcId="{1250BE7D-7A1B-4DC3-A45E-00AB64E3221F}" destId="{4F731B62-1668-487A-B78C-D5DF47774F72}" srcOrd="0" destOrd="0" presId="urn:microsoft.com/office/officeart/2005/8/layout/process5"/>
    <dgm:cxn modelId="{2C9774A8-A17E-4C2F-ABB3-CA2DA7899ED8}" type="presParOf" srcId="{54E299E6-9489-4562-B2F7-215229305D15}" destId="{DFEB102B-0030-4593-A286-28C1D20A08DE}" srcOrd="14" destOrd="0" presId="urn:microsoft.com/office/officeart/2005/8/layout/process5"/>
    <dgm:cxn modelId="{1E9E85D2-4633-4B8F-9A0E-4EDE3EB54AFB}" type="presParOf" srcId="{54E299E6-9489-4562-B2F7-215229305D15}" destId="{B3B09D84-6B39-4F6B-AAC5-E62FF2E66A77}" srcOrd="15" destOrd="0" presId="urn:microsoft.com/office/officeart/2005/8/layout/process5"/>
    <dgm:cxn modelId="{BF2A370A-2033-48D3-BC43-0F15AD5971C4}" type="presParOf" srcId="{B3B09D84-6B39-4F6B-AAC5-E62FF2E66A77}" destId="{21210785-C505-46AF-A3B6-57AEC61ADDD3}" srcOrd="0" destOrd="0" presId="urn:microsoft.com/office/officeart/2005/8/layout/process5"/>
    <dgm:cxn modelId="{A72F5590-78C7-4DAA-9CD6-584FC63BD33D}" type="presParOf" srcId="{54E299E6-9489-4562-B2F7-215229305D15}" destId="{2DA5FBB5-9B72-4C29-BEA9-691AA451A0CA}" srcOrd="16" destOrd="0" presId="urn:microsoft.com/office/officeart/2005/8/layout/process5"/>
    <dgm:cxn modelId="{FC541B8B-4D1F-4A3E-8C69-A72A031A48A8}" type="presParOf" srcId="{54E299E6-9489-4562-B2F7-215229305D15}" destId="{B8F5B915-6365-4EE5-9D6F-4B9F37B8CC53}" srcOrd="17" destOrd="0" presId="urn:microsoft.com/office/officeart/2005/8/layout/process5"/>
    <dgm:cxn modelId="{488D376F-5933-4259-AB04-5F1928427FB2}" type="presParOf" srcId="{B8F5B915-6365-4EE5-9D6F-4B9F37B8CC53}" destId="{24FF89E2-9C0A-4D8C-8C82-DE410BF139A3}" srcOrd="0" destOrd="0" presId="urn:microsoft.com/office/officeart/2005/8/layout/process5"/>
    <dgm:cxn modelId="{3D5B04F1-2B56-4CAE-A6FD-70FD979087A7}" type="presParOf" srcId="{54E299E6-9489-4562-B2F7-215229305D15}" destId="{D8A4D594-7E88-44EE-B6D4-24F95A44E8F7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49737B-3B71-4331-BF66-642C4AF45335}">
      <dsp:nvSpPr>
        <dsp:cNvPr id="0" name=""/>
        <dsp:cNvSpPr/>
      </dsp:nvSpPr>
      <dsp:spPr>
        <a:xfrm>
          <a:off x="3512" y="618134"/>
          <a:ext cx="1535742" cy="9214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hlinkClick xmlns:r="http://schemas.openxmlformats.org/officeDocument/2006/relationships" r:id="" action="ppaction://hlinksldjump"/>
            </a:rPr>
            <a:t>Počítač</a:t>
          </a:r>
          <a:endParaRPr lang="cs-CZ" sz="1700" b="1" kern="1200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endParaRPr>
        </a:p>
      </dsp:txBody>
      <dsp:txXfrm>
        <a:off x="3512" y="618134"/>
        <a:ext cx="1535742" cy="921445"/>
      </dsp:txXfrm>
    </dsp:sp>
    <dsp:sp modelId="{C8890FF7-E32F-4DD3-B44E-7179D3A1C154}">
      <dsp:nvSpPr>
        <dsp:cNvPr id="0" name=""/>
        <dsp:cNvSpPr/>
      </dsp:nvSpPr>
      <dsp:spPr>
        <a:xfrm>
          <a:off x="1674400" y="888424"/>
          <a:ext cx="325577" cy="3808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1674400" y="888424"/>
        <a:ext cx="325577" cy="380864"/>
      </dsp:txXfrm>
    </dsp:sp>
    <dsp:sp modelId="{27A29AE8-2759-44EF-9C25-6BEE40E73050}">
      <dsp:nvSpPr>
        <dsp:cNvPr id="0" name=""/>
        <dsp:cNvSpPr/>
      </dsp:nvSpPr>
      <dsp:spPr>
        <a:xfrm>
          <a:off x="2153552" y="618134"/>
          <a:ext cx="1535742" cy="9214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hlinkClick xmlns:r="http://schemas.openxmlformats.org/officeDocument/2006/relationships" r:id="" action="ppaction://hlinksldjump"/>
            </a:rPr>
            <a:t>Mobilní telefon</a:t>
          </a:r>
          <a:endParaRPr lang="cs-CZ" sz="1700" b="1" kern="1200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endParaRPr>
        </a:p>
      </dsp:txBody>
      <dsp:txXfrm>
        <a:off x="2153552" y="618134"/>
        <a:ext cx="1535742" cy="921445"/>
      </dsp:txXfrm>
    </dsp:sp>
    <dsp:sp modelId="{A9BDA7B8-578C-4C6F-943A-C3AB210F2F8C}">
      <dsp:nvSpPr>
        <dsp:cNvPr id="0" name=""/>
        <dsp:cNvSpPr/>
      </dsp:nvSpPr>
      <dsp:spPr>
        <a:xfrm>
          <a:off x="3824440" y="888424"/>
          <a:ext cx="325577" cy="3808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3824440" y="888424"/>
        <a:ext cx="325577" cy="380864"/>
      </dsp:txXfrm>
    </dsp:sp>
    <dsp:sp modelId="{880275EA-F51A-4AA6-B020-186DE175FA73}">
      <dsp:nvSpPr>
        <dsp:cNvPr id="0" name=""/>
        <dsp:cNvSpPr/>
      </dsp:nvSpPr>
      <dsp:spPr>
        <a:xfrm>
          <a:off x="4303592" y="618134"/>
          <a:ext cx="1535742" cy="9214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hlinkClick xmlns:r="http://schemas.openxmlformats.org/officeDocument/2006/relationships" r:id="" action="ppaction://hlinksldjump"/>
            </a:rPr>
            <a:t>Automobil</a:t>
          </a:r>
          <a:endParaRPr lang="cs-CZ" sz="1700" b="1" kern="1200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endParaRPr>
        </a:p>
      </dsp:txBody>
      <dsp:txXfrm>
        <a:off x="4303592" y="618134"/>
        <a:ext cx="1535742" cy="921445"/>
      </dsp:txXfrm>
    </dsp:sp>
    <dsp:sp modelId="{1A178C88-E7A9-4A82-983B-DF9F2924BED5}">
      <dsp:nvSpPr>
        <dsp:cNvPr id="0" name=""/>
        <dsp:cNvSpPr/>
      </dsp:nvSpPr>
      <dsp:spPr>
        <a:xfrm>
          <a:off x="5974480" y="888424"/>
          <a:ext cx="325577" cy="3808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5974480" y="888424"/>
        <a:ext cx="325577" cy="380864"/>
      </dsp:txXfrm>
    </dsp:sp>
    <dsp:sp modelId="{81A25C42-24B2-4622-B682-47946E161415}">
      <dsp:nvSpPr>
        <dsp:cNvPr id="0" name=""/>
        <dsp:cNvSpPr/>
      </dsp:nvSpPr>
      <dsp:spPr>
        <a:xfrm>
          <a:off x="6453632" y="618134"/>
          <a:ext cx="1535742" cy="9214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hlinkClick xmlns:r="http://schemas.openxmlformats.org/officeDocument/2006/relationships" r:id="" action="ppaction://hlinksldjump"/>
            </a:rPr>
            <a:t>MP3 přehrávač</a:t>
          </a:r>
          <a:endParaRPr lang="cs-CZ" sz="1700" b="1" kern="1200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endParaRPr>
        </a:p>
      </dsp:txBody>
      <dsp:txXfrm>
        <a:off x="6453632" y="618134"/>
        <a:ext cx="1535742" cy="921445"/>
      </dsp:txXfrm>
    </dsp:sp>
    <dsp:sp modelId="{636542B6-3821-4B24-94FA-74DA58A11782}">
      <dsp:nvSpPr>
        <dsp:cNvPr id="0" name=""/>
        <dsp:cNvSpPr/>
      </dsp:nvSpPr>
      <dsp:spPr>
        <a:xfrm rot="5400000">
          <a:off x="7058715" y="1647081"/>
          <a:ext cx="325577" cy="3808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 rot="5400000">
        <a:off x="7058715" y="1647081"/>
        <a:ext cx="325577" cy="380864"/>
      </dsp:txXfrm>
    </dsp:sp>
    <dsp:sp modelId="{699DB526-6486-461A-9644-F44A341C6145}">
      <dsp:nvSpPr>
        <dsp:cNvPr id="0" name=""/>
        <dsp:cNvSpPr/>
      </dsp:nvSpPr>
      <dsp:spPr>
        <a:xfrm>
          <a:off x="6453632" y="2153877"/>
          <a:ext cx="1535742" cy="9214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hlinkClick xmlns:r="http://schemas.openxmlformats.org/officeDocument/2006/relationships" r:id="" action="ppaction://hlinksldjump"/>
            </a:rPr>
            <a:t>Technika mě ovlivňuje</a:t>
          </a:r>
          <a:endParaRPr lang="cs-CZ" sz="1700" b="1" kern="1200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endParaRPr>
        </a:p>
      </dsp:txBody>
      <dsp:txXfrm>
        <a:off x="6453632" y="2153877"/>
        <a:ext cx="1535742" cy="921445"/>
      </dsp:txXfrm>
    </dsp:sp>
    <dsp:sp modelId="{ED1CDD4D-776B-42CE-B177-49335F2279D6}">
      <dsp:nvSpPr>
        <dsp:cNvPr id="0" name=""/>
        <dsp:cNvSpPr/>
      </dsp:nvSpPr>
      <dsp:spPr>
        <a:xfrm rot="10800000">
          <a:off x="5992909" y="2424167"/>
          <a:ext cx="325577" cy="3808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 rot="10800000">
        <a:off x="5992909" y="2424167"/>
        <a:ext cx="325577" cy="380864"/>
      </dsp:txXfrm>
    </dsp:sp>
    <dsp:sp modelId="{30B47A5A-7B3B-4D1C-8F98-BF9806C98FF3}">
      <dsp:nvSpPr>
        <dsp:cNvPr id="0" name=""/>
        <dsp:cNvSpPr/>
      </dsp:nvSpPr>
      <dsp:spPr>
        <a:xfrm>
          <a:off x="4303592" y="2153877"/>
          <a:ext cx="1535742" cy="9214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hlinkClick xmlns:r="http://schemas.openxmlformats.org/officeDocument/2006/relationships" r:id="" action="ppaction://hlinksldjump"/>
            </a:rPr>
            <a:t>Obrázky techniky</a:t>
          </a:r>
          <a:endParaRPr lang="cs-CZ" sz="1700" b="1" kern="1200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endParaRPr>
        </a:p>
      </dsp:txBody>
      <dsp:txXfrm>
        <a:off x="4303592" y="2153877"/>
        <a:ext cx="1535742" cy="921445"/>
      </dsp:txXfrm>
    </dsp:sp>
    <dsp:sp modelId="{B247BA8C-ECFE-4514-8AE7-187C178E6F4A}">
      <dsp:nvSpPr>
        <dsp:cNvPr id="0" name=""/>
        <dsp:cNvSpPr/>
      </dsp:nvSpPr>
      <dsp:spPr>
        <a:xfrm rot="10731616">
          <a:off x="3882128" y="2444866"/>
          <a:ext cx="297872" cy="3808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 rot="10731616">
        <a:off x="3882128" y="2444866"/>
        <a:ext cx="297872" cy="380864"/>
      </dsp:txXfrm>
    </dsp:sp>
    <dsp:sp modelId="{5256B1CB-BBA1-485A-9653-2D58052033A4}">
      <dsp:nvSpPr>
        <dsp:cNvPr id="0" name=""/>
        <dsp:cNvSpPr/>
      </dsp:nvSpPr>
      <dsp:spPr>
        <a:xfrm>
          <a:off x="2205936" y="2195609"/>
          <a:ext cx="1535742" cy="9214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hlinkClick xmlns:r="http://schemas.openxmlformats.org/officeDocument/2006/relationships" r:id="" action="ppaction://hlinksldjump"/>
            </a:rPr>
            <a:t>Práce s technikou</a:t>
          </a:r>
          <a:endParaRPr lang="cs-CZ" sz="1700" b="1" kern="1200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endParaRPr>
        </a:p>
      </dsp:txBody>
      <dsp:txXfrm>
        <a:off x="2205936" y="2195609"/>
        <a:ext cx="1535742" cy="921445"/>
      </dsp:txXfrm>
    </dsp:sp>
    <dsp:sp modelId="{1250BE7D-7A1B-4DC3-A45E-00AB64E3221F}">
      <dsp:nvSpPr>
        <dsp:cNvPr id="0" name=""/>
        <dsp:cNvSpPr/>
      </dsp:nvSpPr>
      <dsp:spPr>
        <a:xfrm rot="10852735">
          <a:off x="1724737" y="2449346"/>
          <a:ext cx="340073" cy="3808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 rot="10852735">
        <a:off x="1724737" y="2449346"/>
        <a:ext cx="340073" cy="380864"/>
      </dsp:txXfrm>
    </dsp:sp>
    <dsp:sp modelId="{DFEB102B-0030-4593-A286-28C1D20A08DE}">
      <dsp:nvSpPr>
        <dsp:cNvPr id="0" name=""/>
        <dsp:cNvSpPr/>
      </dsp:nvSpPr>
      <dsp:spPr>
        <a:xfrm>
          <a:off x="28621" y="2162207"/>
          <a:ext cx="1535742" cy="9214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hlinkClick xmlns:r="http://schemas.openxmlformats.org/officeDocument/2006/relationships" r:id="" action="ppaction://hlinksldjump"/>
            </a:rPr>
            <a:t>Budoucnost</a:t>
          </a:r>
          <a:r>
            <a:rPr lang="cs-CZ" sz="1700" b="1" kern="1200" cap="none" spc="0" baseline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hlinkClick xmlns:r="http://schemas.openxmlformats.org/officeDocument/2006/relationships" r:id="" action="ppaction://hlinksldjump"/>
            </a:rPr>
            <a:t> techniky</a:t>
          </a:r>
          <a:endParaRPr lang="cs-CZ" sz="1700" b="1" kern="1200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endParaRPr>
        </a:p>
      </dsp:txBody>
      <dsp:txXfrm>
        <a:off x="28621" y="2162207"/>
        <a:ext cx="1535742" cy="921445"/>
      </dsp:txXfrm>
    </dsp:sp>
    <dsp:sp modelId="{B3B09D84-6B39-4F6B-AAC5-E62FF2E66A77}">
      <dsp:nvSpPr>
        <dsp:cNvPr id="0" name=""/>
        <dsp:cNvSpPr/>
      </dsp:nvSpPr>
      <dsp:spPr>
        <a:xfrm rot="5456509">
          <a:off x="623485" y="3187114"/>
          <a:ext cx="321206" cy="3808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 rot="5456509">
        <a:off x="623485" y="3187114"/>
        <a:ext cx="321206" cy="380864"/>
      </dsp:txXfrm>
    </dsp:sp>
    <dsp:sp modelId="{2DA5FBB5-9B72-4C29-BEA9-691AA451A0CA}">
      <dsp:nvSpPr>
        <dsp:cNvPr id="0" name=""/>
        <dsp:cNvSpPr/>
      </dsp:nvSpPr>
      <dsp:spPr>
        <a:xfrm>
          <a:off x="3512" y="3689620"/>
          <a:ext cx="1535742" cy="9214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hlinkClick xmlns:r="http://schemas.openxmlformats.org/officeDocument/2006/relationships" r:id="" action="ppaction://hlinksldjump"/>
            </a:rPr>
            <a:t>Graf</a:t>
          </a:r>
          <a:endParaRPr lang="cs-CZ" sz="1700" b="1" kern="1200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endParaRPr>
        </a:p>
      </dsp:txBody>
      <dsp:txXfrm>
        <a:off x="3512" y="3689620"/>
        <a:ext cx="1535742" cy="921445"/>
      </dsp:txXfrm>
    </dsp:sp>
    <dsp:sp modelId="{B8F5B915-6365-4EE5-9D6F-4B9F37B8CC53}">
      <dsp:nvSpPr>
        <dsp:cNvPr id="0" name=""/>
        <dsp:cNvSpPr/>
      </dsp:nvSpPr>
      <dsp:spPr>
        <a:xfrm>
          <a:off x="1674400" y="3959910"/>
          <a:ext cx="325577" cy="3808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1674400" y="3959910"/>
        <a:ext cx="325577" cy="380864"/>
      </dsp:txXfrm>
    </dsp:sp>
    <dsp:sp modelId="{D8A4D594-7E88-44EE-B6D4-24F95A44E8F7}">
      <dsp:nvSpPr>
        <dsp:cNvPr id="0" name=""/>
        <dsp:cNvSpPr/>
      </dsp:nvSpPr>
      <dsp:spPr>
        <a:xfrm>
          <a:off x="2153552" y="3689620"/>
          <a:ext cx="1535742" cy="9214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hlinkClick xmlns:r="http://schemas.openxmlformats.org/officeDocument/2006/relationships" r:id="" action="ppaction://hlinksldjump"/>
            </a:rPr>
            <a:t>Konec</a:t>
          </a:r>
          <a:endParaRPr lang="cs-CZ" sz="1700" b="1" kern="1200" cap="none" spc="0" dirty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endParaRPr>
        </a:p>
      </dsp:txBody>
      <dsp:txXfrm>
        <a:off x="2153552" y="3689620"/>
        <a:ext cx="1535742" cy="921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472377D-8F2F-48DC-8451-16229942AA65}" type="datetimeFigureOut">
              <a:rPr lang="cs-CZ" smtClean="0"/>
              <a:pPr/>
              <a:t>15.5.2014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AD61EC6-5E68-416B-A811-F27648CEBC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377D-8F2F-48DC-8451-16229942AA65}" type="datetimeFigureOut">
              <a:rPr lang="cs-CZ" smtClean="0"/>
              <a:pPr/>
              <a:t>15.5.2014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1EC6-5E68-416B-A811-F27648CEBC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377D-8F2F-48DC-8451-16229942AA65}" type="datetimeFigureOut">
              <a:rPr lang="cs-CZ" smtClean="0"/>
              <a:pPr/>
              <a:t>15.5.2014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1EC6-5E68-416B-A811-F27648CEBC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472377D-8F2F-48DC-8451-16229942AA65}" type="datetimeFigureOut">
              <a:rPr lang="cs-CZ" smtClean="0"/>
              <a:pPr/>
              <a:t>15.5.2014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1EC6-5E68-416B-A811-F27648CEBC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472377D-8F2F-48DC-8451-16229942AA65}" type="datetimeFigureOut">
              <a:rPr lang="cs-CZ" smtClean="0"/>
              <a:pPr/>
              <a:t>15.5.2014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AD61EC6-5E68-416B-A811-F27648CEBCBD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472377D-8F2F-48DC-8451-16229942AA65}" type="datetimeFigureOut">
              <a:rPr lang="cs-CZ" smtClean="0"/>
              <a:pPr/>
              <a:t>15.5.2014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AD61EC6-5E68-416B-A811-F27648CEBC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472377D-8F2F-48DC-8451-16229942AA65}" type="datetimeFigureOut">
              <a:rPr lang="cs-CZ" smtClean="0"/>
              <a:pPr/>
              <a:t>15.5.2014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AD61EC6-5E68-416B-A811-F27648CEBC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377D-8F2F-48DC-8451-16229942AA65}" type="datetimeFigureOut">
              <a:rPr lang="cs-CZ" smtClean="0"/>
              <a:pPr/>
              <a:t>15.5.2014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1EC6-5E68-416B-A811-F27648CEBC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472377D-8F2F-48DC-8451-16229942AA65}" type="datetimeFigureOut">
              <a:rPr lang="cs-CZ" smtClean="0"/>
              <a:pPr/>
              <a:t>15.5.2014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AD61EC6-5E68-416B-A811-F27648CEBC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472377D-8F2F-48DC-8451-16229942AA65}" type="datetimeFigureOut">
              <a:rPr lang="cs-CZ" smtClean="0"/>
              <a:pPr/>
              <a:t>15.5.2014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AD61EC6-5E68-416B-A811-F27648CEBC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472377D-8F2F-48DC-8451-16229942AA65}" type="datetimeFigureOut">
              <a:rPr lang="cs-CZ" smtClean="0"/>
              <a:pPr/>
              <a:t>15.5.2014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AD61EC6-5E68-416B-A811-F27648CEBC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472377D-8F2F-48DC-8451-16229942AA65}" type="datetimeFigureOut">
              <a:rPr lang="cs-CZ" smtClean="0"/>
              <a:pPr/>
              <a:t>15.5.2014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AD61EC6-5E68-416B-A811-F27648CEBCB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" TargetMode="External"/><Relationship Id="rId7" Type="http://schemas.openxmlformats.org/officeDocument/2006/relationships/image" Target="../media/image22.gif"/><Relationship Id="rId2" Type="http://schemas.openxmlformats.org/officeDocument/2006/relationships/hyperlink" Target="https://www.google.cz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hyperlink" Target="http://www.seznam.cz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Svět techniky a já</a:t>
            </a:r>
            <a:endParaRPr lang="cs-CZ" dirty="0"/>
          </a:p>
        </p:txBody>
      </p:sp>
      <p:pic>
        <p:nvPicPr>
          <p:cNvPr id="5123" name="Picture 3" descr="\\sblan2\share\Práce žáků\Počítačová soutěž Bajtík 2014\Megabajtík\Antoniová Natálie\logo-natalie-antoni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9373">
            <a:off x="482065" y="3079609"/>
            <a:ext cx="5087071" cy="2916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 action="ppaction://hlinksldjump"/>
              </a:rPr>
              <a:t>Práce s technikou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Je základní označení pro složku lidské kultury, která zaručuje schopnost nebo dovednost v kterémkoli oboru konání. Z počátku se používalo v umělecké činnosti, postupně se rozšířilo na veškerou lidskou činnost.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7650" name="Picture 2" descr="https://encrypted-tbn2.gstatic.com/images?q=tbn:ANd9GcTz1U-BeXw0dIomtFOom3vZFoynVkiThC5qps6yG8NfLDSg414pg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5368">
            <a:off x="7072574" y="278382"/>
            <a:ext cx="1656184" cy="2211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www.antonisin.cz/kolova/hex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28654">
            <a:off x="5706002" y="4483628"/>
            <a:ext cx="2332953" cy="1875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 action="ppaction://hlinksldjump"/>
              </a:rPr>
              <a:t>Budoucnost techniky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Podle mě se technika vyvine natolik že my lidé nebudeme dělat vůbec nic a všechno za nás bude dělat nejmodernější technika a roboti…</a:t>
            </a:r>
            <a:endParaRPr lang="cs-CZ" dirty="0"/>
          </a:p>
        </p:txBody>
      </p:sp>
      <p:pic>
        <p:nvPicPr>
          <p:cNvPr id="23554" name="Picture 2" descr="http://img.cas.sk/img/11/article/1513764_robot-scifi-buducnost-techn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4909">
            <a:off x="395536" y="3861048"/>
            <a:ext cx="4572000" cy="2686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www.chilloutpoint.com/images/2009/09/human-and-robots-visions-of-the-future/human-vs-robot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37872">
            <a:off x="6496512" y="206186"/>
            <a:ext cx="2301269" cy="1521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://i436.photobucket.com/albums/qq88/meezatopia/human-vs-robot-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63473">
            <a:off x="6322824" y="3868477"/>
            <a:ext cx="1862567" cy="2806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 action="ppaction://hlinksldjump"/>
              </a:rPr>
              <a:t>Graf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7071320" cy="522446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Kolik technických přístrojů využívá moje rodina.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Mamka-pračka, myčka, žehlička, televize</a:t>
            </a:r>
          </a:p>
          <a:p>
            <a:r>
              <a:rPr lang="cs-CZ" dirty="0" smtClean="0"/>
              <a:t>Taťka-sekačka, kolo, </a:t>
            </a:r>
          </a:p>
          <a:p>
            <a:r>
              <a:rPr lang="cs-CZ" dirty="0" smtClean="0"/>
              <a:t>Bratr-počítač, televize, mobil</a:t>
            </a:r>
          </a:p>
          <a:p>
            <a:r>
              <a:rPr lang="cs-CZ" dirty="0" smtClean="0"/>
              <a:t>Já-mobil, počítač, MP3 přehrávač, televize</a:t>
            </a:r>
            <a:endParaRPr lang="cs-CZ" dirty="0"/>
          </a:p>
        </p:txBody>
      </p:sp>
      <p:graphicFrame>
        <p:nvGraphicFramePr>
          <p:cNvPr id="5" name="Graf 4"/>
          <p:cNvGraphicFramePr/>
          <p:nvPr/>
        </p:nvGraphicFramePr>
        <p:xfrm>
          <a:off x="3706888" y="1988840"/>
          <a:ext cx="5437112" cy="34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 action="ppaction://hlinksldjump"/>
              </a:rPr>
              <a:t>Děkuji za shlédnutí mé prezentace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7935416" cy="4819800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Snad se vám moje prezentace líbila a viděli jste jak vidím svět techniky já </a:t>
            </a:r>
            <a:r>
              <a:rPr lang="cs-CZ" dirty="0" smtClean="0">
                <a:sym typeface="Wingdings" pitchFamily="2" charset="2"/>
              </a:rPr>
              <a:t></a:t>
            </a:r>
          </a:p>
          <a:p>
            <a:endParaRPr lang="cs-CZ" dirty="0" smtClean="0">
              <a:sym typeface="Wingdings" pitchFamily="2" charset="2"/>
            </a:endParaRPr>
          </a:p>
          <a:p>
            <a:endParaRPr lang="cs-CZ" dirty="0" smtClean="0">
              <a:sym typeface="Wingdings" pitchFamily="2" charset="2"/>
            </a:endParaRPr>
          </a:p>
          <a:p>
            <a:endParaRPr lang="cs-CZ" dirty="0" smtClean="0">
              <a:sym typeface="Wingdings" pitchFamily="2" charset="2"/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Vytvořila Natálie </a:t>
            </a:r>
            <a:r>
              <a:rPr lang="cs-CZ" dirty="0" err="1" smtClean="0"/>
              <a:t>Antoniová</a:t>
            </a:r>
            <a:endParaRPr lang="cs-CZ" dirty="0" smtClean="0"/>
          </a:p>
          <a:p>
            <a:r>
              <a:rPr lang="cs-CZ" dirty="0" smtClean="0"/>
              <a:t>                                                                                       </a:t>
            </a:r>
            <a:r>
              <a:rPr lang="cs-CZ" dirty="0" smtClean="0">
                <a:hlinkClick r:id="rId3" action="ppaction://hlinksldjump"/>
              </a:rPr>
              <a:t>Zdroje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Zdroje mého textu a obrázků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4347072"/>
          </a:xfrm>
        </p:spPr>
        <p:txBody>
          <a:bodyPr/>
          <a:lstStyle/>
          <a:p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https://www.google.cz/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hlinkClick r:id="rId3"/>
              </a:rPr>
              <a:t>https://cs.wikipedia.org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hlinkClick r:id="rId4"/>
              </a:rPr>
              <a:t>http://www.seznam.</a:t>
            </a:r>
            <a:r>
              <a:rPr lang="cs-CZ" dirty="0" err="1" smtClean="0">
                <a:hlinkClick r:id="rId4"/>
              </a:rPr>
              <a:t>cz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4578" name="Picture 2" descr="http://www.thesearchagents.com/wp-content/uploads/2013/11/Google-Sear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94285">
            <a:off x="195286" y="1411245"/>
            <a:ext cx="3288110" cy="1848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danq.nantoka.info/zangletritecky/uploads/pl-wikipedie64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89315">
            <a:off x="574951" y="4040463"/>
            <a:ext cx="2492895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://www.matfyzak.cz/wp/img-ples/seznam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63794">
            <a:off x="3764904" y="5257299"/>
            <a:ext cx="3325447" cy="1255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Moderní technika mýma očima…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Pořád se zdokonaluje…</a:t>
            </a:r>
          </a:p>
          <a:p>
            <a:r>
              <a:rPr lang="cs-CZ" dirty="0" smtClean="0"/>
              <a:t>Je čím dál víc oblíbenější…</a:t>
            </a:r>
          </a:p>
          <a:p>
            <a:r>
              <a:rPr lang="cs-CZ" dirty="0" smtClean="0"/>
              <a:t>Skoro všichni s ní pracují každý den…</a:t>
            </a:r>
          </a:p>
          <a:p>
            <a:r>
              <a:rPr lang="cs-CZ" dirty="0" smtClean="0"/>
              <a:t>Upřednostňujeme ji před ruční prací…</a:t>
            </a:r>
          </a:p>
          <a:p>
            <a:r>
              <a:rPr lang="cs-CZ" dirty="0" smtClean="0"/>
              <a:t>Bez ní by jsme to nebyly my…</a:t>
            </a:r>
          </a:p>
          <a:p>
            <a:r>
              <a:rPr lang="cs-CZ" dirty="0" smtClean="0"/>
              <a:t>Pořád se zlepšuje, abychom mohli být více pohlceni ji než okolním světem… </a:t>
            </a:r>
          </a:p>
          <a:p>
            <a:endParaRPr lang="cs-CZ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Náplň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611560" y="1412776"/>
          <a:ext cx="7992888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 action="ppaction://hlinksldjump"/>
              </a:rPr>
              <a:t>Počítač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Počítač používám pro volný čas ale i pro práci ve škole a doma.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Je skvělý na zábavu i na učení, ale je na něm i spoustu negativních a špatných věcí, které by jsme neměli využívat…</a:t>
            </a:r>
            <a:endParaRPr lang="cs-CZ" dirty="0"/>
          </a:p>
        </p:txBody>
      </p:sp>
      <p:pic>
        <p:nvPicPr>
          <p:cNvPr id="1026" name="Picture 2" descr="http://img.kasa.cz/k-foto/ilustrace/800/6/3/3/product_1546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25292">
            <a:off x="5328347" y="2536330"/>
            <a:ext cx="2870867" cy="2131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 action="ppaction://hlinksldjump"/>
              </a:rPr>
              <a:t>Mobilní telefon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    Skoro každý má doma mobil…</a:t>
            </a:r>
          </a:p>
          <a:p>
            <a:pPr>
              <a:buNone/>
            </a:pPr>
            <a:r>
              <a:rPr lang="cs-CZ" dirty="0" smtClean="0"/>
              <a:t>    … a ten nás čím dál víc pohlcuje.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 Když jdu ven vidím spoustu dětí co jdou do parku aby si mohli sednout a hrát si s mobilem a ne hrát si s míčem nebo jinýma </a:t>
            </a:r>
            <a:r>
              <a:rPr lang="cs-CZ" dirty="0" err="1" smtClean="0"/>
              <a:t>hrama</a:t>
            </a:r>
            <a:r>
              <a:rPr lang="cs-CZ" dirty="0" smtClean="0"/>
              <a:t>…</a:t>
            </a:r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        </a:t>
            </a:r>
            <a:r>
              <a:rPr lang="cs-CZ" sz="3200" b="1" dirty="0" smtClean="0">
                <a:latin typeface="Consolas" pitchFamily="49" charset="0"/>
                <a:cs typeface="Consolas" pitchFamily="49" charset="0"/>
              </a:rPr>
              <a:t>Měly by jsme s tím něco dělat!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pic>
        <p:nvPicPr>
          <p:cNvPr id="16386" name="Picture 2" descr="http://cdr.cz/sites/default/files/imagecache/highslide_full/images/9340/deti_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09476">
            <a:off x="6516216" y="188640"/>
            <a:ext cx="2305100" cy="1881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 action="ppaction://hlinksldjump"/>
              </a:rPr>
              <a:t>Automobil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Pojem </a:t>
            </a:r>
            <a:r>
              <a:rPr lang="cs-CZ" b="1" dirty="0" smtClean="0"/>
              <a:t>automobil</a:t>
            </a:r>
            <a:r>
              <a:rPr lang="cs-CZ" dirty="0" smtClean="0"/>
              <a:t> (</a:t>
            </a:r>
            <a:r>
              <a:rPr lang="cs-CZ" b="1" dirty="0" smtClean="0"/>
              <a:t>auto</a:t>
            </a:r>
            <a:r>
              <a:rPr lang="cs-CZ" dirty="0" smtClean="0"/>
              <a:t>) znamená dvoustopé osobní nebo nákladní silniční motorové vozidlo.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Je to prostředek bez kterého se obyčejný pracující neobejde…</a:t>
            </a:r>
            <a:endParaRPr lang="cs-CZ" dirty="0"/>
          </a:p>
        </p:txBody>
      </p:sp>
      <p:pic>
        <p:nvPicPr>
          <p:cNvPr id="19458" name="Picture 2" descr="http://img.blesk.cz/img/1/gallery/1814985_dana-batulkova-au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1918">
            <a:off x="4825998" y="3100135"/>
            <a:ext cx="2918098" cy="1938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blog.cargurus.com/wp-content/uploads/2011/11/Test-Drive-a-C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8500">
            <a:off x="1228054" y="3326630"/>
            <a:ext cx="2748880" cy="178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225402"/>
          </a:xfrm>
        </p:spPr>
        <p:txBody>
          <a:bodyPr>
            <a:norm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hlinkClick r:id="rId2" action="ppaction://hlinksldjump"/>
              </a:rPr>
              <a:t>MP3 přehrávač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sz="3400" dirty="0" smtClean="0"/>
              <a:t>  - je přenosný digitální audio přehrávač, který slouží k poslechu souborů ve formátu MP3</a:t>
            </a:r>
          </a:p>
          <a:p>
            <a:endParaRPr lang="cs-CZ" sz="3400" dirty="0" smtClean="0"/>
          </a:p>
          <a:p>
            <a:endParaRPr lang="cs-CZ" sz="3400" dirty="0" smtClean="0"/>
          </a:p>
          <a:p>
            <a:r>
              <a:rPr lang="cs-CZ" sz="3400" dirty="0" smtClean="0"/>
              <a:t>Hudba je věc kterou miluju a přehrávač věc bez které bych nevydržela ani jeden den…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4578" name="Picture 2" descr="https://upload.wikimedia.org/wikipedia/commons/thumb/8/88/Ipod_5th_Generation_white.jpg/150px-Ipod_5th_Generation_wh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2260">
            <a:off x="6454773" y="529168"/>
            <a:ext cx="1644774" cy="1973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www.svet-bydleni.cz/Files/ResizedImages/FckGallery/2_iPod_-1x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429000"/>
            <a:ext cx="1526108" cy="1738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 action="ppaction://hlinksldjump"/>
              </a:rPr>
              <a:t>Technika mě ovlivňuje…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…natolik že jsem ji někdy i posedlá…</a:t>
            </a:r>
          </a:p>
          <a:p>
            <a:endParaRPr lang="cs-CZ" dirty="0" smtClean="0"/>
          </a:p>
          <a:p>
            <a:r>
              <a:rPr lang="cs-CZ" dirty="0" smtClean="0"/>
              <a:t>Ale má na mě i dobrý vliv ve škole (informatika) i doma (hledání receptů, </a:t>
            </a:r>
            <a:r>
              <a:rPr lang="cs-CZ" dirty="0" smtClean="0"/>
              <a:t>jízdních řádů,…)</a:t>
            </a:r>
            <a:endParaRPr lang="cs-CZ" dirty="0"/>
          </a:p>
        </p:txBody>
      </p:sp>
      <p:pic>
        <p:nvPicPr>
          <p:cNvPr id="25602" name="Picture 2" descr="http://img.ceskatelevize.cz/program/porady/10320102530/foto09/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4886">
            <a:off x="4755614" y="4181147"/>
            <a:ext cx="3538802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www.curem.cz/upload/images-cache/7230/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10574">
            <a:off x="899592" y="4581128"/>
            <a:ext cx="3011488" cy="2002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 action="ppaction://hlinksldjump"/>
              </a:rPr>
              <a:t>Obrázky různé techniky</a:t>
            </a:r>
            <a:endParaRPr lang="cs-CZ" dirty="0"/>
          </a:p>
        </p:txBody>
      </p:sp>
      <p:pic>
        <p:nvPicPr>
          <p:cNvPr id="26626" name="Picture 2" descr="http://www.volvoce.com/SiteCollectionImages/VCE/Pictures%20and%20Videos/Demolition%20equipment/High_Reach_Demolition/Demoli%C4%8Dn%C3%AD_stroj_s_velk%C3%BDm_dosahem_Volvo_EC380DHR_parametry_demoli%C4%8Dn%C3%ADho_stroje_s_velk%C3%BDm_dosah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7802">
            <a:off x="4427984" y="4437112"/>
            <a:ext cx="4167014" cy="2061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www.linhof.de/images/MTclassic_Imag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14574">
            <a:off x="899592" y="1772816"/>
            <a:ext cx="2657872" cy="199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http://www.plantazluzenice.estranky.cz/img/picture/157/2.-nase-technika--trakt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61066">
            <a:off x="441020" y="4094378"/>
            <a:ext cx="3204245" cy="2409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2" name="Picture 8" descr="http://i.idnes.cz/10/092/gal/RJA35e9b2_IMG_11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23452">
            <a:off x="4399509" y="1432818"/>
            <a:ext cx="3373388" cy="2251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133</TotalTime>
  <Words>326</Words>
  <Application>Microsoft Office PowerPoint</Application>
  <PresentationFormat>Předvádění na obrazovce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Talent</vt:lpstr>
      <vt:lpstr>Svět techniky a já</vt:lpstr>
      <vt:lpstr>Moderní technika mýma očima…</vt:lpstr>
      <vt:lpstr>Náplň prezentace</vt:lpstr>
      <vt:lpstr>Počítač</vt:lpstr>
      <vt:lpstr>Mobilní telefon</vt:lpstr>
      <vt:lpstr>Automobil</vt:lpstr>
      <vt:lpstr> MP3 přehrávač</vt:lpstr>
      <vt:lpstr>Technika mě ovlivňuje…</vt:lpstr>
      <vt:lpstr>Obrázky různé techniky</vt:lpstr>
      <vt:lpstr>Práce s technikou</vt:lpstr>
      <vt:lpstr>Budoucnost techniky</vt:lpstr>
      <vt:lpstr>Graf</vt:lpstr>
      <vt:lpstr>Děkuji za shlédnutí mé prezentace</vt:lpstr>
      <vt:lpstr>Zdroje mého textu a obrázků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ucitel</dc:creator>
  <cp:lastModifiedBy>ucitel</cp:lastModifiedBy>
  <cp:revision>14</cp:revision>
  <dcterms:created xsi:type="dcterms:W3CDTF">2014-05-15T06:14:44Z</dcterms:created>
  <dcterms:modified xsi:type="dcterms:W3CDTF">2014-05-15T08:31:30Z</dcterms:modified>
</cp:coreProperties>
</file>