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BC6E-95D4-4340-B200-A3F395E6408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3847-AF5F-4B5D-AF45-DFF7AE3AD0B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BC6E-95D4-4340-B200-A3F395E6408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3847-AF5F-4B5D-AF45-DFF7AE3AD0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BC6E-95D4-4340-B200-A3F395E6408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3847-AF5F-4B5D-AF45-DFF7AE3AD0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BC6E-95D4-4340-B200-A3F395E6408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3847-AF5F-4B5D-AF45-DFF7AE3AD0B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BC6E-95D4-4340-B200-A3F395E6408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3847-AF5F-4B5D-AF45-DFF7AE3AD0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BC6E-95D4-4340-B200-A3F395E6408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3847-AF5F-4B5D-AF45-DFF7AE3AD0B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BC6E-95D4-4340-B200-A3F395E6408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3847-AF5F-4B5D-AF45-DFF7AE3AD0B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BC6E-95D4-4340-B200-A3F395E6408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3847-AF5F-4B5D-AF45-DFF7AE3AD0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BC6E-95D4-4340-B200-A3F395E6408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3847-AF5F-4B5D-AF45-DFF7AE3AD0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BC6E-95D4-4340-B200-A3F395E6408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3847-AF5F-4B5D-AF45-DFF7AE3AD0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BC6E-95D4-4340-B200-A3F395E6408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3847-AF5F-4B5D-AF45-DFF7AE3AD0B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057BC6E-95D4-4340-B200-A3F395E6408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DF83847-AF5F-4B5D-AF45-DFF7AE3AD0B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igitalnidomacnost.cz/tipy-vanocni-mobil-huawei-u8650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bestblog.cz/prohlednout-si-notebook-pred-koupi-je-dulezit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skg.sk/cz/97-Audi-A1-Sportback-auto-pro-zen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038" t="14077" r="60367" b="28694"/>
          <a:stretch/>
        </p:blipFill>
        <p:spPr>
          <a:xfrm rot="894556">
            <a:off x="3283382" y="902272"/>
            <a:ext cx="2160542" cy="41972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57506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2000">
        <p:fade/>
      </p:transition>
    </mc:Choice>
    <mc:Fallback>
      <p:transition spd="med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1724325"/>
            <a:ext cx="4248472" cy="4080939"/>
          </a:xfrm>
        </p:spPr>
        <p:txBody>
          <a:bodyPr>
            <a:normAutofit/>
          </a:bodyPr>
          <a:lstStyle/>
          <a:p>
            <a:r>
              <a:rPr lang="cs-CZ" sz="1600" dirty="0" smtClean="0"/>
              <a:t>Mobilní telefon je velmi užitečná věc , protože se díky něj můžeme dorozumívat ale  nevýhoda  j že mnoho lidí  mobil  upřednostňuje  před ostatními lidmi. </a:t>
            </a:r>
          </a:p>
        </p:txBody>
      </p:sp>
      <p:pic>
        <p:nvPicPr>
          <p:cNvPr id="1026" name="Picture 2" descr="http://www.digitalnidomacnost.cz/sitewizard/km_uploads/mediumsize/huawei-sonic-obr-b21ed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91" t="1385" r="17822" b="-8668"/>
          <a:stretch/>
        </p:blipFill>
        <p:spPr bwMode="auto">
          <a:xfrm rot="813193">
            <a:off x="5102716" y="433774"/>
            <a:ext cx="2873766" cy="5080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472451"/>
      </p:ext>
    </p:extLst>
  </p:cSld>
  <p:clrMapOvr>
    <a:masterClrMapping/>
  </p:clrMapOvr>
  <p:transition spd="slow" advClick="0" advTm="7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2009775"/>
            <a:ext cx="2160240" cy="4033837"/>
          </a:xfrm>
        </p:spPr>
        <p:txBody>
          <a:bodyPr>
            <a:normAutofit/>
          </a:bodyPr>
          <a:lstStyle/>
          <a:p>
            <a:r>
              <a:rPr lang="cs-CZ" sz="1600" dirty="0" smtClean="0"/>
              <a:t>Další užitečnou věcí  je podle mě  počítač. Dá s na něm najít spousta informací a zahrát hodně her.</a:t>
            </a:r>
            <a:endParaRPr lang="cs-CZ" sz="1600" dirty="0"/>
          </a:p>
        </p:txBody>
      </p:sp>
      <p:pic>
        <p:nvPicPr>
          <p:cNvPr id="2050" name="Picture 2" descr="http://bestblog.cz/wp-content/uploads/Notebook-PC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2" t="8183" b="17844"/>
          <a:stretch/>
        </p:blipFill>
        <p:spPr bwMode="auto">
          <a:xfrm rot="750913">
            <a:off x="4143478" y="2151030"/>
            <a:ext cx="3758061" cy="24384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3196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6000">
        <p:split orient="vert"/>
      </p:transition>
    </mc:Choice>
    <mc:Fallback>
      <p:transition spd="slow" advClick="0" advTm="6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99992" y="2276872"/>
            <a:ext cx="4427983" cy="208823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908720"/>
            <a:ext cx="2880320" cy="5634960"/>
          </a:xfrm>
        </p:spPr>
        <p:txBody>
          <a:bodyPr>
            <a:normAutofit/>
          </a:bodyPr>
          <a:lstStyle/>
          <a:p>
            <a:r>
              <a:rPr lang="cs-CZ" sz="1600" dirty="0" smtClean="0"/>
              <a:t>Nejlepším technickým vynálezem je pro mě ale  auto. Díky něj je cestování mnohem pohodlnější. Na druhou stranu je ale nejčastějším viníkem smrtelných dopravních nehod.</a:t>
            </a:r>
            <a:endParaRPr lang="cs-CZ" sz="1600" dirty="0"/>
          </a:p>
        </p:txBody>
      </p:sp>
      <p:pic>
        <p:nvPicPr>
          <p:cNvPr id="3074" name="Picture 2" descr="http://www.skg.sk/images/articles/97/main/Audi-A1-Sportback-auto-pre-zeny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" t="4291" r="4424" b="194"/>
          <a:stretch/>
        </p:blipFill>
        <p:spPr bwMode="auto">
          <a:xfrm rot="21278514">
            <a:off x="3275856" y="2112252"/>
            <a:ext cx="5080398" cy="231817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3501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>
        <p14:reveal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 rot="936897">
            <a:off x="1115616" y="1731773"/>
            <a:ext cx="66247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600" dirty="0" smtClean="0"/>
              <a:t>konec</a:t>
            </a:r>
            <a:endParaRPr lang="cs-CZ" sz="6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1560" y="5735287"/>
            <a:ext cx="4176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Zdroje: </a:t>
            </a:r>
            <a:r>
              <a:rPr lang="cs-CZ" sz="1200" dirty="0" err="1" smtClean="0"/>
              <a:t>google</a:t>
            </a:r>
            <a:r>
              <a:rPr lang="cs-CZ" sz="1200" dirty="0" smtClean="0"/>
              <a:t> obrázky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316574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:wipe/>
      </p:transition>
    </mc:Choice>
    <mc:Fallback>
      <p:transition spd="slow" advClick="0" advTm="1100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105</TotalTime>
  <Words>77</Words>
  <Application>Microsoft Office PowerPoint</Application>
  <PresentationFormat>Předvádění na obrazovce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ucitel</cp:lastModifiedBy>
  <cp:revision>8</cp:revision>
  <dcterms:created xsi:type="dcterms:W3CDTF">2014-05-15T07:24:49Z</dcterms:created>
  <dcterms:modified xsi:type="dcterms:W3CDTF">2014-05-15T09:10:30Z</dcterms:modified>
</cp:coreProperties>
</file>