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slide" Target="../slides/slide5.xml"/><Relationship Id="rId1" Type="http://schemas.openxmlformats.org/officeDocument/2006/relationships/slide" Target="../slides/slide3.xml"/><Relationship Id="rId4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0CA955-B035-49F2-9668-D031E7BC46A8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D159FDB4-A10B-433C-94A3-89BCD1D5097E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1" action="ppaction://hlinksldjump"/>
            </a:rPr>
            <a:t>Technika a co umí</a:t>
          </a:r>
          <a:endParaRPr lang="cs-CZ" dirty="0"/>
        </a:p>
      </dgm:t>
    </dgm:pt>
    <dgm:pt modelId="{FC029445-2586-484D-B26F-F68AC6320356}" type="parTrans" cxnId="{5415E735-6FC4-423A-B596-0CC26D9CBF48}">
      <dgm:prSet/>
      <dgm:spPr/>
      <dgm:t>
        <a:bodyPr/>
        <a:lstStyle/>
        <a:p>
          <a:endParaRPr lang="cs-CZ"/>
        </a:p>
      </dgm:t>
    </dgm:pt>
    <dgm:pt modelId="{5B819116-FB8C-4A37-90FE-DBDDE36D3E01}" type="sibTrans" cxnId="{5415E735-6FC4-423A-B596-0CC26D9CBF48}">
      <dgm:prSet/>
      <dgm:spPr/>
      <dgm:t>
        <a:bodyPr/>
        <a:lstStyle/>
        <a:p>
          <a:endParaRPr lang="cs-CZ"/>
        </a:p>
      </dgm:t>
    </dgm:pt>
    <dgm:pt modelId="{60A18FFA-0D76-40F3-BDD2-E2B1C43DD456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2" action="ppaction://hlinksldjump"/>
            </a:rPr>
            <a:t>Počítače a notebooky</a:t>
          </a:r>
          <a:endParaRPr lang="cs-CZ" dirty="0"/>
        </a:p>
      </dgm:t>
    </dgm:pt>
    <dgm:pt modelId="{9D58ADAA-9733-45D4-8E67-C240D27B3A81}" type="parTrans" cxnId="{B0E8240A-414A-4DB1-83DB-43A425CE7646}">
      <dgm:prSet/>
      <dgm:spPr/>
      <dgm:t>
        <a:bodyPr/>
        <a:lstStyle/>
        <a:p>
          <a:endParaRPr lang="cs-CZ"/>
        </a:p>
      </dgm:t>
    </dgm:pt>
    <dgm:pt modelId="{654F286B-4B09-4A9C-9F08-F6052AB3AEBC}" type="sibTrans" cxnId="{B0E8240A-414A-4DB1-83DB-43A425CE7646}">
      <dgm:prSet/>
      <dgm:spPr/>
      <dgm:t>
        <a:bodyPr/>
        <a:lstStyle/>
        <a:p>
          <a:endParaRPr lang="cs-CZ"/>
        </a:p>
      </dgm:t>
    </dgm:pt>
    <dgm:pt modelId="{A1FCBAAB-6E36-4B6D-9539-E18BE2894608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3" action="ppaction://hlinksldjump"/>
            </a:rPr>
            <a:t>Mobily</a:t>
          </a:r>
          <a:endParaRPr lang="cs-CZ" dirty="0"/>
        </a:p>
      </dgm:t>
    </dgm:pt>
    <dgm:pt modelId="{5702EAFC-985F-44AD-8E49-AB047FDA5029}" type="parTrans" cxnId="{9560790F-41CA-4195-B333-4A1967FFA422}">
      <dgm:prSet/>
      <dgm:spPr/>
      <dgm:t>
        <a:bodyPr/>
        <a:lstStyle/>
        <a:p>
          <a:endParaRPr lang="cs-CZ"/>
        </a:p>
      </dgm:t>
    </dgm:pt>
    <dgm:pt modelId="{16C3C2F7-7A06-4AD8-8965-90DD35C17791}" type="sibTrans" cxnId="{9560790F-41CA-4195-B333-4A1967FFA422}">
      <dgm:prSet/>
      <dgm:spPr/>
      <dgm:t>
        <a:bodyPr/>
        <a:lstStyle/>
        <a:p>
          <a:endParaRPr lang="cs-CZ"/>
        </a:p>
      </dgm:t>
    </dgm:pt>
    <dgm:pt modelId="{03F448A7-6970-49E0-9416-BC5FB78FAF27}">
      <dgm:prSet phldrT="[Text]"/>
      <dgm:spPr/>
      <dgm:t>
        <a:bodyPr/>
        <a:lstStyle/>
        <a:p>
          <a:r>
            <a:rPr lang="cs-CZ" dirty="0" smtClean="0">
              <a:hlinkClick xmlns:r="http://schemas.openxmlformats.org/officeDocument/2006/relationships" r:id="rId4" action="ppaction://hlinksldjump"/>
            </a:rPr>
            <a:t>Dopravní prostředky</a:t>
          </a:r>
          <a:endParaRPr lang="cs-CZ" dirty="0"/>
        </a:p>
      </dgm:t>
    </dgm:pt>
    <dgm:pt modelId="{DA6D8371-6414-47C2-8317-8B81D2D69A4B}" type="parTrans" cxnId="{F715C33F-F79D-4CFA-ADF4-9A2DF1666FD4}">
      <dgm:prSet/>
      <dgm:spPr/>
      <dgm:t>
        <a:bodyPr/>
        <a:lstStyle/>
        <a:p>
          <a:endParaRPr lang="cs-CZ"/>
        </a:p>
      </dgm:t>
    </dgm:pt>
    <dgm:pt modelId="{1682C623-C0D0-4398-8526-05556B0E672D}" type="sibTrans" cxnId="{F715C33F-F79D-4CFA-ADF4-9A2DF1666FD4}">
      <dgm:prSet/>
      <dgm:spPr/>
      <dgm:t>
        <a:bodyPr/>
        <a:lstStyle/>
        <a:p>
          <a:endParaRPr lang="cs-CZ"/>
        </a:p>
      </dgm:t>
    </dgm:pt>
    <dgm:pt modelId="{F9E10682-0068-47C2-85BE-A6A5AACCAE05}" type="pres">
      <dgm:prSet presAssocID="{CC0CA955-B035-49F2-9668-D031E7BC46A8}" presName="linear" presStyleCnt="0">
        <dgm:presLayoutVars>
          <dgm:dir/>
          <dgm:animLvl val="lvl"/>
          <dgm:resizeHandles val="exact"/>
        </dgm:presLayoutVars>
      </dgm:prSet>
      <dgm:spPr/>
    </dgm:pt>
    <dgm:pt modelId="{F59A2FC1-E320-4E25-A9BA-E633ED81788A}" type="pres">
      <dgm:prSet presAssocID="{D159FDB4-A10B-433C-94A3-89BCD1D5097E}" presName="parentLin" presStyleCnt="0"/>
      <dgm:spPr/>
    </dgm:pt>
    <dgm:pt modelId="{183F9BE1-BF65-4CD9-BEFD-EF87D7F85DBF}" type="pres">
      <dgm:prSet presAssocID="{D159FDB4-A10B-433C-94A3-89BCD1D5097E}" presName="parentLeftMargin" presStyleLbl="node1" presStyleIdx="0" presStyleCnt="4"/>
      <dgm:spPr/>
    </dgm:pt>
    <dgm:pt modelId="{3C931F62-7A3D-44FF-9295-02D56B2EC839}" type="pres">
      <dgm:prSet presAssocID="{D159FDB4-A10B-433C-94A3-89BCD1D5097E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10626F-CE10-4592-AFB5-738F0C98C5F5}" type="pres">
      <dgm:prSet presAssocID="{D159FDB4-A10B-433C-94A3-89BCD1D5097E}" presName="negativeSpace" presStyleCnt="0"/>
      <dgm:spPr/>
    </dgm:pt>
    <dgm:pt modelId="{56BBEA17-FD98-4913-B6EC-AD1FECA6ADF4}" type="pres">
      <dgm:prSet presAssocID="{D159FDB4-A10B-433C-94A3-89BCD1D5097E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F2E549-331A-4FC1-A924-F9E5CC97B57A}" type="pres">
      <dgm:prSet presAssocID="{5B819116-FB8C-4A37-90FE-DBDDE36D3E01}" presName="spaceBetweenRectangles" presStyleCnt="0"/>
      <dgm:spPr/>
    </dgm:pt>
    <dgm:pt modelId="{C909A43B-2241-4AF0-BDC3-130247F2467C}" type="pres">
      <dgm:prSet presAssocID="{A1FCBAAB-6E36-4B6D-9539-E18BE2894608}" presName="parentLin" presStyleCnt="0"/>
      <dgm:spPr/>
    </dgm:pt>
    <dgm:pt modelId="{63A36CD0-4B9D-4F9F-B08E-13B493E22DD4}" type="pres">
      <dgm:prSet presAssocID="{A1FCBAAB-6E36-4B6D-9539-E18BE2894608}" presName="parentLeftMargin" presStyleLbl="node1" presStyleIdx="0" presStyleCnt="4"/>
      <dgm:spPr/>
    </dgm:pt>
    <dgm:pt modelId="{AE4DB3D7-921B-487B-AADE-BF178DE1C19D}" type="pres">
      <dgm:prSet presAssocID="{A1FCBAAB-6E36-4B6D-9539-E18BE289460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469A503-CB2F-4A4E-BB21-7D3D0F38A888}" type="pres">
      <dgm:prSet presAssocID="{A1FCBAAB-6E36-4B6D-9539-E18BE2894608}" presName="negativeSpace" presStyleCnt="0"/>
      <dgm:spPr/>
    </dgm:pt>
    <dgm:pt modelId="{0493A2DE-7C72-466F-B2D3-F34082ECC553}" type="pres">
      <dgm:prSet presAssocID="{A1FCBAAB-6E36-4B6D-9539-E18BE2894608}" presName="childText" presStyleLbl="conFgAcc1" presStyleIdx="1" presStyleCnt="4">
        <dgm:presLayoutVars>
          <dgm:bulletEnabled val="1"/>
        </dgm:presLayoutVars>
      </dgm:prSet>
      <dgm:spPr/>
    </dgm:pt>
    <dgm:pt modelId="{567058FB-EA5F-494B-A128-77385DC3685F}" type="pres">
      <dgm:prSet presAssocID="{16C3C2F7-7A06-4AD8-8965-90DD35C17791}" presName="spaceBetweenRectangles" presStyleCnt="0"/>
      <dgm:spPr/>
    </dgm:pt>
    <dgm:pt modelId="{5000AD9B-0CF8-41A8-A10F-B4AE13A207FA}" type="pres">
      <dgm:prSet presAssocID="{60A18FFA-0D76-40F3-BDD2-E2B1C43DD456}" presName="parentLin" presStyleCnt="0"/>
      <dgm:spPr/>
    </dgm:pt>
    <dgm:pt modelId="{267DDFED-6467-4519-A3BE-37C4DB7F3640}" type="pres">
      <dgm:prSet presAssocID="{60A18FFA-0D76-40F3-BDD2-E2B1C43DD456}" presName="parentLeftMargin" presStyleLbl="node1" presStyleIdx="1" presStyleCnt="4"/>
      <dgm:spPr/>
    </dgm:pt>
    <dgm:pt modelId="{CB839891-388C-475F-A313-7E8B3EDEF632}" type="pres">
      <dgm:prSet presAssocID="{60A18FFA-0D76-40F3-BDD2-E2B1C43DD456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40B102-A768-4EE8-B1FA-C5314E4B5667}" type="pres">
      <dgm:prSet presAssocID="{60A18FFA-0D76-40F3-BDD2-E2B1C43DD456}" presName="negativeSpace" presStyleCnt="0"/>
      <dgm:spPr/>
    </dgm:pt>
    <dgm:pt modelId="{94519856-9FB8-4923-8B95-F781C410CB23}" type="pres">
      <dgm:prSet presAssocID="{60A18FFA-0D76-40F3-BDD2-E2B1C43DD456}" presName="childText" presStyleLbl="conFgAcc1" presStyleIdx="2" presStyleCnt="4">
        <dgm:presLayoutVars>
          <dgm:bulletEnabled val="1"/>
        </dgm:presLayoutVars>
      </dgm:prSet>
      <dgm:spPr/>
    </dgm:pt>
    <dgm:pt modelId="{9545A37D-64AA-4956-873B-A670C924348F}" type="pres">
      <dgm:prSet presAssocID="{654F286B-4B09-4A9C-9F08-F6052AB3AEBC}" presName="spaceBetweenRectangles" presStyleCnt="0"/>
      <dgm:spPr/>
    </dgm:pt>
    <dgm:pt modelId="{8D5BD3E5-5CE5-407A-9859-4821FB812B14}" type="pres">
      <dgm:prSet presAssocID="{03F448A7-6970-49E0-9416-BC5FB78FAF27}" presName="parentLin" presStyleCnt="0"/>
      <dgm:spPr/>
    </dgm:pt>
    <dgm:pt modelId="{1EF99015-41F5-43F8-B14F-C7560510DDCB}" type="pres">
      <dgm:prSet presAssocID="{03F448A7-6970-49E0-9416-BC5FB78FAF27}" presName="parentLeftMargin" presStyleLbl="node1" presStyleIdx="2" presStyleCnt="4"/>
      <dgm:spPr/>
    </dgm:pt>
    <dgm:pt modelId="{1691AA2C-B899-4118-B3B2-86C37F21EFA1}" type="pres">
      <dgm:prSet presAssocID="{03F448A7-6970-49E0-9416-BC5FB78FAF27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6877C63A-DC10-40C9-A94A-FCB273667B34}" type="pres">
      <dgm:prSet presAssocID="{03F448A7-6970-49E0-9416-BC5FB78FAF27}" presName="negativeSpace" presStyleCnt="0"/>
      <dgm:spPr/>
    </dgm:pt>
    <dgm:pt modelId="{A4429EA1-3A9C-48FD-921D-14FA3ACA0CA9}" type="pres">
      <dgm:prSet presAssocID="{03F448A7-6970-49E0-9416-BC5FB78FAF27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B2A3A78-F20E-4F86-8903-BDB80E91F6B7}" type="presOf" srcId="{D159FDB4-A10B-433C-94A3-89BCD1D5097E}" destId="{3C931F62-7A3D-44FF-9295-02D56B2EC839}" srcOrd="1" destOrd="0" presId="urn:microsoft.com/office/officeart/2005/8/layout/list1"/>
    <dgm:cxn modelId="{540C2FD1-8393-4F64-92E3-92FA14DB1F19}" type="presOf" srcId="{CC0CA955-B035-49F2-9668-D031E7BC46A8}" destId="{F9E10682-0068-47C2-85BE-A6A5AACCAE05}" srcOrd="0" destOrd="0" presId="urn:microsoft.com/office/officeart/2005/8/layout/list1"/>
    <dgm:cxn modelId="{C31DF157-04A0-4AF2-B847-1B69F2D0CD1F}" type="presOf" srcId="{A1FCBAAB-6E36-4B6D-9539-E18BE2894608}" destId="{AE4DB3D7-921B-487B-AADE-BF178DE1C19D}" srcOrd="1" destOrd="0" presId="urn:microsoft.com/office/officeart/2005/8/layout/list1"/>
    <dgm:cxn modelId="{A5F8DB59-CEAC-4408-A7BC-4E75F1E7AA14}" type="presOf" srcId="{D159FDB4-A10B-433C-94A3-89BCD1D5097E}" destId="{183F9BE1-BF65-4CD9-BEFD-EF87D7F85DBF}" srcOrd="0" destOrd="0" presId="urn:microsoft.com/office/officeart/2005/8/layout/list1"/>
    <dgm:cxn modelId="{567CED7A-9EA7-47C4-BDFC-CBF1F6CA329A}" type="presOf" srcId="{03F448A7-6970-49E0-9416-BC5FB78FAF27}" destId="{1EF99015-41F5-43F8-B14F-C7560510DDCB}" srcOrd="0" destOrd="0" presId="urn:microsoft.com/office/officeart/2005/8/layout/list1"/>
    <dgm:cxn modelId="{F715C33F-F79D-4CFA-ADF4-9A2DF1666FD4}" srcId="{CC0CA955-B035-49F2-9668-D031E7BC46A8}" destId="{03F448A7-6970-49E0-9416-BC5FB78FAF27}" srcOrd="3" destOrd="0" parTransId="{DA6D8371-6414-47C2-8317-8B81D2D69A4B}" sibTransId="{1682C623-C0D0-4398-8526-05556B0E672D}"/>
    <dgm:cxn modelId="{B0E8240A-414A-4DB1-83DB-43A425CE7646}" srcId="{CC0CA955-B035-49F2-9668-D031E7BC46A8}" destId="{60A18FFA-0D76-40F3-BDD2-E2B1C43DD456}" srcOrd="2" destOrd="0" parTransId="{9D58ADAA-9733-45D4-8E67-C240D27B3A81}" sibTransId="{654F286B-4B09-4A9C-9F08-F6052AB3AEBC}"/>
    <dgm:cxn modelId="{55123631-AADD-4CD2-A0DB-C1517D8508CA}" type="presOf" srcId="{03F448A7-6970-49E0-9416-BC5FB78FAF27}" destId="{1691AA2C-B899-4118-B3B2-86C37F21EFA1}" srcOrd="1" destOrd="0" presId="urn:microsoft.com/office/officeart/2005/8/layout/list1"/>
    <dgm:cxn modelId="{782767D7-BD00-465A-9872-AF41FEA7669B}" type="presOf" srcId="{60A18FFA-0D76-40F3-BDD2-E2B1C43DD456}" destId="{267DDFED-6467-4519-A3BE-37C4DB7F3640}" srcOrd="0" destOrd="0" presId="urn:microsoft.com/office/officeart/2005/8/layout/list1"/>
    <dgm:cxn modelId="{4A65B2BD-57D2-4F60-8E2E-A7B371A6368C}" type="presOf" srcId="{A1FCBAAB-6E36-4B6D-9539-E18BE2894608}" destId="{63A36CD0-4B9D-4F9F-B08E-13B493E22DD4}" srcOrd="0" destOrd="0" presId="urn:microsoft.com/office/officeart/2005/8/layout/list1"/>
    <dgm:cxn modelId="{5415E735-6FC4-423A-B596-0CC26D9CBF48}" srcId="{CC0CA955-B035-49F2-9668-D031E7BC46A8}" destId="{D159FDB4-A10B-433C-94A3-89BCD1D5097E}" srcOrd="0" destOrd="0" parTransId="{FC029445-2586-484D-B26F-F68AC6320356}" sibTransId="{5B819116-FB8C-4A37-90FE-DBDDE36D3E01}"/>
    <dgm:cxn modelId="{9560790F-41CA-4195-B333-4A1967FFA422}" srcId="{CC0CA955-B035-49F2-9668-D031E7BC46A8}" destId="{A1FCBAAB-6E36-4B6D-9539-E18BE2894608}" srcOrd="1" destOrd="0" parTransId="{5702EAFC-985F-44AD-8E49-AB047FDA5029}" sibTransId="{16C3C2F7-7A06-4AD8-8965-90DD35C17791}"/>
    <dgm:cxn modelId="{22785E40-F62D-4070-8578-AE40E20B9D58}" type="presOf" srcId="{60A18FFA-0D76-40F3-BDD2-E2B1C43DD456}" destId="{CB839891-388C-475F-A313-7E8B3EDEF632}" srcOrd="1" destOrd="0" presId="urn:microsoft.com/office/officeart/2005/8/layout/list1"/>
    <dgm:cxn modelId="{2C27BD2B-A675-4968-B26B-54E91459E88F}" type="presParOf" srcId="{F9E10682-0068-47C2-85BE-A6A5AACCAE05}" destId="{F59A2FC1-E320-4E25-A9BA-E633ED81788A}" srcOrd="0" destOrd="0" presId="urn:microsoft.com/office/officeart/2005/8/layout/list1"/>
    <dgm:cxn modelId="{E39F1F27-FAC1-4BE4-8954-BA9EA628F627}" type="presParOf" srcId="{F59A2FC1-E320-4E25-A9BA-E633ED81788A}" destId="{183F9BE1-BF65-4CD9-BEFD-EF87D7F85DBF}" srcOrd="0" destOrd="0" presId="urn:microsoft.com/office/officeart/2005/8/layout/list1"/>
    <dgm:cxn modelId="{B308C029-1A20-422C-A057-8112671A5DDC}" type="presParOf" srcId="{F59A2FC1-E320-4E25-A9BA-E633ED81788A}" destId="{3C931F62-7A3D-44FF-9295-02D56B2EC839}" srcOrd="1" destOrd="0" presId="urn:microsoft.com/office/officeart/2005/8/layout/list1"/>
    <dgm:cxn modelId="{11B938FC-7577-4EB7-AB95-D927D75D14BB}" type="presParOf" srcId="{F9E10682-0068-47C2-85BE-A6A5AACCAE05}" destId="{F610626F-CE10-4592-AFB5-738F0C98C5F5}" srcOrd="1" destOrd="0" presId="urn:microsoft.com/office/officeart/2005/8/layout/list1"/>
    <dgm:cxn modelId="{09960FFA-01D0-4E3E-B9B4-D669F3A7BB57}" type="presParOf" srcId="{F9E10682-0068-47C2-85BE-A6A5AACCAE05}" destId="{56BBEA17-FD98-4913-B6EC-AD1FECA6ADF4}" srcOrd="2" destOrd="0" presId="urn:microsoft.com/office/officeart/2005/8/layout/list1"/>
    <dgm:cxn modelId="{37EE5D03-BBF2-4A75-BBA0-566A38A50C6A}" type="presParOf" srcId="{F9E10682-0068-47C2-85BE-A6A5AACCAE05}" destId="{05F2E549-331A-4FC1-A924-F9E5CC97B57A}" srcOrd="3" destOrd="0" presId="urn:microsoft.com/office/officeart/2005/8/layout/list1"/>
    <dgm:cxn modelId="{32C27F14-1B71-49E2-B8D0-3DE1B78E3E71}" type="presParOf" srcId="{F9E10682-0068-47C2-85BE-A6A5AACCAE05}" destId="{C909A43B-2241-4AF0-BDC3-130247F2467C}" srcOrd="4" destOrd="0" presId="urn:microsoft.com/office/officeart/2005/8/layout/list1"/>
    <dgm:cxn modelId="{A5A60739-E6C7-45F1-B1B1-2065A1EC7C2F}" type="presParOf" srcId="{C909A43B-2241-4AF0-BDC3-130247F2467C}" destId="{63A36CD0-4B9D-4F9F-B08E-13B493E22DD4}" srcOrd="0" destOrd="0" presId="urn:microsoft.com/office/officeart/2005/8/layout/list1"/>
    <dgm:cxn modelId="{F057601C-FB81-4DF1-B08C-CD64B166313F}" type="presParOf" srcId="{C909A43B-2241-4AF0-BDC3-130247F2467C}" destId="{AE4DB3D7-921B-487B-AADE-BF178DE1C19D}" srcOrd="1" destOrd="0" presId="urn:microsoft.com/office/officeart/2005/8/layout/list1"/>
    <dgm:cxn modelId="{1AE1D012-A39D-4BA3-B313-24C6FFEFCD8B}" type="presParOf" srcId="{F9E10682-0068-47C2-85BE-A6A5AACCAE05}" destId="{0469A503-CB2F-4A4E-BB21-7D3D0F38A888}" srcOrd="5" destOrd="0" presId="urn:microsoft.com/office/officeart/2005/8/layout/list1"/>
    <dgm:cxn modelId="{AA13B66B-0237-4B97-9502-CF6F9B9D78F6}" type="presParOf" srcId="{F9E10682-0068-47C2-85BE-A6A5AACCAE05}" destId="{0493A2DE-7C72-466F-B2D3-F34082ECC553}" srcOrd="6" destOrd="0" presId="urn:microsoft.com/office/officeart/2005/8/layout/list1"/>
    <dgm:cxn modelId="{782F9474-D45C-463C-9328-290C57C6BEA9}" type="presParOf" srcId="{F9E10682-0068-47C2-85BE-A6A5AACCAE05}" destId="{567058FB-EA5F-494B-A128-77385DC3685F}" srcOrd="7" destOrd="0" presId="urn:microsoft.com/office/officeart/2005/8/layout/list1"/>
    <dgm:cxn modelId="{7A76E8A5-1D87-4CB8-B3AD-814D00AB7C77}" type="presParOf" srcId="{F9E10682-0068-47C2-85BE-A6A5AACCAE05}" destId="{5000AD9B-0CF8-41A8-A10F-B4AE13A207FA}" srcOrd="8" destOrd="0" presId="urn:microsoft.com/office/officeart/2005/8/layout/list1"/>
    <dgm:cxn modelId="{443D5164-644E-4AEF-A945-9A0CA028FB1E}" type="presParOf" srcId="{5000AD9B-0CF8-41A8-A10F-B4AE13A207FA}" destId="{267DDFED-6467-4519-A3BE-37C4DB7F3640}" srcOrd="0" destOrd="0" presId="urn:microsoft.com/office/officeart/2005/8/layout/list1"/>
    <dgm:cxn modelId="{E33C32E0-E596-4F1A-9B1D-3825B3043C8D}" type="presParOf" srcId="{5000AD9B-0CF8-41A8-A10F-B4AE13A207FA}" destId="{CB839891-388C-475F-A313-7E8B3EDEF632}" srcOrd="1" destOrd="0" presId="urn:microsoft.com/office/officeart/2005/8/layout/list1"/>
    <dgm:cxn modelId="{1B8F9165-B038-4CDD-A7AF-383AA54F058D}" type="presParOf" srcId="{F9E10682-0068-47C2-85BE-A6A5AACCAE05}" destId="{EB40B102-A768-4EE8-B1FA-C5314E4B5667}" srcOrd="9" destOrd="0" presId="urn:microsoft.com/office/officeart/2005/8/layout/list1"/>
    <dgm:cxn modelId="{F39923BC-1AFE-4078-AE9C-3B9F62F8334A}" type="presParOf" srcId="{F9E10682-0068-47C2-85BE-A6A5AACCAE05}" destId="{94519856-9FB8-4923-8B95-F781C410CB23}" srcOrd="10" destOrd="0" presId="urn:microsoft.com/office/officeart/2005/8/layout/list1"/>
    <dgm:cxn modelId="{6628CE73-FA8E-4B10-BE05-DCB3E48B7F0A}" type="presParOf" srcId="{F9E10682-0068-47C2-85BE-A6A5AACCAE05}" destId="{9545A37D-64AA-4956-873B-A670C924348F}" srcOrd="11" destOrd="0" presId="urn:microsoft.com/office/officeart/2005/8/layout/list1"/>
    <dgm:cxn modelId="{89D2C16F-09A7-4CB8-9454-F9FE8B2EABFB}" type="presParOf" srcId="{F9E10682-0068-47C2-85BE-A6A5AACCAE05}" destId="{8D5BD3E5-5CE5-407A-9859-4821FB812B14}" srcOrd="12" destOrd="0" presId="urn:microsoft.com/office/officeart/2005/8/layout/list1"/>
    <dgm:cxn modelId="{ED631982-2B75-4B3C-9B65-D3EB8477527F}" type="presParOf" srcId="{8D5BD3E5-5CE5-407A-9859-4821FB812B14}" destId="{1EF99015-41F5-43F8-B14F-C7560510DDCB}" srcOrd="0" destOrd="0" presId="urn:microsoft.com/office/officeart/2005/8/layout/list1"/>
    <dgm:cxn modelId="{C75F50EE-BF78-4F9B-8449-8EA28BA938F9}" type="presParOf" srcId="{8D5BD3E5-5CE5-407A-9859-4821FB812B14}" destId="{1691AA2C-B899-4118-B3B2-86C37F21EFA1}" srcOrd="1" destOrd="0" presId="urn:microsoft.com/office/officeart/2005/8/layout/list1"/>
    <dgm:cxn modelId="{DD2B4344-F40D-4422-916E-710C6DEC15C4}" type="presParOf" srcId="{F9E10682-0068-47C2-85BE-A6A5AACCAE05}" destId="{6877C63A-DC10-40C9-A94A-FCB273667B34}" srcOrd="13" destOrd="0" presId="urn:microsoft.com/office/officeart/2005/8/layout/list1"/>
    <dgm:cxn modelId="{F5A116A1-FBF8-42DA-B306-72BB285F2B81}" type="presParOf" srcId="{F9E10682-0068-47C2-85BE-A6A5AACCAE05}" destId="{A4429EA1-3A9C-48FD-921D-14FA3ACA0CA9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BEA17-FD98-4913-B6EC-AD1FECA6ADF4}">
      <dsp:nvSpPr>
        <dsp:cNvPr id="0" name=""/>
        <dsp:cNvSpPr/>
      </dsp:nvSpPr>
      <dsp:spPr>
        <a:xfrm>
          <a:off x="0" y="449502"/>
          <a:ext cx="75586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31F62-7A3D-44FF-9295-02D56B2EC839}">
      <dsp:nvSpPr>
        <dsp:cNvPr id="0" name=""/>
        <dsp:cNvSpPr/>
      </dsp:nvSpPr>
      <dsp:spPr>
        <a:xfrm>
          <a:off x="377930" y="65742"/>
          <a:ext cx="5291029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988" tIns="0" rIns="199988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hlinkClick xmlns:r="http://schemas.openxmlformats.org/officeDocument/2006/relationships" r:id="" action="ppaction://hlinksldjump"/>
            </a:rPr>
            <a:t>Technika a co umí</a:t>
          </a:r>
          <a:endParaRPr lang="cs-CZ" sz="2600" kern="1200" dirty="0"/>
        </a:p>
      </dsp:txBody>
      <dsp:txXfrm>
        <a:off x="415397" y="103209"/>
        <a:ext cx="5216095" cy="692586"/>
      </dsp:txXfrm>
    </dsp:sp>
    <dsp:sp modelId="{0493A2DE-7C72-466F-B2D3-F34082ECC553}">
      <dsp:nvSpPr>
        <dsp:cNvPr id="0" name=""/>
        <dsp:cNvSpPr/>
      </dsp:nvSpPr>
      <dsp:spPr>
        <a:xfrm>
          <a:off x="0" y="1628862"/>
          <a:ext cx="75586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604807"/>
              <a:satOff val="-198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4DB3D7-921B-487B-AADE-BF178DE1C19D}">
      <dsp:nvSpPr>
        <dsp:cNvPr id="0" name=""/>
        <dsp:cNvSpPr/>
      </dsp:nvSpPr>
      <dsp:spPr>
        <a:xfrm>
          <a:off x="377930" y="1245102"/>
          <a:ext cx="5291029" cy="767520"/>
        </a:xfrm>
        <a:prstGeom prst="roundRect">
          <a:avLst/>
        </a:prstGeom>
        <a:solidFill>
          <a:schemeClr val="accent4">
            <a:hueOff val="604807"/>
            <a:satOff val="-198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988" tIns="0" rIns="199988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hlinkClick xmlns:r="http://schemas.openxmlformats.org/officeDocument/2006/relationships" r:id="" action="ppaction://hlinksldjump"/>
            </a:rPr>
            <a:t>Mobily</a:t>
          </a:r>
          <a:endParaRPr lang="cs-CZ" sz="2600" kern="1200" dirty="0"/>
        </a:p>
      </dsp:txBody>
      <dsp:txXfrm>
        <a:off x="415397" y="1282569"/>
        <a:ext cx="5216095" cy="692586"/>
      </dsp:txXfrm>
    </dsp:sp>
    <dsp:sp modelId="{94519856-9FB8-4923-8B95-F781C410CB23}">
      <dsp:nvSpPr>
        <dsp:cNvPr id="0" name=""/>
        <dsp:cNvSpPr/>
      </dsp:nvSpPr>
      <dsp:spPr>
        <a:xfrm>
          <a:off x="0" y="2808222"/>
          <a:ext cx="75586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1209614"/>
              <a:satOff val="-396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839891-388C-475F-A313-7E8B3EDEF632}">
      <dsp:nvSpPr>
        <dsp:cNvPr id="0" name=""/>
        <dsp:cNvSpPr/>
      </dsp:nvSpPr>
      <dsp:spPr>
        <a:xfrm>
          <a:off x="377930" y="2424462"/>
          <a:ext cx="5291029" cy="767520"/>
        </a:xfrm>
        <a:prstGeom prst="roundRect">
          <a:avLst/>
        </a:prstGeom>
        <a:solidFill>
          <a:schemeClr val="accent4">
            <a:hueOff val="1209614"/>
            <a:satOff val="-396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988" tIns="0" rIns="199988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hlinkClick xmlns:r="http://schemas.openxmlformats.org/officeDocument/2006/relationships" r:id="" action="ppaction://hlinksldjump"/>
            </a:rPr>
            <a:t>Počítače a notebooky</a:t>
          </a:r>
          <a:endParaRPr lang="cs-CZ" sz="2600" kern="1200" dirty="0"/>
        </a:p>
      </dsp:txBody>
      <dsp:txXfrm>
        <a:off x="415397" y="2461929"/>
        <a:ext cx="5216095" cy="692586"/>
      </dsp:txXfrm>
    </dsp:sp>
    <dsp:sp modelId="{A4429EA1-3A9C-48FD-921D-14FA3ACA0CA9}">
      <dsp:nvSpPr>
        <dsp:cNvPr id="0" name=""/>
        <dsp:cNvSpPr/>
      </dsp:nvSpPr>
      <dsp:spPr>
        <a:xfrm>
          <a:off x="0" y="3987582"/>
          <a:ext cx="7558613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1814420"/>
              <a:satOff val="-594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91AA2C-B899-4118-B3B2-86C37F21EFA1}">
      <dsp:nvSpPr>
        <dsp:cNvPr id="0" name=""/>
        <dsp:cNvSpPr/>
      </dsp:nvSpPr>
      <dsp:spPr>
        <a:xfrm>
          <a:off x="377930" y="3603822"/>
          <a:ext cx="5291029" cy="767520"/>
        </a:xfrm>
        <a:prstGeom prst="roundRect">
          <a:avLst/>
        </a:prstGeom>
        <a:solidFill>
          <a:schemeClr val="accent4">
            <a:hueOff val="1814420"/>
            <a:satOff val="-594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988" tIns="0" rIns="199988" bIns="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600" kern="1200" dirty="0" smtClean="0">
              <a:hlinkClick xmlns:r="http://schemas.openxmlformats.org/officeDocument/2006/relationships" r:id="" action="ppaction://hlinksldjump"/>
            </a:rPr>
            <a:t>Dopravní prostředky</a:t>
          </a:r>
          <a:endParaRPr lang="cs-CZ" sz="2600" kern="1200" dirty="0"/>
        </a:p>
      </dsp:txBody>
      <dsp:txXfrm>
        <a:off x="415397" y="3641289"/>
        <a:ext cx="5216095" cy="6925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6F1DD3-192F-4D83-8A40-A4E918722799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2A9FC-C109-436F-9194-1C0175E91F3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393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2A9FC-C109-436F-9194-1C0175E91F3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380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E28E0E3-7506-4742-BE98-C4F75CFF3F12}" type="datetimeFigureOut">
              <a:rPr lang="cs-CZ" smtClean="0"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9D61B4-F887-4043-A593-AB98FFF0FFA7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utofun.blesk.cz/zebricek-10-nejrychlejsich-aut-sveta-11788/" TargetMode="External"/><Relationship Id="rId7" Type="http://schemas.openxmlformats.org/officeDocument/2006/relationships/hyperlink" Target="http://bestblog.cz/prohlednout-si-notebook-pred-koupi-je-dulezite/" TargetMode="External"/><Relationship Id="rId2" Type="http://schemas.openxmlformats.org/officeDocument/2006/relationships/hyperlink" Target="http://zpravy.idnes.cz/delsi-nez-empire-state-building-na-more-vyplula-nejvetsi-svetova-lod-1jz-/zahranicni.aspx?c=A131205_155418_zahranicni_pe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loudlakes.com/reviews/bugatti-veyron.html" TargetMode="External"/><Relationship Id="rId5" Type="http://schemas.openxmlformats.org/officeDocument/2006/relationships/hyperlink" Target="http://mobil.idnes.cz/mobil-mesice-samsung-utoci-na-nokii-a-sony-ericsson-fx2-/telefony.aspx?c=A101015_112952_telefony_kor" TargetMode="External"/><Relationship Id="rId4" Type="http://schemas.openxmlformats.org/officeDocument/2006/relationships/hyperlink" Target="http://atjkp.blog.cz/0705/10-nejrychlejsich-letadel-teda-z-tech-priznanejch-vsema-vlada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29600" cy="1828800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Svět techniky a já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15816" y="3284984"/>
            <a:ext cx="6400800" cy="1752600"/>
          </a:xfrm>
        </p:spPr>
        <p:txBody>
          <a:bodyPr/>
          <a:lstStyle/>
          <a:p>
            <a:r>
              <a:rPr lang="cs-CZ" dirty="0" smtClean="0"/>
              <a:t>Petr Kolařík</a:t>
            </a:r>
            <a:endParaRPr lang="cs-CZ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457" y="2996952"/>
            <a:ext cx="2592288" cy="3419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598075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10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</a:t>
            </a:r>
            <a:r>
              <a:rPr lang="cs-CZ" dirty="0" smtClean="0"/>
              <a:t>vod</a:t>
            </a:r>
            <a:endParaRPr lang="cs-CZ" dirty="0"/>
          </a:p>
        </p:txBody>
      </p:sp>
      <p:graphicFrame>
        <p:nvGraphicFramePr>
          <p:cNvPr id="10" name="Zástupný symbol pro obsah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679714"/>
              </p:ext>
            </p:extLst>
          </p:nvPr>
        </p:nvGraphicFramePr>
        <p:xfrm>
          <a:off x="1584929" y="1306221"/>
          <a:ext cx="7558613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2" name="Picture 5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498" y="5540517"/>
            <a:ext cx="681738" cy="89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249028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10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Technika a co umí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Dnes si pomocí techniky můžete najít nebo vyrobit co budete chtít.</a:t>
            </a:r>
          </a:p>
          <a:p>
            <a:r>
              <a:rPr lang="cs-CZ" dirty="0" smtClean="0"/>
              <a:t>Pomocí mobilu můžete komunikovat s kýmkoli na celém světě, pomocí počítače a notebooků si můžete zahrát hry, vytvořit program nebo si najít cokoli co potřebujete. </a:t>
            </a:r>
            <a:r>
              <a:rPr lang="cs-CZ" dirty="0"/>
              <a:t>S</a:t>
            </a:r>
            <a:r>
              <a:rPr lang="cs-CZ" dirty="0" smtClean="0"/>
              <a:t> auty, letadly a jinými dopravními prostředky se můžete dopravit  po celé zeměkouli atd.</a:t>
            </a:r>
            <a:endParaRPr lang="cs-CZ" dirty="0"/>
          </a:p>
        </p:txBody>
      </p:sp>
      <p:pic>
        <p:nvPicPr>
          <p:cNvPr id="5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36" y="5540517"/>
            <a:ext cx="681738" cy="89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Samsung S8500 Wav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4271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Mobil byl vynalezen okolo roku 1955. </a:t>
            </a:r>
            <a:endParaRPr lang="cs-CZ" dirty="0"/>
          </a:p>
          <a:p>
            <a:r>
              <a:rPr lang="cs-CZ" dirty="0" smtClean="0"/>
              <a:t>Mobily se postupně vyvíjely přes drátové mobily, které musely být zastrčeny v zásuvce, poté se vynalezly mobily bezdrátové, které se musely dát občas nabít, ale jinak se s nimi mohlo chodit volně po bytu nebo na zahradu.</a:t>
            </a:r>
            <a:br>
              <a:rPr lang="cs-CZ" dirty="0" smtClean="0"/>
            </a:br>
            <a:r>
              <a:rPr lang="cs-CZ" dirty="0" smtClean="0"/>
              <a:t>Dnešní mobily jsou úplně jiné než</a:t>
            </a:r>
            <a:br>
              <a:rPr lang="cs-CZ" dirty="0" smtClean="0"/>
            </a:br>
            <a:r>
              <a:rPr lang="cs-CZ" dirty="0" smtClean="0"/>
              <a:t>před 20 lety. Jsou dotykové </a:t>
            </a:r>
            <a:br>
              <a:rPr lang="cs-CZ" dirty="0" smtClean="0"/>
            </a:br>
            <a:r>
              <a:rPr lang="cs-CZ" dirty="0" smtClean="0"/>
              <a:t>(bez tlačítek), umí se připojit na </a:t>
            </a:r>
            <a:br>
              <a:rPr lang="cs-CZ" dirty="0" smtClean="0"/>
            </a:br>
            <a:r>
              <a:rPr lang="cs-CZ" dirty="0" smtClean="0"/>
              <a:t>  </a:t>
            </a:r>
            <a:r>
              <a:rPr lang="cs-CZ" dirty="0" err="1" smtClean="0"/>
              <a:t>wi-fi</a:t>
            </a:r>
            <a:r>
              <a:rPr lang="cs-CZ" dirty="0" smtClean="0"/>
              <a:t>, fungují na nich různé </a:t>
            </a:r>
            <a:br>
              <a:rPr lang="cs-CZ" dirty="0" smtClean="0"/>
            </a:br>
            <a:r>
              <a:rPr lang="cs-CZ" dirty="0" smtClean="0"/>
              <a:t>   aplikace atd.</a:t>
            </a:r>
          </a:p>
        </p:txBody>
      </p:sp>
      <p:pic>
        <p:nvPicPr>
          <p:cNvPr id="4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36" y="5540517"/>
            <a:ext cx="681738" cy="89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2" name="Picture 2" descr="Samsung S8500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C:\Users\zak\AppData\Local\Microsoft\Windows\Temporary Internet Files\Content.IE5\U4HITYLN\MC900441332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0544" y="41148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96104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51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Počítače a notebooky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Počítače vznikly v 19. století.</a:t>
            </a:r>
          </a:p>
          <a:p>
            <a:r>
              <a:rPr lang="cs-CZ" dirty="0" smtClean="0"/>
              <a:t>Počítače (podobně jako mobily) se pořád vyvíjí.</a:t>
            </a:r>
            <a:br>
              <a:rPr lang="cs-CZ" dirty="0" smtClean="0"/>
            </a:br>
            <a:r>
              <a:rPr lang="cs-CZ" dirty="0" smtClean="0"/>
              <a:t>Dnes se na stolním počítači dá dělat v podstatě cokoliv. Můžete si cokoliv vytisknout nebo najít.</a:t>
            </a:r>
          </a:p>
          <a:p>
            <a:r>
              <a:rPr lang="cs-CZ" dirty="0" smtClean="0"/>
              <a:t>Hardware jsou ty věci, které můžete chytit (myš, monitor, klávesnice…)</a:t>
            </a:r>
          </a:p>
          <a:p>
            <a:r>
              <a:rPr lang="cs-CZ" dirty="0" smtClean="0"/>
              <a:t>Software je program, který řídí </a:t>
            </a:r>
            <a:br>
              <a:rPr lang="cs-CZ" dirty="0" smtClean="0"/>
            </a:br>
            <a:r>
              <a:rPr lang="cs-CZ" dirty="0" smtClean="0"/>
              <a:t>	celý chod počítače. </a:t>
            </a:r>
            <a:endParaRPr lang="cs-CZ" dirty="0"/>
          </a:p>
        </p:txBody>
      </p:sp>
      <p:pic>
        <p:nvPicPr>
          <p:cNvPr id="4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36" y="5540517"/>
            <a:ext cx="681738" cy="89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581128"/>
            <a:ext cx="3023385" cy="1858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307813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0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Dopravní prostředky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Auta- Nejrychlejší auto na světě je </a:t>
            </a:r>
            <a:r>
              <a:rPr lang="cs-CZ" dirty="0" err="1"/>
              <a:t>Hennessey</a:t>
            </a:r>
            <a:r>
              <a:rPr lang="cs-CZ" dirty="0"/>
              <a:t> </a:t>
            </a:r>
            <a:r>
              <a:rPr lang="cs-CZ" dirty="0" err="1"/>
              <a:t>Venom</a:t>
            </a:r>
            <a:r>
              <a:rPr lang="cs-CZ" dirty="0"/>
              <a:t> </a:t>
            </a:r>
            <a:r>
              <a:rPr lang="cs-CZ" dirty="0" smtClean="0"/>
              <a:t>GT. Maximální rychlost je 428 km/h.</a:t>
            </a:r>
          </a:p>
          <a:p>
            <a:r>
              <a:rPr lang="cs-CZ" dirty="0" smtClean="0"/>
              <a:t>Letadla- Letadla jsou prostředky díky kterým můžeme létat přes oceán kratší dobu než by to bylo lodí. Nejrychlejší letadlo je X-43A, které letělo rychlostí až 11 000 km/h.</a:t>
            </a:r>
          </a:p>
          <a:p>
            <a:r>
              <a:rPr lang="cs-CZ" dirty="0" smtClean="0"/>
              <a:t>Lodě- Největší loď </a:t>
            </a:r>
            <a:r>
              <a:rPr lang="cs-CZ" dirty="0" err="1" smtClean="0"/>
              <a:t>Prelude</a:t>
            </a:r>
            <a:r>
              <a:rPr lang="cs-CZ" dirty="0" smtClean="0"/>
              <a:t> je </a:t>
            </a:r>
            <a:br>
              <a:rPr lang="cs-CZ" dirty="0" smtClean="0"/>
            </a:br>
            <a:r>
              <a:rPr lang="cs-CZ" dirty="0" smtClean="0"/>
              <a:t>delší než Empire </a:t>
            </a:r>
            <a:r>
              <a:rPr lang="cs-CZ" dirty="0" err="1" smtClean="0"/>
              <a:t>State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	</a:t>
            </a:r>
            <a:r>
              <a:rPr lang="cs-CZ" dirty="0" err="1" smtClean="0"/>
              <a:t>Building</a:t>
            </a:r>
            <a:r>
              <a:rPr lang="cs-CZ" dirty="0" smtClean="0"/>
              <a:t> a na jeho palubu </a:t>
            </a:r>
            <a:br>
              <a:rPr lang="cs-CZ" dirty="0" smtClean="0"/>
            </a:br>
            <a:r>
              <a:rPr lang="cs-CZ" dirty="0" smtClean="0"/>
              <a:t>  by se vešla 4 fotbalová hřiště.</a:t>
            </a:r>
            <a:endParaRPr lang="cs-CZ" dirty="0"/>
          </a:p>
        </p:txBody>
      </p:sp>
      <p:pic>
        <p:nvPicPr>
          <p:cNvPr id="4" name="Picture 5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36" y="5540517"/>
            <a:ext cx="681738" cy="899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C:\Program Files (x86)\Microsoft Office\MEDIA\CAGCAT10\j0212957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318" y="4365105"/>
            <a:ext cx="2588212" cy="1625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438098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0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pozornost. </a:t>
            </a:r>
          </a:p>
          <a:p>
            <a:endParaRPr lang="cs-CZ" dirty="0"/>
          </a:p>
          <a:p>
            <a:r>
              <a:rPr lang="cs-CZ" dirty="0" smtClean="0"/>
              <a:t>Zdroje: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Informace- </a:t>
            </a:r>
            <a:r>
              <a:rPr lang="cs-CZ" sz="1400" dirty="0">
                <a:hlinkClick r:id="rId2"/>
              </a:rPr>
              <a:t>http://zpravy.idnes.cz/delsi-nez-empire-state-building-na-more-vyplula-nejvetsi-svetova-lod-1jz-/</a:t>
            </a:r>
            <a:r>
              <a:rPr lang="cs-CZ" sz="1400" dirty="0" smtClean="0">
                <a:hlinkClick r:id="rId2"/>
              </a:rPr>
              <a:t>zahranicni.aspx?c=A131205_155418_zahranicni_pej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>
                <a:hlinkClick r:id="rId3"/>
              </a:rPr>
              <a:t>http://autofun.blesk.cz/zebricek-10-nejrychlejsich-aut-sveta-11788</a:t>
            </a:r>
            <a:r>
              <a:rPr lang="cs-CZ" sz="1400" dirty="0" smtClean="0">
                <a:hlinkClick r:id="rId3"/>
              </a:rPr>
              <a:t>/</a:t>
            </a:r>
            <a:r>
              <a:rPr lang="cs-CZ" dirty="0"/>
              <a:t/>
            </a:r>
            <a:br>
              <a:rPr lang="cs-CZ" dirty="0"/>
            </a:br>
            <a:r>
              <a:rPr lang="cs-CZ" sz="1400" dirty="0">
                <a:hlinkClick r:id="rId4"/>
              </a:rPr>
              <a:t>http://</a:t>
            </a:r>
            <a:r>
              <a:rPr lang="cs-CZ" sz="1400" dirty="0" smtClean="0">
                <a:hlinkClick r:id="rId4"/>
              </a:rPr>
              <a:t>atjkp.blog.cz/0705/10-nejrychlejsich-letadel-teda-z-tech-priznanejch-vsema-vladama</a:t>
            </a:r>
            <a:endParaRPr lang="cs-CZ" sz="1400" dirty="0" smtClean="0"/>
          </a:p>
          <a:p>
            <a:r>
              <a:rPr lang="cs-CZ" dirty="0"/>
              <a:t>Obrázky- </a:t>
            </a:r>
            <a:r>
              <a:rPr lang="cs-CZ" sz="1400" dirty="0">
                <a:hlinkClick r:id="rId5"/>
              </a:rPr>
              <a:t>http://mobil.idnes.cz/mobil-mesice-samsung-utoci-na-nokii-a-sony-ericsson-fx2-/</a:t>
            </a:r>
            <a:r>
              <a:rPr lang="cs-CZ" sz="1400" dirty="0" smtClean="0">
                <a:hlinkClick r:id="rId5"/>
              </a:rPr>
              <a:t>telefony.aspx?c=A101015_112952_telefony_kor</a:t>
            </a: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1400" dirty="0" smtClean="0">
                <a:hlinkClick r:id="rId6"/>
              </a:rPr>
              <a:t>http</a:t>
            </a:r>
            <a:r>
              <a:rPr lang="cs-CZ" sz="1400" dirty="0">
                <a:hlinkClick r:id="rId6"/>
              </a:rPr>
              <a:t>://</a:t>
            </a:r>
            <a:r>
              <a:rPr lang="cs-CZ" sz="1400" dirty="0" smtClean="0">
                <a:hlinkClick r:id="rId6"/>
              </a:rPr>
              <a:t>cloudlakes.com/reviews/bugatti-veyron.html</a:t>
            </a:r>
            <a:r>
              <a:rPr lang="cs-CZ" sz="1400" dirty="0"/>
              <a:t/>
            </a:r>
            <a:br>
              <a:rPr lang="cs-CZ" sz="1400" dirty="0"/>
            </a:br>
            <a:r>
              <a:rPr lang="cs-CZ" sz="1400" dirty="0">
                <a:hlinkClick r:id="rId7"/>
              </a:rPr>
              <a:t>http://bestblog.cz/prohlednout-si-notebook-pred-koupi-je-dulezite</a:t>
            </a:r>
            <a:r>
              <a:rPr lang="cs-CZ" sz="1400" dirty="0" smtClean="0">
                <a:hlinkClick r:id="rId7"/>
              </a:rPr>
              <a:t>/</a:t>
            </a:r>
            <a:r>
              <a:rPr lang="cs-CZ" sz="1400" dirty="0" smtClean="0"/>
              <a:t/>
            </a:r>
            <a:br>
              <a:rPr lang="cs-CZ" sz="1400" dirty="0" smtClean="0"/>
            </a:br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2751798789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105</TotalTime>
  <Words>209</Words>
  <Application>Microsoft Office PowerPoint</Application>
  <PresentationFormat>Předvádění na obrazovce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Vrchol</vt:lpstr>
      <vt:lpstr>Svět techniky a já</vt:lpstr>
      <vt:lpstr>Úvod</vt:lpstr>
      <vt:lpstr>Technika a co umí</vt:lpstr>
      <vt:lpstr>Mobily</vt:lpstr>
      <vt:lpstr>Počítače a notebooky</vt:lpstr>
      <vt:lpstr>Dopravní prostředky</vt:lpstr>
      <vt:lpstr>Konec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techniky a já</dc:title>
  <dc:creator>zak</dc:creator>
  <cp:lastModifiedBy>zak</cp:lastModifiedBy>
  <cp:revision>11</cp:revision>
  <dcterms:created xsi:type="dcterms:W3CDTF">2014-05-15T07:57:01Z</dcterms:created>
  <dcterms:modified xsi:type="dcterms:W3CDTF">2014-05-15T09:42:24Z</dcterms:modified>
</cp:coreProperties>
</file>