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9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5" r:id="rId16"/>
    <p:sldId id="272" r:id="rId17"/>
    <p:sldId id="269" r:id="rId18"/>
    <p:sldId id="276" r:id="rId19"/>
    <p:sldId id="277" r:id="rId20"/>
    <p:sldId id="270" r:id="rId21"/>
    <p:sldId id="274" r:id="rId22"/>
    <p:sldId id="273" r:id="rId23"/>
    <p:sldId id="278" r:id="rId24"/>
    <p:sldId id="262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D0C-A6BD-49DF-A39A-42F56CC485EB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C9AD-2A32-4207-8C01-65F179268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D0C-A6BD-49DF-A39A-42F56CC485EB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C9AD-2A32-4207-8C01-65F179268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D0C-A6BD-49DF-A39A-42F56CC485EB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C9AD-2A32-4207-8C01-65F179268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D0C-A6BD-49DF-A39A-42F56CC485EB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C9AD-2A32-4207-8C01-65F179268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D0C-A6BD-49DF-A39A-42F56CC485EB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C9AD-2A32-4207-8C01-65F179268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D0C-A6BD-49DF-A39A-42F56CC485EB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C9AD-2A32-4207-8C01-65F179268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D0C-A6BD-49DF-A39A-42F56CC485EB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C9AD-2A32-4207-8C01-65F179268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D0C-A6BD-49DF-A39A-42F56CC485EB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FEC9AD-2A32-4207-8C01-65F179268E9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D0C-A6BD-49DF-A39A-42F56CC485EB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C9AD-2A32-4207-8C01-65F179268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D0C-A6BD-49DF-A39A-42F56CC485EB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9FEC9AD-2A32-4207-8C01-65F179268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94A9D0C-A6BD-49DF-A39A-42F56CC485EB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C9AD-2A32-4207-8C01-65F179268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94A9D0C-A6BD-49DF-A39A-42F56CC485EB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9FEC9AD-2A32-4207-8C01-65F179268E9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gif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gify.nou.cz/" TargetMode="External"/><Relationship Id="rId2" Type="http://schemas.openxmlformats.org/officeDocument/2006/relationships/hyperlink" Target="http://www.google.com/imghp?hl=c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9.jpeg"/><Relationship Id="rId7" Type="http://schemas.openxmlformats.org/officeDocument/2006/relationships/image" Target="../media/image13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gif"/><Relationship Id="rId4" Type="http://schemas.openxmlformats.org/officeDocument/2006/relationships/image" Target="../media/image10.jpeg"/><Relationship Id="rId9" Type="http://schemas.openxmlformats.org/officeDocument/2006/relationships/image" Target="../media/image1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204864"/>
            <a:ext cx="6480048" cy="2301240"/>
          </a:xfrm>
        </p:spPr>
        <p:txBody>
          <a:bodyPr/>
          <a:lstStyle/>
          <a:p>
            <a:r>
              <a:rPr lang="cs-CZ" dirty="0" smtClean="0"/>
              <a:t>Svět techniky a já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1044624" y="1772816"/>
            <a:ext cx="6480048" cy="1752600"/>
          </a:xfrm>
        </p:spPr>
        <p:txBody>
          <a:bodyPr/>
          <a:lstStyle/>
          <a:p>
            <a:r>
              <a:rPr lang="cs-CZ" dirty="0" smtClean="0"/>
              <a:t>Tereza </a:t>
            </a:r>
            <a:r>
              <a:rPr lang="cs-CZ" dirty="0" err="1" smtClean="0"/>
              <a:t>Kudělová</a:t>
            </a:r>
            <a:endParaRPr lang="cs-CZ" dirty="0"/>
          </a:p>
        </p:txBody>
      </p:sp>
      <p:pic>
        <p:nvPicPr>
          <p:cNvPr id="19458" name="Picture 2" descr="http://www.gify.nou.cz/do1_auta_soubory/a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877272"/>
            <a:ext cx="8280920" cy="54292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2.Je technika v dnešní době vyspělá?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Ano.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Ne.</a:t>
            </a:r>
            <a:endParaRPr lang="cs-CZ" dirty="0"/>
          </a:p>
        </p:txBody>
      </p:sp>
      <p:pic>
        <p:nvPicPr>
          <p:cNvPr id="35842" name="Picture 2" descr="http://www.seniorweb.ch/files/imagecache/gen-full/wysiwyg_imageupload/2616/denken_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1124744"/>
            <a:ext cx="1958616" cy="244827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467600" cy="1143000"/>
          </a:xfrm>
        </p:spPr>
        <p:txBody>
          <a:bodyPr>
            <a:noAutofit/>
          </a:bodyPr>
          <a:lstStyle/>
          <a:p>
            <a:r>
              <a:rPr lang="cs-CZ" sz="9600" dirty="0" smtClean="0"/>
              <a:t>Dobře</a:t>
            </a:r>
            <a:endParaRPr lang="cs-CZ" sz="9600" dirty="0"/>
          </a:p>
        </p:txBody>
      </p:sp>
      <p:pic>
        <p:nvPicPr>
          <p:cNvPr id="20482" name="Picture 2" descr="C:\Users\ucitel\AppData\Local\Microsoft\Windows\Temporary Internet Files\Content.IE5\GWB3UH9C\MC9004377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492896"/>
            <a:ext cx="3599015" cy="2950319"/>
          </a:xfrm>
          <a:prstGeom prst="rect">
            <a:avLst/>
          </a:prstGeom>
          <a:noFill/>
        </p:spPr>
      </p:pic>
      <p:sp>
        <p:nvSpPr>
          <p:cNvPr id="5" name="Šipka doprava 4">
            <a:hlinkClick r:id="rId3" action="ppaction://hlinksldjump"/>
          </p:cNvPr>
          <p:cNvSpPr/>
          <p:nvPr/>
        </p:nvSpPr>
        <p:spPr>
          <a:xfrm>
            <a:off x="6588224" y="5085184"/>
            <a:ext cx="1907704" cy="1196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Další otázka.</a:t>
            </a:r>
            <a:endParaRPr lang="cs-CZ" dirty="0"/>
          </a:p>
        </p:txBody>
      </p:sp>
      <p:sp>
        <p:nvSpPr>
          <p:cNvPr id="6" name="Šipka doprava 5">
            <a:hlinkClick r:id="rId4" action="ppaction://hlinksldjump"/>
          </p:cNvPr>
          <p:cNvSpPr/>
          <p:nvPr/>
        </p:nvSpPr>
        <p:spPr>
          <a:xfrm flipH="1">
            <a:off x="467544" y="5085184"/>
            <a:ext cx="1944216" cy="126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Zpět.</a:t>
            </a:r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467600" cy="1143000"/>
          </a:xfrm>
        </p:spPr>
        <p:txBody>
          <a:bodyPr>
            <a:noAutofit/>
          </a:bodyPr>
          <a:lstStyle/>
          <a:p>
            <a:r>
              <a:rPr lang="cs-CZ" sz="9600" dirty="0" smtClean="0"/>
              <a:t>Špatně</a:t>
            </a:r>
            <a:endParaRPr lang="cs-CZ" sz="9600" dirty="0"/>
          </a:p>
        </p:txBody>
      </p:sp>
      <p:pic>
        <p:nvPicPr>
          <p:cNvPr id="21506" name="Picture 2" descr="C:\Users\ucitel\AppData\Local\Microsoft\Windows\Temporary Internet Files\Content.IE5\89A52328\MC9004343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44824"/>
            <a:ext cx="3806304" cy="3876791"/>
          </a:xfrm>
          <a:prstGeom prst="rect">
            <a:avLst/>
          </a:prstGeom>
          <a:noFill/>
        </p:spPr>
      </p:pic>
      <p:sp>
        <p:nvSpPr>
          <p:cNvPr id="5" name="Šipka doprava 4">
            <a:hlinkClick r:id="rId3" action="ppaction://hlinksldjump"/>
          </p:cNvPr>
          <p:cNvSpPr/>
          <p:nvPr/>
        </p:nvSpPr>
        <p:spPr>
          <a:xfrm flipH="1">
            <a:off x="467544" y="5085184"/>
            <a:ext cx="1944216" cy="126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Zpět.</a:t>
            </a:r>
            <a:endParaRPr lang="cs-CZ" dirty="0"/>
          </a:p>
        </p:txBody>
      </p:sp>
      <p:sp>
        <p:nvSpPr>
          <p:cNvPr id="6" name="Šipka doprava 5">
            <a:hlinkClick r:id="rId4" action="ppaction://hlinksldjump"/>
          </p:cNvPr>
          <p:cNvSpPr/>
          <p:nvPr/>
        </p:nvSpPr>
        <p:spPr>
          <a:xfrm>
            <a:off x="6588224" y="5085184"/>
            <a:ext cx="1907704" cy="1196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Další otázka.</a:t>
            </a:r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3.Mezi techniku patří….(doplň)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Jízdní kolo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Strom</a:t>
            </a:r>
            <a:endParaRPr lang="cs-CZ" dirty="0" smtClean="0"/>
          </a:p>
          <a:p>
            <a:r>
              <a:rPr lang="cs-CZ" dirty="0" smtClean="0">
                <a:hlinkClick r:id="rId4" action="ppaction://hlinksldjump"/>
              </a:rPr>
              <a:t>žirafa</a:t>
            </a:r>
            <a:endParaRPr lang="cs-CZ" dirty="0" smtClean="0"/>
          </a:p>
        </p:txBody>
      </p:sp>
      <p:pic>
        <p:nvPicPr>
          <p:cNvPr id="4" name="Picture 2" descr="http://www.seniorweb.ch/files/imagecache/gen-full/wysiwyg_imageupload/2616/denken_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1124744"/>
            <a:ext cx="1958616" cy="244827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467600" cy="1143000"/>
          </a:xfrm>
        </p:spPr>
        <p:txBody>
          <a:bodyPr>
            <a:noAutofit/>
          </a:bodyPr>
          <a:lstStyle/>
          <a:p>
            <a:r>
              <a:rPr lang="cs-CZ" sz="9600" dirty="0" smtClean="0"/>
              <a:t>Dobře</a:t>
            </a:r>
            <a:endParaRPr lang="cs-CZ" sz="9600" dirty="0"/>
          </a:p>
        </p:txBody>
      </p:sp>
      <p:pic>
        <p:nvPicPr>
          <p:cNvPr id="20482" name="Picture 2" descr="C:\Users\ucitel\AppData\Local\Microsoft\Windows\Temporary Internet Files\Content.IE5\GWB3UH9C\MC9004377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492896"/>
            <a:ext cx="3599015" cy="2950319"/>
          </a:xfrm>
          <a:prstGeom prst="rect">
            <a:avLst/>
          </a:prstGeom>
          <a:noFill/>
        </p:spPr>
      </p:pic>
      <p:sp>
        <p:nvSpPr>
          <p:cNvPr id="5" name="Šipka doprava 4">
            <a:hlinkClick r:id="rId3" action="ppaction://hlinksldjump"/>
          </p:cNvPr>
          <p:cNvSpPr/>
          <p:nvPr/>
        </p:nvSpPr>
        <p:spPr>
          <a:xfrm>
            <a:off x="6588224" y="5085184"/>
            <a:ext cx="1907704" cy="1196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Další otázka.</a:t>
            </a:r>
            <a:endParaRPr lang="cs-CZ" dirty="0"/>
          </a:p>
        </p:txBody>
      </p:sp>
      <p:sp>
        <p:nvSpPr>
          <p:cNvPr id="6" name="Šipka doprava 5">
            <a:hlinkClick r:id="rId4" action="ppaction://hlinksldjump"/>
          </p:cNvPr>
          <p:cNvSpPr/>
          <p:nvPr/>
        </p:nvSpPr>
        <p:spPr>
          <a:xfrm flipH="1">
            <a:off x="467544" y="5085184"/>
            <a:ext cx="1944216" cy="126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Zpět.</a:t>
            </a:r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467600" cy="1143000"/>
          </a:xfrm>
        </p:spPr>
        <p:txBody>
          <a:bodyPr>
            <a:noAutofit/>
          </a:bodyPr>
          <a:lstStyle/>
          <a:p>
            <a:r>
              <a:rPr lang="cs-CZ" sz="9600" dirty="0" smtClean="0"/>
              <a:t>Špatně</a:t>
            </a:r>
            <a:endParaRPr lang="cs-CZ" sz="9600" dirty="0"/>
          </a:p>
        </p:txBody>
      </p:sp>
      <p:pic>
        <p:nvPicPr>
          <p:cNvPr id="21506" name="Picture 2" descr="C:\Users\ucitel\AppData\Local\Microsoft\Windows\Temporary Internet Files\Content.IE5\89A52328\MC9004343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44824"/>
            <a:ext cx="3806304" cy="3876791"/>
          </a:xfrm>
          <a:prstGeom prst="rect">
            <a:avLst/>
          </a:prstGeom>
          <a:noFill/>
        </p:spPr>
      </p:pic>
      <p:sp>
        <p:nvSpPr>
          <p:cNvPr id="7" name="Šipka doprava 6">
            <a:hlinkClick r:id="rId3" action="ppaction://hlinksldjump"/>
          </p:cNvPr>
          <p:cNvSpPr/>
          <p:nvPr/>
        </p:nvSpPr>
        <p:spPr>
          <a:xfrm>
            <a:off x="6588224" y="5085184"/>
            <a:ext cx="1907704" cy="1196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Další otázka.</a:t>
            </a:r>
            <a:endParaRPr lang="cs-CZ" dirty="0"/>
          </a:p>
        </p:txBody>
      </p:sp>
      <p:sp>
        <p:nvSpPr>
          <p:cNvPr id="8" name="Šipka doprava 7">
            <a:hlinkClick r:id="rId4" action="ppaction://hlinksldjump"/>
          </p:cNvPr>
          <p:cNvSpPr/>
          <p:nvPr/>
        </p:nvSpPr>
        <p:spPr>
          <a:xfrm flipH="1">
            <a:off x="467544" y="5085184"/>
            <a:ext cx="1944216" cy="126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Zpět.</a:t>
            </a:r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467600" cy="1143000"/>
          </a:xfrm>
        </p:spPr>
        <p:txBody>
          <a:bodyPr>
            <a:noAutofit/>
          </a:bodyPr>
          <a:lstStyle/>
          <a:p>
            <a:r>
              <a:rPr lang="cs-CZ" sz="9600" dirty="0" smtClean="0"/>
              <a:t>Špatně</a:t>
            </a:r>
            <a:endParaRPr lang="cs-CZ" sz="9600" dirty="0"/>
          </a:p>
        </p:txBody>
      </p:sp>
      <p:pic>
        <p:nvPicPr>
          <p:cNvPr id="21506" name="Picture 2" descr="C:\Users\ucitel\AppData\Local\Microsoft\Windows\Temporary Internet Files\Content.IE5\89A52328\MC9004343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44824"/>
            <a:ext cx="3806304" cy="3876791"/>
          </a:xfrm>
          <a:prstGeom prst="rect">
            <a:avLst/>
          </a:prstGeom>
          <a:noFill/>
        </p:spPr>
      </p:pic>
      <p:sp>
        <p:nvSpPr>
          <p:cNvPr id="7" name="Šipka doprava 6">
            <a:hlinkClick r:id="rId3" action="ppaction://hlinksldjump"/>
          </p:cNvPr>
          <p:cNvSpPr/>
          <p:nvPr/>
        </p:nvSpPr>
        <p:spPr>
          <a:xfrm>
            <a:off x="6588224" y="5085184"/>
            <a:ext cx="1907704" cy="1196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Další otázka.</a:t>
            </a:r>
            <a:endParaRPr lang="cs-CZ" dirty="0"/>
          </a:p>
        </p:txBody>
      </p:sp>
      <p:sp>
        <p:nvSpPr>
          <p:cNvPr id="8" name="Šipka doprava 7">
            <a:hlinkClick r:id="rId4" action="ppaction://hlinksldjump"/>
          </p:cNvPr>
          <p:cNvSpPr/>
          <p:nvPr/>
        </p:nvSpPr>
        <p:spPr>
          <a:xfrm flipH="1">
            <a:off x="467544" y="5085184"/>
            <a:ext cx="1944216" cy="126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Zpět.</a:t>
            </a:r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4.Je pračka technický výrobek?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Ano.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Ne.</a:t>
            </a:r>
            <a:endParaRPr lang="cs-CZ" dirty="0"/>
          </a:p>
        </p:txBody>
      </p:sp>
      <p:pic>
        <p:nvPicPr>
          <p:cNvPr id="4" name="Picture 2" descr="http://www.seniorweb.ch/files/imagecache/gen-full/wysiwyg_imageupload/2616/denken_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1124744"/>
            <a:ext cx="1958616" cy="244827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467600" cy="1143000"/>
          </a:xfrm>
        </p:spPr>
        <p:txBody>
          <a:bodyPr>
            <a:noAutofit/>
          </a:bodyPr>
          <a:lstStyle/>
          <a:p>
            <a:r>
              <a:rPr lang="cs-CZ" sz="9600" dirty="0" smtClean="0"/>
              <a:t>Špatně</a:t>
            </a:r>
            <a:endParaRPr lang="cs-CZ" sz="9600" dirty="0"/>
          </a:p>
        </p:txBody>
      </p:sp>
      <p:pic>
        <p:nvPicPr>
          <p:cNvPr id="21506" name="Picture 2" descr="C:\Users\ucitel\AppData\Local\Microsoft\Windows\Temporary Internet Files\Content.IE5\89A52328\MC9004343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44824"/>
            <a:ext cx="3806304" cy="3876791"/>
          </a:xfrm>
          <a:prstGeom prst="rect">
            <a:avLst/>
          </a:prstGeom>
          <a:noFill/>
        </p:spPr>
      </p:pic>
      <p:sp>
        <p:nvSpPr>
          <p:cNvPr id="7" name="Šipka doprava 6">
            <a:hlinkClick r:id="rId3" action="ppaction://hlinksldjump"/>
          </p:cNvPr>
          <p:cNvSpPr/>
          <p:nvPr/>
        </p:nvSpPr>
        <p:spPr>
          <a:xfrm>
            <a:off x="6588224" y="5085184"/>
            <a:ext cx="1907704" cy="1196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Další otázka.</a:t>
            </a:r>
            <a:endParaRPr lang="cs-CZ" dirty="0"/>
          </a:p>
        </p:txBody>
      </p:sp>
      <p:sp>
        <p:nvSpPr>
          <p:cNvPr id="8" name="Šipka doprava 7">
            <a:hlinkClick r:id="rId4" action="ppaction://hlinksldjump"/>
          </p:cNvPr>
          <p:cNvSpPr/>
          <p:nvPr/>
        </p:nvSpPr>
        <p:spPr>
          <a:xfrm flipH="1">
            <a:off x="467544" y="5085184"/>
            <a:ext cx="1944216" cy="126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Zpět.</a:t>
            </a:r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467600" cy="1143000"/>
          </a:xfrm>
        </p:spPr>
        <p:txBody>
          <a:bodyPr>
            <a:noAutofit/>
          </a:bodyPr>
          <a:lstStyle/>
          <a:p>
            <a:r>
              <a:rPr lang="cs-CZ" sz="9600" dirty="0" smtClean="0"/>
              <a:t>Dobře</a:t>
            </a:r>
            <a:endParaRPr lang="cs-CZ" sz="9600" dirty="0"/>
          </a:p>
        </p:txBody>
      </p:sp>
      <p:pic>
        <p:nvPicPr>
          <p:cNvPr id="20482" name="Picture 2" descr="C:\Users\ucitel\AppData\Local\Microsoft\Windows\Temporary Internet Files\Content.IE5\GWB3UH9C\MC9004377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492896"/>
            <a:ext cx="3599015" cy="2950319"/>
          </a:xfrm>
          <a:prstGeom prst="rect">
            <a:avLst/>
          </a:prstGeom>
          <a:noFill/>
        </p:spPr>
      </p:pic>
      <p:sp>
        <p:nvSpPr>
          <p:cNvPr id="5" name="Šipka doprava 4">
            <a:hlinkClick r:id="rId3" action="ppaction://hlinksldjump"/>
          </p:cNvPr>
          <p:cNvSpPr/>
          <p:nvPr/>
        </p:nvSpPr>
        <p:spPr>
          <a:xfrm>
            <a:off x="6588224" y="5085184"/>
            <a:ext cx="1907704" cy="1196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Další otázka.</a:t>
            </a:r>
            <a:endParaRPr lang="cs-CZ" dirty="0"/>
          </a:p>
        </p:txBody>
      </p:sp>
      <p:sp>
        <p:nvSpPr>
          <p:cNvPr id="6" name="Šipka doprava 5">
            <a:hlinkClick r:id="rId4" action="ppaction://hlinksldjump"/>
          </p:cNvPr>
          <p:cNvSpPr/>
          <p:nvPr/>
        </p:nvSpPr>
        <p:spPr>
          <a:xfrm flipH="1">
            <a:off x="467544" y="5085184"/>
            <a:ext cx="1944216" cy="126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Zpět.</a:t>
            </a:r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Od začátku techniky jsme přešli z dřevěných kol a vozů na letadla,auta,autobusy,motorky a další věci potřebné k blahobytnému životu.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Technika vede lidstvo</a:t>
            </a:r>
          </a:p>
          <a:p>
            <a:pPr>
              <a:buNone/>
            </a:pPr>
            <a:r>
              <a:rPr lang="cs-CZ" dirty="0" smtClean="0"/>
              <a:t>      k dokonalosti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S technikou se můžeme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setkat všude okolo!!!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146" name="Picture 2" descr="http://www.batnovice.cz/spolky/images/truhli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717032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5.Je ovce technický výrobek?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Ano.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Ne.</a:t>
            </a:r>
            <a:endParaRPr lang="cs-CZ" dirty="0"/>
          </a:p>
        </p:txBody>
      </p:sp>
      <p:pic>
        <p:nvPicPr>
          <p:cNvPr id="4" name="Picture 2" descr="http://www.seniorweb.ch/files/imagecache/gen-full/wysiwyg_imageupload/2616/denken_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1124744"/>
            <a:ext cx="1958616" cy="244827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467600" cy="1143000"/>
          </a:xfrm>
        </p:spPr>
        <p:txBody>
          <a:bodyPr>
            <a:noAutofit/>
          </a:bodyPr>
          <a:lstStyle/>
          <a:p>
            <a:r>
              <a:rPr lang="cs-CZ" sz="9600" dirty="0" smtClean="0"/>
              <a:t>Dobře</a:t>
            </a:r>
            <a:endParaRPr lang="cs-CZ" sz="9600" dirty="0"/>
          </a:p>
        </p:txBody>
      </p:sp>
      <p:pic>
        <p:nvPicPr>
          <p:cNvPr id="20482" name="Picture 2" descr="C:\Users\ucitel\AppData\Local\Microsoft\Windows\Temporary Internet Files\Content.IE5\GWB3UH9C\MC9004377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492896"/>
            <a:ext cx="3599015" cy="2950319"/>
          </a:xfrm>
          <a:prstGeom prst="rect">
            <a:avLst/>
          </a:prstGeom>
          <a:noFill/>
        </p:spPr>
      </p:pic>
      <p:sp>
        <p:nvSpPr>
          <p:cNvPr id="5" name="Šipka doprava 4">
            <a:hlinkClick r:id="rId3" action="ppaction://hlinksldjump"/>
          </p:cNvPr>
          <p:cNvSpPr/>
          <p:nvPr/>
        </p:nvSpPr>
        <p:spPr>
          <a:xfrm>
            <a:off x="6588224" y="5085184"/>
            <a:ext cx="1907704" cy="1196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Konec.</a:t>
            </a:r>
            <a:endParaRPr lang="cs-CZ" dirty="0"/>
          </a:p>
        </p:txBody>
      </p:sp>
      <p:sp>
        <p:nvSpPr>
          <p:cNvPr id="6" name="Šipka doprava 5">
            <a:hlinkClick r:id="rId4" action="ppaction://hlinksldjump"/>
          </p:cNvPr>
          <p:cNvSpPr/>
          <p:nvPr/>
        </p:nvSpPr>
        <p:spPr>
          <a:xfrm flipH="1">
            <a:off x="467544" y="5085184"/>
            <a:ext cx="1944216" cy="126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Zpět.</a:t>
            </a:r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467600" cy="1143000"/>
          </a:xfrm>
        </p:spPr>
        <p:txBody>
          <a:bodyPr>
            <a:noAutofit/>
          </a:bodyPr>
          <a:lstStyle/>
          <a:p>
            <a:r>
              <a:rPr lang="cs-CZ" sz="9600" dirty="0" smtClean="0"/>
              <a:t>Špatně</a:t>
            </a:r>
            <a:endParaRPr lang="cs-CZ" sz="9600" dirty="0"/>
          </a:p>
        </p:txBody>
      </p:sp>
      <p:pic>
        <p:nvPicPr>
          <p:cNvPr id="21506" name="Picture 2" descr="C:\Users\ucitel\AppData\Local\Microsoft\Windows\Temporary Internet Files\Content.IE5\89A52328\MC9004343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44824"/>
            <a:ext cx="3806304" cy="3876791"/>
          </a:xfrm>
          <a:prstGeom prst="rect">
            <a:avLst/>
          </a:prstGeom>
          <a:noFill/>
        </p:spPr>
      </p:pic>
      <p:sp>
        <p:nvSpPr>
          <p:cNvPr id="5" name="Šipka doprava 4">
            <a:hlinkClick r:id="rId3" action="ppaction://hlinksldjump"/>
          </p:cNvPr>
          <p:cNvSpPr/>
          <p:nvPr/>
        </p:nvSpPr>
        <p:spPr>
          <a:xfrm flipH="1">
            <a:off x="467544" y="5085184"/>
            <a:ext cx="1944216" cy="126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Zpět.</a:t>
            </a:r>
            <a:endParaRPr lang="cs-CZ" dirty="0"/>
          </a:p>
        </p:txBody>
      </p:sp>
      <p:sp>
        <p:nvSpPr>
          <p:cNvPr id="6" name="Šipka doprava 5">
            <a:hlinkClick r:id="rId4" action="ppaction://hlinksldjump"/>
          </p:cNvPr>
          <p:cNvSpPr/>
          <p:nvPr/>
        </p:nvSpPr>
        <p:spPr>
          <a:xfrm>
            <a:off x="6588224" y="5085184"/>
            <a:ext cx="1907704" cy="1196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konec.</a:t>
            </a:r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ucitel\AppData\Local\Microsoft\Windows\Temporary Internet Files\Content.IE5\89A52328\MC90035961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8421">
            <a:off x="2676640" y="-703020"/>
            <a:ext cx="3772594" cy="5908880"/>
          </a:xfrm>
          <a:prstGeom prst="rect">
            <a:avLst/>
          </a:prstGeom>
          <a:noFill/>
        </p:spPr>
      </p:pic>
      <p:pic>
        <p:nvPicPr>
          <p:cNvPr id="22531" name="Picture 3" descr="C:\Users\ucitel\AppData\Local\Microsoft\Windows\Temporary Internet Files\Content.IE5\89A52328\MC900359619[1].wmf"/>
          <p:cNvPicPr>
            <a:picLocks noChangeAspect="1" noChangeArrowheads="1"/>
          </p:cNvPicPr>
          <p:nvPr/>
        </p:nvPicPr>
        <p:blipFill>
          <a:blip r:embed="rId2" cstate="print"/>
          <a:srcRect t="43263" r="12586"/>
          <a:stretch>
            <a:fillRect/>
          </a:stretch>
        </p:blipFill>
        <p:spPr bwMode="auto">
          <a:xfrm rot="18785756">
            <a:off x="4270496" y="2459386"/>
            <a:ext cx="2305615" cy="2343892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734701">
            <a:off x="2150691" y="3506733"/>
            <a:ext cx="7467600" cy="1143000"/>
          </a:xfrm>
        </p:spPr>
        <p:txBody>
          <a:bodyPr>
            <a:noAutofit/>
          </a:bodyPr>
          <a:lstStyle/>
          <a:p>
            <a:r>
              <a:rPr lang="cs-CZ" sz="9600" dirty="0" smtClean="0"/>
              <a:t>Konec</a:t>
            </a:r>
            <a:endParaRPr lang="cs-CZ" sz="96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4525963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google.com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imghp</a:t>
            </a:r>
            <a:r>
              <a:rPr lang="cs-CZ" dirty="0" smtClean="0">
                <a:hlinkClick r:id="rId2"/>
              </a:rPr>
              <a:t>?</a:t>
            </a:r>
            <a:r>
              <a:rPr lang="cs-CZ" dirty="0" err="1" smtClean="0">
                <a:hlinkClick r:id="rId2"/>
              </a:rPr>
              <a:t>hl</a:t>
            </a:r>
            <a:r>
              <a:rPr lang="cs-CZ" dirty="0" smtClean="0">
                <a:hlinkClick r:id="rId2"/>
              </a:rPr>
              <a:t>=</a:t>
            </a:r>
            <a:r>
              <a:rPr lang="cs-CZ" dirty="0" err="1" smtClean="0">
                <a:hlinkClick r:id="rId2"/>
              </a:rPr>
              <a:t>cs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http://gify.nou.cz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 techniku patří i další věci např. pračka,myčka,vodní kolo, žehlička, trouba,elektřina,počítač a další věci.</a:t>
            </a:r>
            <a:endParaRPr lang="cs-CZ" dirty="0"/>
          </a:p>
        </p:txBody>
      </p:sp>
      <p:pic>
        <p:nvPicPr>
          <p:cNvPr id="36866" name="Picture 2" descr="http://www.gify.nou.cz/r_zehleni_soubory/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149080"/>
            <a:ext cx="1944216" cy="1944217"/>
          </a:xfrm>
          <a:prstGeom prst="rect">
            <a:avLst/>
          </a:prstGeom>
          <a:noFill/>
        </p:spPr>
      </p:pic>
      <p:pic>
        <p:nvPicPr>
          <p:cNvPr id="36868" name="Picture 4" descr="http://www.gify.nou.cz/r_zehleni_soubory/9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5013176"/>
            <a:ext cx="1200150" cy="1323975"/>
          </a:xfrm>
          <a:prstGeom prst="rect">
            <a:avLst/>
          </a:prstGeom>
          <a:noFill/>
        </p:spPr>
      </p:pic>
      <p:pic>
        <p:nvPicPr>
          <p:cNvPr id="36870" name="Picture 6" descr="http://www.gify.nou.cz/r_zehleni_soubory/vec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764704"/>
            <a:ext cx="1575535" cy="1009958"/>
          </a:xfrm>
          <a:prstGeom prst="rect">
            <a:avLst/>
          </a:prstGeom>
          <a:noFill/>
        </p:spPr>
      </p:pic>
      <p:pic>
        <p:nvPicPr>
          <p:cNvPr id="36872" name="Picture 8" descr="http://www.gify.nou.cz/pc1_soubory/97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3212976"/>
            <a:ext cx="3419475" cy="1638300"/>
          </a:xfrm>
          <a:prstGeom prst="rect">
            <a:avLst/>
          </a:prstGeom>
          <a:noFill/>
        </p:spPr>
      </p:pic>
      <p:pic>
        <p:nvPicPr>
          <p:cNvPr id="36874" name="Picture 10" descr="http://www.gify.nou.cz/pc1_soubory/98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76950" y="2636912"/>
            <a:ext cx="3067050" cy="198120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</a:t>
            </a:r>
            <a:endParaRPr lang="cs-CZ" dirty="0"/>
          </a:p>
        </p:txBody>
      </p:sp>
      <p:pic>
        <p:nvPicPr>
          <p:cNvPr id="5122" name="Picture 2" descr="http://tabletnet.cz/images/stories/acer/as_z3-600_t_a2bkm_03_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0"/>
            <a:ext cx="3651483" cy="2944008"/>
          </a:xfrm>
          <a:prstGeom prst="rect">
            <a:avLst/>
          </a:prstGeom>
          <a:noFill/>
        </p:spPr>
      </p:pic>
      <p:pic>
        <p:nvPicPr>
          <p:cNvPr id="5124" name="Picture 4" descr="http://img8.rajce.idnes.cz/d0801/5/5189/5189503_e63acaa8cd9895ec6967b07538bd8a0d/images/23528-23529_Elektricky-kartacek-na-zuby-a-nahraMdni-hlavice---rgb-150dp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1052736"/>
            <a:ext cx="2575018" cy="3448685"/>
          </a:xfrm>
          <a:prstGeom prst="rect">
            <a:avLst/>
          </a:prstGeom>
          <a:noFill/>
        </p:spPr>
      </p:pic>
      <p:pic>
        <p:nvPicPr>
          <p:cNvPr id="5128" name="Picture 8" descr="http://www.obchodni-dum.cz/file.phtml/241694/katalog/LGGGD510BP_front2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548680"/>
            <a:ext cx="1726171" cy="2878635"/>
          </a:xfrm>
          <a:prstGeom prst="rect">
            <a:avLst/>
          </a:prstGeom>
          <a:noFill/>
        </p:spPr>
      </p:pic>
      <p:pic>
        <p:nvPicPr>
          <p:cNvPr id="5132" name="Picture 12" descr="http://hnonline.sk/sites/default/files/attachments/images/310/41315310-renault_wind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4365104"/>
            <a:ext cx="3338736" cy="2225824"/>
          </a:xfrm>
          <a:prstGeom prst="rect">
            <a:avLst/>
          </a:prstGeom>
          <a:noFill/>
        </p:spPr>
      </p:pic>
      <p:pic>
        <p:nvPicPr>
          <p:cNvPr id="5134" name="Picture 14" descr="http://www.chorvatskojachty.com/wp-content/uploads/motorove-clny-na-prenajom-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3933056"/>
            <a:ext cx="3503712" cy="2299312"/>
          </a:xfrm>
          <a:prstGeom prst="rect">
            <a:avLst/>
          </a:prstGeom>
          <a:noFill/>
        </p:spPr>
      </p:pic>
      <p:pic>
        <p:nvPicPr>
          <p:cNvPr id="5138" name="Picture 18" descr="http://www.gify.nou.cz/r_telefon_soubory/t10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91872" y="188640"/>
            <a:ext cx="1152128" cy="1152128"/>
          </a:xfrm>
          <a:prstGeom prst="rect">
            <a:avLst/>
          </a:prstGeom>
          <a:noFill/>
        </p:spPr>
      </p:pic>
      <p:pic>
        <p:nvPicPr>
          <p:cNvPr id="5142" name="Picture 22" descr="http://www.gify.nou.cz/r_televize_soubory/te5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718243" y="2420888"/>
            <a:ext cx="1425757" cy="1153666"/>
          </a:xfrm>
          <a:prstGeom prst="rect">
            <a:avLst/>
          </a:prstGeom>
          <a:noFill/>
        </p:spPr>
      </p:pic>
      <p:pic>
        <p:nvPicPr>
          <p:cNvPr id="5144" name="Picture 24" descr="http://www.gify.nou.cz/r_teplomer_soubory/l47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91880" y="6525344"/>
            <a:ext cx="3810000" cy="133350"/>
          </a:xfrm>
          <a:prstGeom prst="rect">
            <a:avLst/>
          </a:prstGeom>
          <a:noFill/>
        </p:spPr>
      </p:pic>
      <p:pic>
        <p:nvPicPr>
          <p:cNvPr id="5146" name="Picture 26" descr="http://www.gify.nou.cz/do7_traktor_soubory/t2.gif"/>
          <p:cNvPicPr>
            <a:picLocks noChangeAspect="1" noChangeArrowheads="1" noCrop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140968"/>
            <a:ext cx="2653288" cy="169810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Logo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80928"/>
            <a:ext cx="7467600" cy="2448272"/>
          </a:xfrm>
        </p:spPr>
        <p:txBody>
          <a:bodyPr>
            <a:noAutofit/>
          </a:bodyPr>
          <a:lstStyle/>
          <a:p>
            <a:r>
              <a:rPr lang="cs-CZ" sz="9600" dirty="0" smtClean="0"/>
              <a:t>Soutěž</a:t>
            </a:r>
            <a:endParaRPr lang="cs-CZ" sz="9600" dirty="0"/>
          </a:p>
        </p:txBody>
      </p:sp>
      <p:pic>
        <p:nvPicPr>
          <p:cNvPr id="3074" name="Picture 2" descr="http://www.gify.nou.cz/do1_auta_soubory/a5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5877272"/>
            <a:ext cx="5715000" cy="38100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1.Zahrnují se do techniky i zvířata?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Ano.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Ne.</a:t>
            </a:r>
            <a:endParaRPr lang="cs-CZ" dirty="0"/>
          </a:p>
        </p:txBody>
      </p:sp>
      <p:pic>
        <p:nvPicPr>
          <p:cNvPr id="2050" name="Picture 2" descr="http://www.seniorweb.ch/files/imagecache/gen-full/wysiwyg_imageupload/2616/denken_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1484784"/>
            <a:ext cx="2016224" cy="252028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467600" cy="1143000"/>
          </a:xfrm>
        </p:spPr>
        <p:txBody>
          <a:bodyPr>
            <a:noAutofit/>
          </a:bodyPr>
          <a:lstStyle/>
          <a:p>
            <a:r>
              <a:rPr lang="cs-CZ" sz="9600" dirty="0" smtClean="0"/>
              <a:t>Dobře</a:t>
            </a:r>
            <a:endParaRPr lang="cs-CZ" sz="9600" dirty="0"/>
          </a:p>
        </p:txBody>
      </p:sp>
      <p:pic>
        <p:nvPicPr>
          <p:cNvPr id="20482" name="Picture 2" descr="C:\Users\ucitel\AppData\Local\Microsoft\Windows\Temporary Internet Files\Content.IE5\GWB3UH9C\MC9004377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492896"/>
            <a:ext cx="3599015" cy="2950319"/>
          </a:xfrm>
          <a:prstGeom prst="rect">
            <a:avLst/>
          </a:prstGeom>
          <a:noFill/>
        </p:spPr>
      </p:pic>
      <p:sp>
        <p:nvSpPr>
          <p:cNvPr id="5" name="Šipka doprava 4">
            <a:hlinkClick r:id="rId3" action="ppaction://hlinksldjump"/>
          </p:cNvPr>
          <p:cNvSpPr/>
          <p:nvPr/>
        </p:nvSpPr>
        <p:spPr>
          <a:xfrm>
            <a:off x="6588224" y="5085184"/>
            <a:ext cx="1907704" cy="1196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Další otázka.</a:t>
            </a:r>
            <a:endParaRPr lang="cs-CZ" dirty="0"/>
          </a:p>
        </p:txBody>
      </p:sp>
      <p:sp>
        <p:nvSpPr>
          <p:cNvPr id="6" name="Šipka doprava 5">
            <a:hlinkClick r:id="rId4" action="ppaction://hlinksldjump"/>
          </p:cNvPr>
          <p:cNvSpPr/>
          <p:nvPr/>
        </p:nvSpPr>
        <p:spPr>
          <a:xfrm flipH="1">
            <a:off x="467544" y="5085184"/>
            <a:ext cx="1944216" cy="126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Zpět.</a:t>
            </a:r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467600" cy="1143000"/>
          </a:xfrm>
        </p:spPr>
        <p:txBody>
          <a:bodyPr>
            <a:noAutofit/>
          </a:bodyPr>
          <a:lstStyle/>
          <a:p>
            <a:r>
              <a:rPr lang="cs-CZ" sz="9600" dirty="0" smtClean="0"/>
              <a:t>Špatně</a:t>
            </a:r>
            <a:endParaRPr lang="cs-CZ" sz="9600" dirty="0"/>
          </a:p>
        </p:txBody>
      </p:sp>
      <p:pic>
        <p:nvPicPr>
          <p:cNvPr id="21506" name="Picture 2" descr="C:\Users\ucitel\AppData\Local\Microsoft\Windows\Temporary Internet Files\Content.IE5\89A52328\MC9004343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44824"/>
            <a:ext cx="3806304" cy="3876791"/>
          </a:xfrm>
          <a:prstGeom prst="rect">
            <a:avLst/>
          </a:prstGeom>
          <a:noFill/>
        </p:spPr>
      </p:pic>
      <p:sp>
        <p:nvSpPr>
          <p:cNvPr id="5" name="Šipka doprava 4">
            <a:hlinkClick r:id="rId3" action="ppaction://hlinksldjump"/>
          </p:cNvPr>
          <p:cNvSpPr/>
          <p:nvPr/>
        </p:nvSpPr>
        <p:spPr>
          <a:xfrm flipH="1">
            <a:off x="467544" y="5085184"/>
            <a:ext cx="1944216" cy="126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Zpět.</a:t>
            </a:r>
            <a:endParaRPr lang="cs-CZ" dirty="0"/>
          </a:p>
        </p:txBody>
      </p:sp>
      <p:sp>
        <p:nvSpPr>
          <p:cNvPr id="6" name="Šipka doprava 5">
            <a:hlinkClick r:id="rId4" action="ppaction://hlinksldjump"/>
          </p:cNvPr>
          <p:cNvSpPr/>
          <p:nvPr/>
        </p:nvSpPr>
        <p:spPr>
          <a:xfrm>
            <a:off x="6588224" y="5085184"/>
            <a:ext cx="1907704" cy="1196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Další otázka.</a:t>
            </a:r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143</TotalTime>
  <Words>191</Words>
  <Application>Microsoft Office PowerPoint</Application>
  <PresentationFormat>Předvádění na obrazovce (4:3)</PresentationFormat>
  <Paragraphs>67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Technický</vt:lpstr>
      <vt:lpstr>Svět techniky a já</vt:lpstr>
      <vt:lpstr>Svět techniky</vt:lpstr>
      <vt:lpstr>Další informace</vt:lpstr>
      <vt:lpstr>Obrázky</vt:lpstr>
      <vt:lpstr>Logo</vt:lpstr>
      <vt:lpstr>Soutěž</vt:lpstr>
      <vt:lpstr>1.Zahrnují se do techniky i zvířata?</vt:lpstr>
      <vt:lpstr>Dobře</vt:lpstr>
      <vt:lpstr>Špatně</vt:lpstr>
      <vt:lpstr>2.Je technika v dnešní době vyspělá?</vt:lpstr>
      <vt:lpstr>Dobře</vt:lpstr>
      <vt:lpstr>Špatně</vt:lpstr>
      <vt:lpstr>3.Mezi techniku patří….(doplň)</vt:lpstr>
      <vt:lpstr>Dobře</vt:lpstr>
      <vt:lpstr>Špatně</vt:lpstr>
      <vt:lpstr>Špatně</vt:lpstr>
      <vt:lpstr>4.Je pračka technický výrobek?</vt:lpstr>
      <vt:lpstr>Špatně</vt:lpstr>
      <vt:lpstr>Dobře</vt:lpstr>
      <vt:lpstr>5.Je ovce technický výrobek?</vt:lpstr>
      <vt:lpstr>Dobře</vt:lpstr>
      <vt:lpstr>Špatně</vt:lpstr>
      <vt:lpstr>Konec</vt:lpstr>
      <vt:lpstr>Použité 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ucitel</cp:lastModifiedBy>
  <cp:revision>14</cp:revision>
  <dcterms:created xsi:type="dcterms:W3CDTF">2014-05-15T06:15:21Z</dcterms:created>
  <dcterms:modified xsi:type="dcterms:W3CDTF">2014-05-15T08:38:35Z</dcterms:modified>
</cp:coreProperties>
</file>