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0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slide" Target="../slides/slide5.xml"/><Relationship Id="rId1" Type="http://schemas.openxmlformats.org/officeDocument/2006/relationships/slide" Target="../slides/slide3.xml"/><Relationship Id="rId6" Type="http://schemas.openxmlformats.org/officeDocument/2006/relationships/slide" Target="../slides/slide7.xml"/><Relationship Id="rId5" Type="http://schemas.openxmlformats.org/officeDocument/2006/relationships/slide" Target="../slides/slide8.xml"/><Relationship Id="rId4" Type="http://schemas.openxmlformats.org/officeDocument/2006/relationships/slide" Target="../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C58FE4-3382-41B6-848D-B720AAE4D75F}" type="doc">
      <dgm:prSet loTypeId="urn:microsoft.com/office/officeart/2005/8/layout/balance1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5720B3A9-E4EC-4C5F-B4F9-AF0072F1248D}">
      <dgm:prSet phldrT="[Text]"/>
      <dgm:spPr/>
      <dgm:t>
        <a:bodyPr/>
        <a:lstStyle/>
        <a:p>
          <a:r>
            <a:rPr lang="cs-CZ" u="none" dirty="0" smtClean="0">
              <a:hlinkClick xmlns:r="http://schemas.openxmlformats.org/officeDocument/2006/relationships" r:id="rId1" action="ppaction://hlinksldjump"/>
            </a:rPr>
            <a:t>Svět techniky a já</a:t>
          </a:r>
          <a:endParaRPr lang="cs-CZ" u="none" dirty="0"/>
        </a:p>
      </dgm:t>
    </dgm:pt>
    <dgm:pt modelId="{0E6C8849-4282-4ED6-8393-16D07297E1A8}" type="parTrans" cxnId="{46E1F0C8-7B78-4F4A-B533-90509139CE20}">
      <dgm:prSet/>
      <dgm:spPr/>
      <dgm:t>
        <a:bodyPr/>
        <a:lstStyle/>
        <a:p>
          <a:endParaRPr lang="cs-CZ"/>
        </a:p>
      </dgm:t>
    </dgm:pt>
    <dgm:pt modelId="{47959B04-2ED1-447F-86F5-6D88F077A6BB}" type="sibTrans" cxnId="{46E1F0C8-7B78-4F4A-B533-90509139CE20}">
      <dgm:prSet/>
      <dgm:spPr/>
      <dgm:t>
        <a:bodyPr/>
        <a:lstStyle/>
        <a:p>
          <a:endParaRPr lang="cs-CZ"/>
        </a:p>
      </dgm:t>
    </dgm:pt>
    <dgm:pt modelId="{ED975869-6386-40B6-B700-1A98308F2619}">
      <dgm:prSet phldrT="[Text]" custT="1"/>
      <dgm:spPr/>
      <dgm:t>
        <a:bodyPr/>
        <a:lstStyle/>
        <a:p>
          <a:r>
            <a:rPr lang="cs-CZ" sz="2000" dirty="0" smtClean="0">
              <a:hlinkClick xmlns:r="http://schemas.openxmlformats.org/officeDocument/2006/relationships" r:id="rId2" action="ppaction://hlinksldjump"/>
            </a:rPr>
            <a:t>Počítače</a:t>
          </a:r>
          <a:endParaRPr lang="cs-CZ" sz="2000" dirty="0"/>
        </a:p>
      </dgm:t>
    </dgm:pt>
    <dgm:pt modelId="{CF3338EB-735C-4DA1-81D6-1C18ED26C7B5}" type="parTrans" cxnId="{4A6E49B3-2CF8-49BA-B4FC-669C67AD3166}">
      <dgm:prSet/>
      <dgm:spPr/>
      <dgm:t>
        <a:bodyPr/>
        <a:lstStyle/>
        <a:p>
          <a:endParaRPr lang="cs-CZ"/>
        </a:p>
      </dgm:t>
    </dgm:pt>
    <dgm:pt modelId="{182CBC4E-C473-4FE0-B37A-66819D04AD3C}" type="sibTrans" cxnId="{4A6E49B3-2CF8-49BA-B4FC-669C67AD3166}">
      <dgm:prSet/>
      <dgm:spPr/>
      <dgm:t>
        <a:bodyPr/>
        <a:lstStyle/>
        <a:p>
          <a:endParaRPr lang="cs-CZ"/>
        </a:p>
      </dgm:t>
    </dgm:pt>
    <dgm:pt modelId="{57AC0FC4-7E53-4364-A2E2-B6089C3194B6}">
      <dgm:prSet phldrT="[Text]" custT="1"/>
      <dgm:spPr/>
      <dgm:t>
        <a:bodyPr/>
        <a:lstStyle/>
        <a:p>
          <a:r>
            <a:rPr lang="cs-CZ" sz="2000" dirty="0" smtClean="0">
              <a:hlinkClick xmlns:r="http://schemas.openxmlformats.org/officeDocument/2006/relationships" r:id="rId3" action="ppaction://hlinksldjump"/>
            </a:rPr>
            <a:t>Mobilní telefony</a:t>
          </a:r>
          <a:endParaRPr lang="cs-CZ" sz="2000" dirty="0"/>
        </a:p>
      </dgm:t>
    </dgm:pt>
    <dgm:pt modelId="{97EDE407-0A83-4422-84F9-C1D3BD925D15}" type="parTrans" cxnId="{D78410F1-54D3-49A6-BF1F-06D81F8640C9}">
      <dgm:prSet/>
      <dgm:spPr/>
      <dgm:t>
        <a:bodyPr/>
        <a:lstStyle/>
        <a:p>
          <a:endParaRPr lang="cs-CZ"/>
        </a:p>
      </dgm:t>
    </dgm:pt>
    <dgm:pt modelId="{B46D2817-BD23-42F6-BF00-D64B44DF11C5}" type="sibTrans" cxnId="{D78410F1-54D3-49A6-BF1F-06D81F8640C9}">
      <dgm:prSet/>
      <dgm:spPr/>
      <dgm:t>
        <a:bodyPr/>
        <a:lstStyle/>
        <a:p>
          <a:endParaRPr lang="cs-CZ"/>
        </a:p>
      </dgm:t>
    </dgm:pt>
    <dgm:pt modelId="{58B735D6-DDB7-474F-832F-91E217EA7F3B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4" action="ppaction://hlinksldjump"/>
            </a:rPr>
            <a:t>Stavební a zemědělské </a:t>
          </a:r>
          <a:r>
            <a:rPr lang="cs-CZ" dirty="0" smtClean="0">
              <a:hlinkClick xmlns:r="http://schemas.openxmlformats.org/officeDocument/2006/relationships" r:id="rId4" action="ppaction://hlinksldjump"/>
            </a:rPr>
            <a:t>stroje</a:t>
          </a:r>
          <a:endParaRPr lang="cs-CZ" dirty="0"/>
        </a:p>
      </dgm:t>
    </dgm:pt>
    <dgm:pt modelId="{E10FAA68-BE58-45E0-9B3D-5282E8DC87F4}" type="parTrans" cxnId="{71F6D274-1DDB-4C13-9D05-A8D798ADD417}">
      <dgm:prSet/>
      <dgm:spPr/>
      <dgm:t>
        <a:bodyPr/>
        <a:lstStyle/>
        <a:p>
          <a:endParaRPr lang="cs-CZ"/>
        </a:p>
      </dgm:t>
    </dgm:pt>
    <dgm:pt modelId="{8AA89276-6993-4529-9AA9-E8D472CF9E27}" type="sibTrans" cxnId="{71F6D274-1DDB-4C13-9D05-A8D798ADD417}">
      <dgm:prSet/>
      <dgm:spPr/>
      <dgm:t>
        <a:bodyPr/>
        <a:lstStyle/>
        <a:p>
          <a:endParaRPr lang="cs-CZ"/>
        </a:p>
      </dgm:t>
    </dgm:pt>
    <dgm:pt modelId="{F12D2B93-D971-4BF3-AC99-AB57BA0A4292}">
      <dgm:prSet phldrT="[Text]" custT="1"/>
      <dgm:spPr/>
      <dgm:t>
        <a:bodyPr/>
        <a:lstStyle/>
        <a:p>
          <a:r>
            <a:rPr lang="cs-CZ" sz="2000" dirty="0" smtClean="0">
              <a:hlinkClick xmlns:r="http://schemas.openxmlformats.org/officeDocument/2006/relationships" r:id="rId5" action="ppaction://hlinksldjump"/>
            </a:rPr>
            <a:t>Televize</a:t>
          </a:r>
          <a:endParaRPr lang="cs-CZ" sz="2000" dirty="0"/>
        </a:p>
      </dgm:t>
    </dgm:pt>
    <dgm:pt modelId="{A95CA90A-228A-4F25-ACB4-A8B2D99BFA46}" type="parTrans" cxnId="{C1FD51FE-7CB0-4E0D-A46E-31262846C36C}">
      <dgm:prSet/>
      <dgm:spPr/>
      <dgm:t>
        <a:bodyPr/>
        <a:lstStyle/>
        <a:p>
          <a:endParaRPr lang="cs-CZ"/>
        </a:p>
      </dgm:t>
    </dgm:pt>
    <dgm:pt modelId="{ADE60830-B38F-42A7-9B64-B9270F00D2A4}" type="sibTrans" cxnId="{C1FD51FE-7CB0-4E0D-A46E-31262846C36C}">
      <dgm:prSet/>
      <dgm:spPr/>
      <dgm:t>
        <a:bodyPr/>
        <a:lstStyle/>
        <a:p>
          <a:endParaRPr lang="cs-CZ"/>
        </a:p>
      </dgm:t>
    </dgm:pt>
    <dgm:pt modelId="{28698CBF-8575-4C85-B075-6CCBDA0A1E18}">
      <dgm:prSet phldrT="[Text]" custT="1"/>
      <dgm:spPr/>
      <dgm:t>
        <a:bodyPr/>
        <a:lstStyle/>
        <a:p>
          <a:r>
            <a:rPr lang="cs-CZ" sz="2000" dirty="0" smtClean="0">
              <a:hlinkClick xmlns:r="http://schemas.openxmlformats.org/officeDocument/2006/relationships" r:id="rId6" action="ppaction://hlinksldjump"/>
            </a:rPr>
            <a:t>Sociální sítě</a:t>
          </a:r>
          <a:endParaRPr lang="cs-CZ" sz="2000" dirty="0"/>
        </a:p>
      </dgm:t>
    </dgm:pt>
    <dgm:pt modelId="{E9A922E9-7E86-4B46-A9A7-B87CE1F1D343}" type="parTrans" cxnId="{3DD39A71-6177-401E-AA2F-A4A67FDC968A}">
      <dgm:prSet/>
      <dgm:spPr/>
      <dgm:t>
        <a:bodyPr/>
        <a:lstStyle/>
        <a:p>
          <a:endParaRPr lang="cs-CZ"/>
        </a:p>
      </dgm:t>
    </dgm:pt>
    <dgm:pt modelId="{D0EF6FB2-6C54-467F-95EB-65437058AB39}" type="sibTrans" cxnId="{3DD39A71-6177-401E-AA2F-A4A67FDC968A}">
      <dgm:prSet/>
      <dgm:spPr/>
      <dgm:t>
        <a:bodyPr/>
        <a:lstStyle/>
        <a:p>
          <a:endParaRPr lang="cs-CZ"/>
        </a:p>
      </dgm:t>
    </dgm:pt>
    <dgm:pt modelId="{1AA785E2-4362-42EA-8334-2EE92ADAED0E}" type="pres">
      <dgm:prSet presAssocID="{1FC58FE4-3382-41B6-848D-B720AAE4D75F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525526B-969F-41F1-98A3-0FFE47F61DFB}" type="pres">
      <dgm:prSet presAssocID="{1FC58FE4-3382-41B6-848D-B720AAE4D75F}" presName="dummyMaxCanvas" presStyleCnt="0"/>
      <dgm:spPr/>
      <dgm:t>
        <a:bodyPr/>
        <a:lstStyle/>
        <a:p>
          <a:endParaRPr lang="cs-CZ"/>
        </a:p>
      </dgm:t>
    </dgm:pt>
    <dgm:pt modelId="{5E631BC3-3231-4F10-B980-F99AFE4F0CDD}" type="pres">
      <dgm:prSet presAssocID="{1FC58FE4-3382-41B6-848D-B720AAE4D75F}" presName="parentComposite" presStyleCnt="0"/>
      <dgm:spPr/>
      <dgm:t>
        <a:bodyPr/>
        <a:lstStyle/>
        <a:p>
          <a:endParaRPr lang="cs-CZ"/>
        </a:p>
      </dgm:t>
    </dgm:pt>
    <dgm:pt modelId="{430DCC17-EB57-4E3F-8013-E2AEBF92B2EF}" type="pres">
      <dgm:prSet presAssocID="{1FC58FE4-3382-41B6-848D-B720AAE4D75F}" presName="parent1" presStyleLbl="alignAccFollowNode1" presStyleIdx="0" presStyleCnt="4" custScaleY="115447" custLinFactNeighborX="-15205" custLinFactNeighborY="17205">
        <dgm:presLayoutVars>
          <dgm:chMax val="4"/>
        </dgm:presLayoutVars>
      </dgm:prSet>
      <dgm:spPr/>
      <dgm:t>
        <a:bodyPr/>
        <a:lstStyle/>
        <a:p>
          <a:endParaRPr lang="cs-CZ"/>
        </a:p>
      </dgm:t>
    </dgm:pt>
    <dgm:pt modelId="{5AC8AD6F-F675-4296-9B57-84994961E55D}" type="pres">
      <dgm:prSet presAssocID="{1FC58FE4-3382-41B6-848D-B720AAE4D75F}" presName="parent2" presStyleLbl="alignAccFollowNode1" presStyleIdx="1" presStyleCnt="4" custScaleX="99475" custScaleY="121506" custLinFactNeighborX="-3074" custLinFactNeighborY="12806">
        <dgm:presLayoutVars>
          <dgm:chMax val="4"/>
        </dgm:presLayoutVars>
      </dgm:prSet>
      <dgm:spPr/>
      <dgm:t>
        <a:bodyPr/>
        <a:lstStyle/>
        <a:p>
          <a:endParaRPr lang="cs-CZ"/>
        </a:p>
      </dgm:t>
    </dgm:pt>
    <dgm:pt modelId="{8C317E5E-1F76-4BA6-BA08-9A826DE594B8}" type="pres">
      <dgm:prSet presAssocID="{1FC58FE4-3382-41B6-848D-B720AAE4D75F}" presName="childrenComposite" presStyleCnt="0"/>
      <dgm:spPr/>
      <dgm:t>
        <a:bodyPr/>
        <a:lstStyle/>
        <a:p>
          <a:endParaRPr lang="cs-CZ"/>
        </a:p>
      </dgm:t>
    </dgm:pt>
    <dgm:pt modelId="{F346AA05-459C-4270-8E40-8D622C7D3D5F}" type="pres">
      <dgm:prSet presAssocID="{1FC58FE4-3382-41B6-848D-B720AAE4D75F}" presName="dummyMaxCanvas_ChildArea" presStyleCnt="0"/>
      <dgm:spPr/>
      <dgm:t>
        <a:bodyPr/>
        <a:lstStyle/>
        <a:p>
          <a:endParaRPr lang="cs-CZ"/>
        </a:p>
      </dgm:t>
    </dgm:pt>
    <dgm:pt modelId="{30A41D5E-3A64-41CA-9AC9-3D2C51230C0F}" type="pres">
      <dgm:prSet presAssocID="{1FC58FE4-3382-41B6-848D-B720AAE4D75F}" presName="fulcrum" presStyleLbl="alignAccFollowNode1" presStyleIdx="2" presStyleCnt="4"/>
      <dgm:spPr/>
      <dgm:t>
        <a:bodyPr/>
        <a:lstStyle/>
        <a:p>
          <a:endParaRPr lang="cs-CZ"/>
        </a:p>
      </dgm:t>
    </dgm:pt>
    <dgm:pt modelId="{CCC2330F-6C2F-49E4-8D40-14F9819B45EF}" type="pres">
      <dgm:prSet presAssocID="{1FC58FE4-3382-41B6-848D-B720AAE4D75F}" presName="balance_22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A213D66-F884-4A93-AB8F-35D9D9D16794}" type="pres">
      <dgm:prSet presAssocID="{1FC58FE4-3382-41B6-848D-B720AAE4D75F}" presName="right_22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CF664D-E8C6-4833-879B-0EA134A91DE3}" type="pres">
      <dgm:prSet presAssocID="{1FC58FE4-3382-41B6-848D-B720AAE4D75F}" presName="right_22_2" presStyleLbl="node1" presStyleIdx="1" presStyleCnt="4" custLinFactNeighborX="9701" custLinFactNeighborY="27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AFD76E-1B14-49DD-882E-1F05BC8C9EFC}" type="pres">
      <dgm:prSet presAssocID="{1FC58FE4-3382-41B6-848D-B720AAE4D75F}" presName="left_22_1" presStyleLbl="node1" presStyleIdx="2" presStyleCnt="4" custLinFactNeighborX="-10946" custLinFactNeighborY="5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DB3FEA-11EF-4146-941B-37FE64950D95}" type="pres">
      <dgm:prSet presAssocID="{1FC58FE4-3382-41B6-848D-B720AAE4D75F}" presName="left_22_2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1FD51FE-7CB0-4E0D-A46E-31262846C36C}" srcId="{58B735D6-DDB7-474F-832F-91E217EA7F3B}" destId="{F12D2B93-D971-4BF3-AC99-AB57BA0A4292}" srcOrd="0" destOrd="0" parTransId="{A95CA90A-228A-4F25-ACB4-A8B2D99BFA46}" sibTransId="{ADE60830-B38F-42A7-9B64-B9270F00D2A4}"/>
    <dgm:cxn modelId="{92198140-3144-4C2B-98B7-B079690C8B9D}" type="presOf" srcId="{ED975869-6386-40B6-B700-1A98308F2619}" destId="{CAAFD76E-1B14-49DD-882E-1F05BC8C9EFC}" srcOrd="0" destOrd="0" presId="urn:microsoft.com/office/officeart/2005/8/layout/balance1"/>
    <dgm:cxn modelId="{3DD39A71-6177-401E-AA2F-A4A67FDC968A}" srcId="{58B735D6-DDB7-474F-832F-91E217EA7F3B}" destId="{28698CBF-8575-4C85-B075-6CCBDA0A1E18}" srcOrd="1" destOrd="0" parTransId="{E9A922E9-7E86-4B46-A9A7-B87CE1F1D343}" sibTransId="{D0EF6FB2-6C54-467F-95EB-65437058AB39}"/>
    <dgm:cxn modelId="{8CC16966-1D7B-4066-9BA5-CF5343784136}" type="presOf" srcId="{F12D2B93-D971-4BF3-AC99-AB57BA0A4292}" destId="{9A213D66-F884-4A93-AB8F-35D9D9D16794}" srcOrd="0" destOrd="0" presId="urn:microsoft.com/office/officeart/2005/8/layout/balance1"/>
    <dgm:cxn modelId="{4A6E49B3-2CF8-49BA-B4FC-669C67AD3166}" srcId="{5720B3A9-E4EC-4C5F-B4F9-AF0072F1248D}" destId="{ED975869-6386-40B6-B700-1A98308F2619}" srcOrd="0" destOrd="0" parTransId="{CF3338EB-735C-4DA1-81D6-1C18ED26C7B5}" sibTransId="{182CBC4E-C473-4FE0-B37A-66819D04AD3C}"/>
    <dgm:cxn modelId="{C1804B75-5A1E-4FA9-9CE8-D1B908F8A8AA}" type="presOf" srcId="{58B735D6-DDB7-474F-832F-91E217EA7F3B}" destId="{5AC8AD6F-F675-4296-9B57-84994961E55D}" srcOrd="0" destOrd="0" presId="urn:microsoft.com/office/officeart/2005/8/layout/balance1"/>
    <dgm:cxn modelId="{2309C5FA-BA18-4E76-84A3-ECDFD704C3D1}" type="presOf" srcId="{5720B3A9-E4EC-4C5F-B4F9-AF0072F1248D}" destId="{430DCC17-EB57-4E3F-8013-E2AEBF92B2EF}" srcOrd="0" destOrd="0" presId="urn:microsoft.com/office/officeart/2005/8/layout/balance1"/>
    <dgm:cxn modelId="{D78410F1-54D3-49A6-BF1F-06D81F8640C9}" srcId="{5720B3A9-E4EC-4C5F-B4F9-AF0072F1248D}" destId="{57AC0FC4-7E53-4364-A2E2-B6089C3194B6}" srcOrd="1" destOrd="0" parTransId="{97EDE407-0A83-4422-84F9-C1D3BD925D15}" sibTransId="{B46D2817-BD23-42F6-BF00-D64B44DF11C5}"/>
    <dgm:cxn modelId="{46E1F0C8-7B78-4F4A-B533-90509139CE20}" srcId="{1FC58FE4-3382-41B6-848D-B720AAE4D75F}" destId="{5720B3A9-E4EC-4C5F-B4F9-AF0072F1248D}" srcOrd="0" destOrd="0" parTransId="{0E6C8849-4282-4ED6-8393-16D07297E1A8}" sibTransId="{47959B04-2ED1-447F-86F5-6D88F077A6BB}"/>
    <dgm:cxn modelId="{84718B60-BD28-403F-B5A4-B1A653052734}" type="presOf" srcId="{57AC0FC4-7E53-4364-A2E2-B6089C3194B6}" destId="{0EDB3FEA-11EF-4146-941B-37FE64950D95}" srcOrd="0" destOrd="0" presId="urn:microsoft.com/office/officeart/2005/8/layout/balance1"/>
    <dgm:cxn modelId="{71F6D274-1DDB-4C13-9D05-A8D798ADD417}" srcId="{1FC58FE4-3382-41B6-848D-B720AAE4D75F}" destId="{58B735D6-DDB7-474F-832F-91E217EA7F3B}" srcOrd="1" destOrd="0" parTransId="{E10FAA68-BE58-45E0-9B3D-5282E8DC87F4}" sibTransId="{8AA89276-6993-4529-9AA9-E8D472CF9E27}"/>
    <dgm:cxn modelId="{AC34B925-8B17-4ACE-A630-DC6BFC271534}" type="presOf" srcId="{28698CBF-8575-4C85-B075-6CCBDA0A1E18}" destId="{76CF664D-E8C6-4833-879B-0EA134A91DE3}" srcOrd="0" destOrd="0" presId="urn:microsoft.com/office/officeart/2005/8/layout/balance1"/>
    <dgm:cxn modelId="{97A33666-2703-4AAE-819E-4C0FB662139D}" type="presOf" srcId="{1FC58FE4-3382-41B6-848D-B720AAE4D75F}" destId="{1AA785E2-4362-42EA-8334-2EE92ADAED0E}" srcOrd="0" destOrd="0" presId="urn:microsoft.com/office/officeart/2005/8/layout/balance1"/>
    <dgm:cxn modelId="{AA02F399-80D8-43BD-BE8F-5834793228C4}" type="presParOf" srcId="{1AA785E2-4362-42EA-8334-2EE92ADAED0E}" destId="{0525526B-969F-41F1-98A3-0FFE47F61DFB}" srcOrd="0" destOrd="0" presId="urn:microsoft.com/office/officeart/2005/8/layout/balance1"/>
    <dgm:cxn modelId="{F7B2DCFF-4F5F-4126-B1EB-AE1B267B030F}" type="presParOf" srcId="{1AA785E2-4362-42EA-8334-2EE92ADAED0E}" destId="{5E631BC3-3231-4F10-B980-F99AFE4F0CDD}" srcOrd="1" destOrd="0" presId="urn:microsoft.com/office/officeart/2005/8/layout/balance1"/>
    <dgm:cxn modelId="{88E644D7-FD27-46FA-9158-6DAF0153BF38}" type="presParOf" srcId="{5E631BC3-3231-4F10-B980-F99AFE4F0CDD}" destId="{430DCC17-EB57-4E3F-8013-E2AEBF92B2EF}" srcOrd="0" destOrd="0" presId="urn:microsoft.com/office/officeart/2005/8/layout/balance1"/>
    <dgm:cxn modelId="{C03FBF7A-25DA-4A20-965C-2FDD1FD8C684}" type="presParOf" srcId="{5E631BC3-3231-4F10-B980-F99AFE4F0CDD}" destId="{5AC8AD6F-F675-4296-9B57-84994961E55D}" srcOrd="1" destOrd="0" presId="urn:microsoft.com/office/officeart/2005/8/layout/balance1"/>
    <dgm:cxn modelId="{2701700A-A19E-4920-888A-5FE51901E275}" type="presParOf" srcId="{1AA785E2-4362-42EA-8334-2EE92ADAED0E}" destId="{8C317E5E-1F76-4BA6-BA08-9A826DE594B8}" srcOrd="2" destOrd="0" presId="urn:microsoft.com/office/officeart/2005/8/layout/balance1"/>
    <dgm:cxn modelId="{455A72F2-1F53-4D69-A22B-A33C8609DA41}" type="presParOf" srcId="{8C317E5E-1F76-4BA6-BA08-9A826DE594B8}" destId="{F346AA05-459C-4270-8E40-8D622C7D3D5F}" srcOrd="0" destOrd="0" presId="urn:microsoft.com/office/officeart/2005/8/layout/balance1"/>
    <dgm:cxn modelId="{9CF4C730-A956-48EA-AB1F-289A8BA3BD0E}" type="presParOf" srcId="{8C317E5E-1F76-4BA6-BA08-9A826DE594B8}" destId="{30A41D5E-3A64-41CA-9AC9-3D2C51230C0F}" srcOrd="1" destOrd="0" presId="urn:microsoft.com/office/officeart/2005/8/layout/balance1"/>
    <dgm:cxn modelId="{D0CFDCA3-A72D-4A0D-90FB-7D29F9D0B286}" type="presParOf" srcId="{8C317E5E-1F76-4BA6-BA08-9A826DE594B8}" destId="{CCC2330F-6C2F-49E4-8D40-14F9819B45EF}" srcOrd="2" destOrd="0" presId="urn:microsoft.com/office/officeart/2005/8/layout/balance1"/>
    <dgm:cxn modelId="{038F6120-361E-4992-88FA-FA082EB6FFF4}" type="presParOf" srcId="{8C317E5E-1F76-4BA6-BA08-9A826DE594B8}" destId="{9A213D66-F884-4A93-AB8F-35D9D9D16794}" srcOrd="3" destOrd="0" presId="urn:microsoft.com/office/officeart/2005/8/layout/balance1"/>
    <dgm:cxn modelId="{32EC50E0-A8E4-429A-8D3E-FE9966353637}" type="presParOf" srcId="{8C317E5E-1F76-4BA6-BA08-9A826DE594B8}" destId="{76CF664D-E8C6-4833-879B-0EA134A91DE3}" srcOrd="4" destOrd="0" presId="urn:microsoft.com/office/officeart/2005/8/layout/balance1"/>
    <dgm:cxn modelId="{4ED10D37-CF03-4D03-9133-4D41BFFBE5A6}" type="presParOf" srcId="{8C317E5E-1F76-4BA6-BA08-9A826DE594B8}" destId="{CAAFD76E-1B14-49DD-882E-1F05BC8C9EFC}" srcOrd="5" destOrd="0" presId="urn:microsoft.com/office/officeart/2005/8/layout/balance1"/>
    <dgm:cxn modelId="{8A7FBC16-76A8-42F7-844C-C17FAE8B7B69}" type="presParOf" srcId="{8C317E5E-1F76-4BA6-BA08-9A826DE594B8}" destId="{0EDB3FEA-11EF-4146-941B-37FE64950D95}" srcOrd="6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30DCC17-EB57-4E3F-8013-E2AEBF92B2EF}">
      <dsp:nvSpPr>
        <dsp:cNvPr id="0" name=""/>
        <dsp:cNvSpPr/>
      </dsp:nvSpPr>
      <dsp:spPr>
        <a:xfrm>
          <a:off x="1224131" y="144013"/>
          <a:ext cx="1744675" cy="1118986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accent5">
              <a:tint val="40000"/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u="none" kern="1200" dirty="0" smtClean="0">
              <a:hlinkClick xmlns:r="http://schemas.openxmlformats.org/officeDocument/2006/relationships" r:id="" action="ppaction://hlinksldjump"/>
            </a:rPr>
            <a:t>Svět techniky a já</a:t>
          </a:r>
          <a:endParaRPr lang="cs-CZ" sz="2100" u="none" kern="1200" dirty="0"/>
        </a:p>
      </dsp:txBody>
      <dsp:txXfrm>
        <a:off x="1224131" y="144013"/>
        <a:ext cx="1744675" cy="1118986"/>
      </dsp:txXfrm>
    </dsp:sp>
    <dsp:sp modelId="{5AC8AD6F-F675-4296-9B57-84994961E55D}">
      <dsp:nvSpPr>
        <dsp:cNvPr id="0" name=""/>
        <dsp:cNvSpPr/>
      </dsp:nvSpPr>
      <dsp:spPr>
        <a:xfrm>
          <a:off x="3960443" y="72011"/>
          <a:ext cx="1735515" cy="1177713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alpha val="90000"/>
            <a:hueOff val="-6300594"/>
            <a:satOff val="16936"/>
            <a:lumOff val="621"/>
            <a:alphaOff val="0"/>
          </a:schemeClr>
        </a:solidFill>
        <a:ln w="11430" cap="flat" cmpd="sng" algn="ctr">
          <a:solidFill>
            <a:schemeClr val="accent5">
              <a:tint val="40000"/>
              <a:alpha val="90000"/>
              <a:hueOff val="-6300594"/>
              <a:satOff val="16936"/>
              <a:lumOff val="621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accent5">
              <a:tint val="40000"/>
              <a:alpha val="90000"/>
              <a:hueOff val="-6300594"/>
              <a:satOff val="16936"/>
              <a:lumOff val="621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hlinkClick xmlns:r="http://schemas.openxmlformats.org/officeDocument/2006/relationships" r:id="" action="ppaction://hlinksldjump"/>
            </a:rPr>
            <a:t>Stavební a zemědělské </a:t>
          </a:r>
          <a:r>
            <a:rPr lang="cs-CZ" sz="2000" kern="1200" dirty="0" smtClean="0">
              <a:hlinkClick xmlns:r="http://schemas.openxmlformats.org/officeDocument/2006/relationships" r:id="" action="ppaction://hlinksldjump"/>
            </a:rPr>
            <a:t>stroje</a:t>
          </a:r>
          <a:endParaRPr lang="cs-CZ" sz="2000" kern="1200" dirty="0"/>
        </a:p>
      </dsp:txBody>
      <dsp:txXfrm>
        <a:off x="3960443" y="72011"/>
        <a:ext cx="1735515" cy="1177713"/>
      </dsp:txXfrm>
    </dsp:sp>
    <dsp:sp modelId="{30A41D5E-3A64-41CA-9AC9-3D2C51230C0F}">
      <dsp:nvSpPr>
        <dsp:cNvPr id="0" name=""/>
        <dsp:cNvSpPr/>
      </dsp:nvSpPr>
      <dsp:spPr>
        <a:xfrm>
          <a:off x="3256026" y="4171484"/>
          <a:ext cx="726948" cy="726948"/>
        </a:xfrm>
        <a:prstGeom prst="triangle">
          <a:avLst/>
        </a:prstGeom>
        <a:solidFill>
          <a:schemeClr val="accent5">
            <a:tint val="40000"/>
            <a:alpha val="90000"/>
            <a:hueOff val="-12601188"/>
            <a:satOff val="33873"/>
            <a:lumOff val="1242"/>
            <a:alphaOff val="0"/>
          </a:schemeClr>
        </a:solidFill>
        <a:ln w="11430" cap="flat" cmpd="sng" algn="ctr">
          <a:solidFill>
            <a:schemeClr val="accent5">
              <a:tint val="40000"/>
              <a:alpha val="90000"/>
              <a:hueOff val="-12601188"/>
              <a:satOff val="33873"/>
              <a:lumOff val="1242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accent5">
              <a:tint val="40000"/>
              <a:alpha val="90000"/>
              <a:hueOff val="-12601188"/>
              <a:satOff val="33873"/>
              <a:lumOff val="1242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CC2330F-6C2F-49E4-8D40-14F9819B45EF}">
      <dsp:nvSpPr>
        <dsp:cNvPr id="0" name=""/>
        <dsp:cNvSpPr/>
      </dsp:nvSpPr>
      <dsp:spPr>
        <a:xfrm>
          <a:off x="1438656" y="3867135"/>
          <a:ext cx="4361688" cy="294656"/>
        </a:xfrm>
        <a:prstGeom prst="rect">
          <a:avLst/>
        </a:prstGeom>
        <a:solidFill>
          <a:schemeClr val="accent5">
            <a:tint val="40000"/>
            <a:alpha val="90000"/>
            <a:hueOff val="-18901782"/>
            <a:satOff val="50809"/>
            <a:lumOff val="1863"/>
            <a:alphaOff val="0"/>
          </a:schemeClr>
        </a:solidFill>
        <a:ln w="11430" cap="flat" cmpd="sng" algn="ctr">
          <a:solidFill>
            <a:schemeClr val="accent5">
              <a:tint val="40000"/>
              <a:alpha val="90000"/>
              <a:hueOff val="-18901782"/>
              <a:satOff val="50809"/>
              <a:lumOff val="1863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accent5">
              <a:tint val="40000"/>
              <a:alpha val="90000"/>
              <a:hueOff val="-18901782"/>
              <a:satOff val="50809"/>
              <a:lumOff val="1863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A213D66-F884-4A93-AB8F-35D9D9D16794}">
      <dsp:nvSpPr>
        <dsp:cNvPr id="0" name=""/>
        <dsp:cNvSpPr/>
      </dsp:nvSpPr>
      <dsp:spPr>
        <a:xfrm>
          <a:off x="4007205" y="2591584"/>
          <a:ext cx="1744675" cy="124065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hlinkClick xmlns:r="http://schemas.openxmlformats.org/officeDocument/2006/relationships" r:id="" action="ppaction://hlinksldjump"/>
            </a:rPr>
            <a:t>Televize</a:t>
          </a:r>
          <a:endParaRPr lang="cs-CZ" sz="2000" kern="1200" dirty="0"/>
        </a:p>
      </dsp:txBody>
      <dsp:txXfrm>
        <a:off x="4007205" y="2591584"/>
        <a:ext cx="1744675" cy="1240657"/>
      </dsp:txXfrm>
    </dsp:sp>
    <dsp:sp modelId="{76CF664D-E8C6-4833-879B-0EA134A91DE3}">
      <dsp:nvSpPr>
        <dsp:cNvPr id="0" name=""/>
        <dsp:cNvSpPr/>
      </dsp:nvSpPr>
      <dsp:spPr>
        <a:xfrm>
          <a:off x="4176456" y="1296144"/>
          <a:ext cx="1744675" cy="1240657"/>
        </a:xfrm>
        <a:prstGeom prst="roundRect">
          <a:avLst/>
        </a:prstGeom>
        <a:gradFill rotWithShape="0">
          <a:gsLst>
            <a:gs pos="0">
              <a:schemeClr val="accent5">
                <a:hueOff val="-6018599"/>
                <a:satOff val="14820"/>
                <a:lumOff val="-327"/>
                <a:alphaOff val="0"/>
                <a:tint val="74000"/>
              </a:schemeClr>
            </a:gs>
            <a:gs pos="49000">
              <a:schemeClr val="accent5">
                <a:hueOff val="-6018599"/>
                <a:satOff val="14820"/>
                <a:lumOff val="-327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-6018599"/>
                <a:satOff val="14820"/>
                <a:lumOff val="-327"/>
                <a:alphaOff val="0"/>
                <a:shade val="55000"/>
                <a:satMod val="150000"/>
              </a:schemeClr>
            </a:gs>
            <a:gs pos="92000">
              <a:schemeClr val="accent5">
                <a:hueOff val="-6018599"/>
                <a:satOff val="14820"/>
                <a:lumOff val="-327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-6018599"/>
                <a:satOff val="14820"/>
                <a:lumOff val="-327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-6018599"/>
              <a:satOff val="14820"/>
              <a:lumOff val="-327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hlinkClick xmlns:r="http://schemas.openxmlformats.org/officeDocument/2006/relationships" r:id="" action="ppaction://hlinksldjump"/>
            </a:rPr>
            <a:t>Sociální sítě</a:t>
          </a:r>
          <a:endParaRPr lang="cs-CZ" sz="2000" kern="1200" dirty="0"/>
        </a:p>
      </dsp:txBody>
      <dsp:txXfrm>
        <a:off x="4176456" y="1296144"/>
        <a:ext cx="1744675" cy="1240657"/>
      </dsp:txXfrm>
    </dsp:sp>
    <dsp:sp modelId="{CAAFD76E-1B14-49DD-882E-1F05BC8C9EFC}">
      <dsp:nvSpPr>
        <dsp:cNvPr id="0" name=""/>
        <dsp:cNvSpPr/>
      </dsp:nvSpPr>
      <dsp:spPr>
        <a:xfrm>
          <a:off x="1296147" y="2592291"/>
          <a:ext cx="1744675" cy="1240657"/>
        </a:xfrm>
        <a:prstGeom prst="roundRect">
          <a:avLst/>
        </a:prstGeom>
        <a:gradFill rotWithShape="0">
          <a:gsLst>
            <a:gs pos="0">
              <a:schemeClr val="accent5">
                <a:hueOff val="-12037199"/>
                <a:satOff val="29639"/>
                <a:lumOff val="-653"/>
                <a:alphaOff val="0"/>
                <a:tint val="74000"/>
              </a:schemeClr>
            </a:gs>
            <a:gs pos="49000">
              <a:schemeClr val="accent5">
                <a:hueOff val="-12037199"/>
                <a:satOff val="29639"/>
                <a:lumOff val="-653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-12037199"/>
                <a:satOff val="29639"/>
                <a:lumOff val="-653"/>
                <a:alphaOff val="0"/>
                <a:shade val="55000"/>
                <a:satMod val="150000"/>
              </a:schemeClr>
            </a:gs>
            <a:gs pos="92000">
              <a:schemeClr val="accent5">
                <a:hueOff val="-12037199"/>
                <a:satOff val="29639"/>
                <a:lumOff val="-653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-12037199"/>
                <a:satOff val="29639"/>
                <a:lumOff val="-653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-12037199"/>
              <a:satOff val="29639"/>
              <a:lumOff val="-653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hlinkClick xmlns:r="http://schemas.openxmlformats.org/officeDocument/2006/relationships" r:id="" action="ppaction://hlinksldjump"/>
            </a:rPr>
            <a:t>Počítače</a:t>
          </a:r>
          <a:endParaRPr lang="cs-CZ" sz="2000" kern="1200" dirty="0"/>
        </a:p>
      </dsp:txBody>
      <dsp:txXfrm>
        <a:off x="1296147" y="2592291"/>
        <a:ext cx="1744675" cy="1240657"/>
      </dsp:txXfrm>
    </dsp:sp>
    <dsp:sp modelId="{0EDB3FEA-11EF-4146-941B-37FE64950D95}">
      <dsp:nvSpPr>
        <dsp:cNvPr id="0" name=""/>
        <dsp:cNvSpPr/>
      </dsp:nvSpPr>
      <dsp:spPr>
        <a:xfrm>
          <a:off x="1487119" y="1292770"/>
          <a:ext cx="1744675" cy="1240657"/>
        </a:xfrm>
        <a:prstGeom prst="roundRect">
          <a:avLst/>
        </a:prstGeom>
        <a:gradFill rotWithShape="0">
          <a:gsLst>
            <a:gs pos="0">
              <a:schemeClr val="accent5">
                <a:hueOff val="-18055798"/>
                <a:satOff val="44459"/>
                <a:lumOff val="-980"/>
                <a:alphaOff val="0"/>
                <a:tint val="74000"/>
              </a:schemeClr>
            </a:gs>
            <a:gs pos="49000">
              <a:schemeClr val="accent5">
                <a:hueOff val="-18055798"/>
                <a:satOff val="44459"/>
                <a:lumOff val="-98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-18055798"/>
                <a:satOff val="44459"/>
                <a:lumOff val="-980"/>
                <a:alphaOff val="0"/>
                <a:shade val="55000"/>
                <a:satMod val="150000"/>
              </a:schemeClr>
            </a:gs>
            <a:gs pos="92000">
              <a:schemeClr val="accent5">
                <a:hueOff val="-18055798"/>
                <a:satOff val="44459"/>
                <a:lumOff val="-98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-18055798"/>
                <a:satOff val="44459"/>
                <a:lumOff val="-98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-18055798"/>
              <a:satOff val="44459"/>
              <a:lumOff val="-980"/>
              <a:alphaOff val="0"/>
              <a:shade val="33000"/>
              <a:alpha val="83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hlinkClick xmlns:r="http://schemas.openxmlformats.org/officeDocument/2006/relationships" r:id="" action="ppaction://hlinksldjump"/>
            </a:rPr>
            <a:t>Mobilní telefony</a:t>
          </a:r>
          <a:endParaRPr lang="cs-CZ" sz="2000" kern="1200" dirty="0"/>
        </a:p>
      </dsp:txBody>
      <dsp:txXfrm>
        <a:off x="1487119" y="1292770"/>
        <a:ext cx="1744675" cy="1240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1ED5242-9A4D-4BAF-9A55-84EBD3F42124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5E62B4B-0FB7-415A-9602-5468F9CEF5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D5242-9A4D-4BAF-9A55-84EBD3F42124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62B4B-0FB7-415A-9602-5468F9CEF5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1ED5242-9A4D-4BAF-9A55-84EBD3F42124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5E62B4B-0FB7-415A-9602-5468F9CEF5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D5242-9A4D-4BAF-9A55-84EBD3F42124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62B4B-0FB7-415A-9602-5468F9CEF5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ED5242-9A4D-4BAF-9A55-84EBD3F42124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5E62B4B-0FB7-415A-9602-5468F9CEF5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D5242-9A4D-4BAF-9A55-84EBD3F42124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62B4B-0FB7-415A-9602-5468F9CEF5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D5242-9A4D-4BAF-9A55-84EBD3F42124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62B4B-0FB7-415A-9602-5468F9CEF5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D5242-9A4D-4BAF-9A55-84EBD3F42124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62B4B-0FB7-415A-9602-5468F9CEF5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ED5242-9A4D-4BAF-9A55-84EBD3F42124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62B4B-0FB7-415A-9602-5468F9CEF5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D5242-9A4D-4BAF-9A55-84EBD3F42124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62B4B-0FB7-415A-9602-5468F9CEF5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D5242-9A4D-4BAF-9A55-84EBD3F42124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E62B4B-0FB7-415A-9602-5468F9CEF5B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1ED5242-9A4D-4BAF-9A55-84EBD3F42124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5E62B4B-0FB7-415A-9602-5468F9CEF5B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yzmatik.pise.cz/63-nitkovy-telefon.html" TargetMode="External"/><Relationship Id="rId2" Type="http://schemas.openxmlformats.org/officeDocument/2006/relationships/hyperlink" Target="http://cs.wikipedia.org/wiki/Po%C4%8D%C3%ADta%C4%8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71800" y="533400"/>
            <a:ext cx="5700468" cy="2868168"/>
          </a:xfrm>
        </p:spPr>
        <p:txBody>
          <a:bodyPr/>
          <a:lstStyle/>
          <a:p>
            <a:r>
              <a:rPr lang="cs-CZ" dirty="0" smtClean="0"/>
              <a:t>Svět techniky a já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860032" y="342900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Vypracovala </a:t>
            </a:r>
            <a:r>
              <a:rPr lang="cs-CZ" dirty="0" err="1" smtClean="0"/>
              <a:t>Tran</a:t>
            </a:r>
            <a:r>
              <a:rPr lang="cs-CZ" dirty="0" smtClean="0"/>
              <a:t> 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Xuan</a:t>
            </a:r>
            <a:endParaRPr lang="cs-CZ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900" dirty="0" smtClean="0"/>
              <a:t>https://www.google.cz/url?sa=i&amp;rct=j&amp;q=&amp;esrc=s&amp;source=images&amp;cd=&amp;cad=rja&amp;uact=8&amp;docid=VxndI5mUPhMsvM&amp;tbnid=-72PWLwO_6o2QM:&amp;</a:t>
            </a:r>
            <a:r>
              <a:rPr lang="cs-CZ" sz="900" dirty="0" smtClean="0"/>
              <a:t>ved=0CAMQjhw&amp;url=http%3A%2F%2Fwww.examiner.com%2Farticle%2Fa-fond-farewell-to-vhf-uhf-and-analog-tv&amp;ei=LXR0U8aMFIWPOOD8gfgH&amp;bvm=bv.66699033,d.ZGU&amp;psig=AFQjCNFrAKVSHrvmQsCFUvLjCkclG3PYwA&amp;ust=1400226887788239</a:t>
            </a:r>
          </a:p>
          <a:p>
            <a:pPr>
              <a:buNone/>
            </a:pPr>
            <a:r>
              <a:rPr lang="cs-CZ" sz="900" dirty="0" smtClean="0"/>
              <a:t>https://www.google.cz/url?sa=i&amp;rct=j&amp;q=&amp;esrc=s&amp;source=images&amp;cd=&amp;cad=rja&amp;uact=8&amp;docid=0IovrKMfVIsJsM&amp;tbnid=4D_TmwMG2N3pfM:&amp;</a:t>
            </a:r>
            <a:r>
              <a:rPr lang="cs-CZ" sz="900" dirty="0" smtClean="0"/>
              <a:t>ved=0CAMQjhw&amp;url=http%3A%2F%2Fwww.allaroundangler.com%2Fblog%2F2012%2F02%2Fall-around-angler-television-new-show-dates%2F&amp;ei=cnR0U4fBBIKBOJm5gdAG&amp;bvm=bv.66699033,d.ZGU&amp;psig=AFQjCNHLqCnUVByCw243k4Igu3jCjIHWwA&amp;ust=1400227282655080</a:t>
            </a:r>
          </a:p>
          <a:p>
            <a:pPr>
              <a:buNone/>
            </a:pPr>
            <a:endParaRPr lang="cs-CZ" sz="900" dirty="0" smtClean="0"/>
          </a:p>
          <a:p>
            <a:endParaRPr lang="cs-CZ" sz="9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 techniky a já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r>
              <a:rPr lang="cs-CZ" dirty="0" smtClean="0">
                <a:solidFill>
                  <a:schemeClr val="tx1"/>
                </a:solidFill>
              </a:rPr>
              <a:t>Technika je modernější a my na ni více </a:t>
            </a:r>
            <a:r>
              <a:rPr lang="cs-CZ" b="1" dirty="0" smtClean="0">
                <a:solidFill>
                  <a:schemeClr val="tx1"/>
                </a:solidFill>
              </a:rPr>
              <a:t>závislejší</a:t>
            </a:r>
            <a:r>
              <a:rPr lang="cs-CZ" dirty="0" smtClean="0">
                <a:solidFill>
                  <a:schemeClr val="tx1"/>
                </a:solidFill>
              </a:rPr>
              <a:t>. Co bychom v této době dělali bez telefonů, počítačů, </a:t>
            </a:r>
            <a:r>
              <a:rPr lang="cs-CZ" dirty="0" err="1" smtClean="0">
                <a:solidFill>
                  <a:schemeClr val="tx1"/>
                </a:solidFill>
              </a:rPr>
              <a:t>tabletů</a:t>
            </a:r>
            <a:r>
              <a:rPr lang="cs-CZ" dirty="0" smtClean="0">
                <a:solidFill>
                  <a:schemeClr val="tx1"/>
                </a:solidFill>
              </a:rPr>
              <a:t>, televizí a mp3? </a:t>
            </a:r>
            <a:r>
              <a:rPr lang="cs-CZ" dirty="0" smtClean="0"/>
              <a:t>Jak bychom mohli stavět nové budovy, těžit nerostné suroviny nebo obdělávat pole? Nemohli. </a:t>
            </a:r>
            <a:r>
              <a:rPr lang="cs-CZ" b="1" dirty="0" smtClean="0">
                <a:solidFill>
                  <a:schemeClr val="tx1"/>
                </a:solidFill>
              </a:rPr>
              <a:t>Bez techniky bychom neudělali ani krok.</a:t>
            </a: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dirty="0" smtClean="0"/>
          </a:p>
          <a:p>
            <a:pPr algn="just">
              <a:buNone/>
            </a:pPr>
            <a:endParaRPr lang="cs-CZ" dirty="0" smtClean="0">
              <a:solidFill>
                <a:schemeClr val="tx1"/>
              </a:solidFill>
            </a:endParaRPr>
          </a:p>
        </p:txBody>
      </p:sp>
      <p:pic>
        <p:nvPicPr>
          <p:cNvPr id="4" name="Obrázek 3" descr="logo-tran-le-xu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0"/>
            <a:ext cx="2741529" cy="25649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Mobilní telefony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Elektronické zařízení, díky kterému si můžeme vzájemně volat, psát SMS a posílat MMS</a:t>
            </a:r>
          </a:p>
          <a:p>
            <a:r>
              <a:rPr lang="cs-CZ" sz="2000" dirty="0" smtClean="0"/>
              <a:t>Kromě těchto téměř nevyužívaných </a:t>
            </a:r>
            <a:r>
              <a:rPr lang="cs-CZ" sz="2000" dirty="0" smtClean="0"/>
              <a:t>funkc</a:t>
            </a:r>
            <a:r>
              <a:rPr lang="cs-CZ" sz="2000" dirty="0" smtClean="0"/>
              <a:t>í </a:t>
            </a:r>
            <a:r>
              <a:rPr lang="cs-CZ" sz="2000" dirty="0" smtClean="0"/>
              <a:t>můžeme na telefon nainstalovat </a:t>
            </a:r>
            <a:r>
              <a:rPr lang="cs-CZ" sz="2000" dirty="0" smtClean="0"/>
              <a:t>sociální sítě jako </a:t>
            </a:r>
            <a:r>
              <a:rPr lang="cs-CZ" sz="2000" dirty="0" err="1" smtClean="0"/>
              <a:t>facebook</a:t>
            </a:r>
            <a:r>
              <a:rPr lang="cs-CZ" sz="2000" dirty="0" smtClean="0"/>
              <a:t>, </a:t>
            </a:r>
            <a:r>
              <a:rPr lang="cs-CZ" sz="2000" dirty="0" err="1" smtClean="0"/>
              <a:t>instagram</a:t>
            </a:r>
            <a:r>
              <a:rPr lang="cs-CZ" sz="2000" dirty="0" smtClean="0"/>
              <a:t>, </a:t>
            </a:r>
            <a:r>
              <a:rPr lang="cs-CZ" sz="2000" dirty="0" err="1" smtClean="0"/>
              <a:t>we</a:t>
            </a:r>
            <a:r>
              <a:rPr lang="cs-CZ" sz="2000" dirty="0" smtClean="0"/>
              <a:t> </a:t>
            </a:r>
            <a:r>
              <a:rPr lang="cs-CZ" sz="2000" dirty="0" err="1" smtClean="0"/>
              <a:t>heart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, </a:t>
            </a:r>
            <a:r>
              <a:rPr lang="cs-CZ" sz="2000" dirty="0" err="1" smtClean="0"/>
              <a:t>skype</a:t>
            </a:r>
            <a:r>
              <a:rPr lang="cs-CZ" sz="2000" dirty="0" smtClean="0"/>
              <a:t> atd., kvůli kterým si děti mobily pořizují..</a:t>
            </a:r>
          </a:p>
          <a:p>
            <a:r>
              <a:rPr lang="cs-CZ" sz="2000" dirty="0" smtClean="0"/>
              <a:t>Většina dětí, co vlastní mobily je používají jenom pouze pro tyto ,,</a:t>
            </a:r>
            <a:r>
              <a:rPr lang="cs-CZ" sz="2000" dirty="0" err="1" smtClean="0"/>
              <a:t>vychytávky</a:t>
            </a:r>
            <a:r>
              <a:rPr lang="cs-CZ" sz="2000" dirty="0" smtClean="0"/>
              <a:t>“, volání a </a:t>
            </a:r>
            <a:r>
              <a:rPr lang="cs-CZ" sz="2000" dirty="0" err="1" smtClean="0"/>
              <a:t>SMSky</a:t>
            </a:r>
            <a:r>
              <a:rPr lang="cs-CZ" sz="2000" dirty="0" smtClean="0"/>
              <a:t> nepoužívají (na co,stejně nikdy nemají kredit)</a:t>
            </a:r>
          </a:p>
          <a:p>
            <a:endParaRPr lang="cs-CZ" sz="2000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2050" name="Picture 2" descr="http://www.topspyapp.com/wp-content/uploads/2013/12/AsktheEditors_cellphones2012_610x4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97152"/>
            <a:ext cx="2577751" cy="1800200"/>
          </a:xfrm>
          <a:prstGeom prst="rect">
            <a:avLst/>
          </a:prstGeom>
          <a:noFill/>
        </p:spPr>
      </p:pic>
      <p:pic>
        <p:nvPicPr>
          <p:cNvPr id="2052" name="Picture 4" descr="https://encrypted-tbn1.gstatic.com/images?q=tbn:ANd9GcQLlGcKDNHAQzZyYP2DTwOdz7DSSVV0KNkwLF0OTk2kzPuX_5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4941168"/>
            <a:ext cx="2857500" cy="1600200"/>
          </a:xfrm>
          <a:prstGeom prst="rect">
            <a:avLst/>
          </a:prstGeom>
          <a:noFill/>
        </p:spPr>
      </p:pic>
      <p:pic>
        <p:nvPicPr>
          <p:cNvPr id="3074" name="Picture 2" descr="telefo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4407747"/>
            <a:ext cx="2808312" cy="2450253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1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17" dur="1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1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27" dur="1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8" dur="1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1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Počítače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Elektronické zařízení, které zpracovává data pomocí předem vytvořeného </a:t>
            </a:r>
            <a:r>
              <a:rPr lang="cs-CZ" sz="2000" dirty="0" smtClean="0"/>
              <a:t>programu</a:t>
            </a:r>
          </a:p>
          <a:p>
            <a:r>
              <a:rPr lang="cs-CZ" sz="2000" dirty="0" smtClean="0"/>
              <a:t>Skládají ze z hardwaru (klávesnice, myš, monitor) a softwaru (operační systémy a programy)</a:t>
            </a:r>
          </a:p>
          <a:p>
            <a:r>
              <a:rPr lang="cs-CZ" sz="2000" dirty="0" smtClean="0"/>
              <a:t>Počítač ro</a:t>
            </a:r>
            <a:r>
              <a:rPr lang="cs-CZ" sz="2000" dirty="0" smtClean="0"/>
              <a:t>zum</a:t>
            </a:r>
            <a:r>
              <a:rPr lang="cs-CZ" sz="2000" dirty="0" smtClean="0"/>
              <a:t>ně používají snad jenom dospělí a to pro práci, naše ,,generace“ je využívá pro sociální sítě, hry a další ..</a:t>
            </a:r>
            <a:endParaRPr lang="cs-CZ" sz="2000" dirty="0"/>
          </a:p>
        </p:txBody>
      </p:sp>
      <p:pic>
        <p:nvPicPr>
          <p:cNvPr id="2050" name="Picture 2" descr="http://www.downstech.com.au/images/compu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77072"/>
            <a:ext cx="4043229" cy="2520280"/>
          </a:xfrm>
          <a:prstGeom prst="rect">
            <a:avLst/>
          </a:prstGeom>
          <a:noFill/>
        </p:spPr>
      </p:pic>
      <p:pic>
        <p:nvPicPr>
          <p:cNvPr id="2052" name="Picture 4" descr="http://images.amazon.com/images/G/01/electronics/samsung/samsung-aio-DP700A3B-A02US-main-angle-l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005064"/>
            <a:ext cx="3231509" cy="2636912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20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571184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Stavební a zemědělské 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Traktory, bagry, buldozery aj.. To všechno jsou stroje vyrobené za účelem usnadnit nám práci</a:t>
            </a:r>
          </a:p>
          <a:p>
            <a:r>
              <a:rPr lang="cs-CZ" dirty="0" smtClean="0"/>
              <a:t>Bez těchto strojů bychom nemohli nic stavět ani bourat</a:t>
            </a:r>
          </a:p>
          <a:p>
            <a:endParaRPr lang="cs-CZ" dirty="0"/>
          </a:p>
        </p:txBody>
      </p:sp>
      <p:pic>
        <p:nvPicPr>
          <p:cNvPr id="19458" name="Picture 2" descr="http://bagry.cz/var/ezwebin_site/storage/images/clanky/fotoreportaze/historicke_stavebni_stroje_v_akci_na_vystave_maskin_expo_2007/kolove_rypadlo_nezname_znacky__1/91190-1-cze-CZ/kolove_rypadlo_nezname_znack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3717032"/>
            <a:ext cx="3648405" cy="2736304"/>
          </a:xfrm>
          <a:prstGeom prst="rect">
            <a:avLst/>
          </a:prstGeom>
          <a:noFill/>
        </p:spPr>
      </p:pic>
      <p:pic>
        <p:nvPicPr>
          <p:cNvPr id="19460" name="Picture 4" descr="http://www.silnice-zeleznice.cz/PublicFiles/UserFiles/images/SZ/2009/S109/800x800_lieb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501008"/>
            <a:ext cx="2232248" cy="2951733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7239000" cy="792088"/>
          </a:xfrm>
        </p:spPr>
        <p:txBody>
          <a:bodyPr/>
          <a:lstStyle/>
          <a:p>
            <a:r>
              <a:rPr lang="cs-CZ" dirty="0" smtClean="0"/>
              <a:t>Sociální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700808"/>
            <a:ext cx="4248472" cy="352839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cs-CZ" sz="2200" dirty="0" err="1" smtClean="0"/>
              <a:t>Facebook</a:t>
            </a:r>
            <a:r>
              <a:rPr lang="cs-CZ" sz="2200" dirty="0" smtClean="0"/>
              <a:t>, </a:t>
            </a:r>
            <a:r>
              <a:rPr lang="cs-CZ" sz="2200" dirty="0" err="1" smtClean="0"/>
              <a:t>Twitter</a:t>
            </a:r>
            <a:r>
              <a:rPr lang="cs-CZ" sz="2200" dirty="0" smtClean="0"/>
              <a:t>, </a:t>
            </a:r>
            <a:r>
              <a:rPr lang="cs-CZ" sz="2200" dirty="0" err="1" smtClean="0"/>
              <a:t>Instagram</a:t>
            </a:r>
            <a:r>
              <a:rPr lang="cs-CZ" sz="2200" dirty="0" smtClean="0"/>
              <a:t>, ICQ, </a:t>
            </a:r>
            <a:r>
              <a:rPr lang="cs-CZ" sz="2200" dirty="0" err="1" smtClean="0"/>
              <a:t>Ask</a:t>
            </a:r>
            <a:r>
              <a:rPr lang="cs-CZ" sz="2200" dirty="0" smtClean="0"/>
              <a:t>, </a:t>
            </a:r>
            <a:r>
              <a:rPr lang="cs-CZ" sz="2200" dirty="0" err="1" smtClean="0"/>
              <a:t>Muzy</a:t>
            </a:r>
            <a:r>
              <a:rPr lang="cs-CZ" sz="2200" dirty="0" smtClean="0"/>
              <a:t>, </a:t>
            </a:r>
            <a:r>
              <a:rPr lang="cs-CZ" sz="2200" dirty="0" err="1" smtClean="0"/>
              <a:t>Youtube</a:t>
            </a:r>
            <a:r>
              <a:rPr lang="cs-CZ" sz="2200" dirty="0" smtClean="0"/>
              <a:t>, </a:t>
            </a:r>
            <a:r>
              <a:rPr lang="cs-CZ" sz="2200" dirty="0" err="1" smtClean="0"/>
              <a:t>Flickr</a:t>
            </a:r>
            <a:r>
              <a:rPr lang="cs-CZ" sz="2200" dirty="0" smtClean="0"/>
              <a:t>, </a:t>
            </a:r>
            <a:r>
              <a:rPr lang="cs-CZ" sz="2200" dirty="0" err="1" smtClean="0"/>
              <a:t>Blogger</a:t>
            </a:r>
            <a:r>
              <a:rPr lang="cs-CZ" sz="2200" dirty="0" smtClean="0"/>
              <a:t>, </a:t>
            </a:r>
            <a:r>
              <a:rPr lang="cs-CZ" sz="2200" dirty="0" err="1" smtClean="0"/>
              <a:t>Yahoo</a:t>
            </a:r>
            <a:r>
              <a:rPr lang="cs-CZ" sz="2200" dirty="0" smtClean="0"/>
              <a:t> a další. To jsou všechno sociální sítě sloužící k zábavě. Všude samé reklamy a fotky za účelem strhnout na sebe pozornost a dostat co nejvíce </a:t>
            </a:r>
            <a:r>
              <a:rPr lang="cs-CZ" sz="2200" dirty="0" err="1" smtClean="0"/>
              <a:t>lajků</a:t>
            </a:r>
            <a:r>
              <a:rPr lang="cs-CZ" sz="2200" dirty="0" smtClean="0"/>
              <a:t>. Trávíme na těchto sítích čím dál tím více času, i ve škole, v hodinách.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0482" name="Picture 2" descr="http://totosevamnelibi.cz/wp-content/uploads/lucii2.jpg"/>
          <p:cNvPicPr>
            <a:picLocks noChangeAspect="1" noChangeArrowheads="1"/>
          </p:cNvPicPr>
          <p:nvPr/>
        </p:nvPicPr>
        <p:blipFill>
          <a:blip r:embed="rId2" cstate="print"/>
          <a:srcRect r="17820"/>
          <a:stretch>
            <a:fillRect/>
          </a:stretch>
        </p:blipFill>
        <p:spPr bwMode="auto">
          <a:xfrm>
            <a:off x="4283968" y="1556792"/>
            <a:ext cx="3816424" cy="3722936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6" descr="http://www.allaroundangler.com/blog/wp-content/uploads/2012/02/milford-sound-television-scre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4293096"/>
            <a:ext cx="3454906" cy="2287618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Televize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 dálkový </a:t>
            </a:r>
            <a:r>
              <a:rPr lang="cs-CZ" dirty="0" smtClean="0"/>
              <a:t>telekomunikační systém</a:t>
            </a:r>
            <a:r>
              <a:rPr lang="cs-CZ" dirty="0" smtClean="0"/>
              <a:t> </a:t>
            </a:r>
            <a:r>
              <a:rPr lang="cs-CZ" dirty="0" smtClean="0"/>
              <a:t>vysílání</a:t>
            </a:r>
            <a:r>
              <a:rPr lang="cs-CZ" dirty="0" smtClean="0"/>
              <a:t> </a:t>
            </a:r>
          </a:p>
          <a:p>
            <a:pPr>
              <a:buNone/>
            </a:pPr>
            <a:r>
              <a:rPr lang="cs-CZ" dirty="0" smtClean="0">
                <a:solidFill>
                  <a:schemeClr val="tx1"/>
                </a:solidFill>
              </a:rPr>
              <a:t>   a </a:t>
            </a:r>
            <a:r>
              <a:rPr lang="cs-CZ" dirty="0" smtClean="0">
                <a:solidFill>
                  <a:schemeClr val="tx1"/>
                </a:solidFill>
              </a:rPr>
              <a:t>přijímání televizního </a:t>
            </a:r>
            <a:r>
              <a:rPr lang="cs-CZ" dirty="0" smtClean="0">
                <a:solidFill>
                  <a:schemeClr val="tx1"/>
                </a:solidFill>
              </a:rPr>
              <a:t>signálu</a:t>
            </a:r>
          </a:p>
          <a:p>
            <a:endParaRPr lang="cs-CZ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cs-CZ" sz="1800" dirty="0" smtClean="0"/>
              <a:t> </a:t>
            </a:r>
            <a:r>
              <a:rPr lang="cs-CZ" sz="1800" dirty="0" smtClean="0"/>
              <a:t>  Seriály         oblíbenost          trávení u televize mnoho času</a:t>
            </a:r>
            <a:endParaRPr lang="cs-CZ" sz="1800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1619672" y="299695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419872" y="2996952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1506" name="Picture 2" descr="http://www.popgadget.net/images/old-t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365104"/>
            <a:ext cx="2880594" cy="1917966"/>
          </a:xfrm>
          <a:prstGeom prst="rect">
            <a:avLst/>
          </a:prstGeom>
          <a:noFill/>
        </p:spPr>
      </p:pic>
      <p:pic>
        <p:nvPicPr>
          <p:cNvPr id="21508" name="Picture 4" descr="http://www.examiner.com/images/blog/wysiwyg/image/nemogould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31839" y="3429000"/>
            <a:ext cx="2476663" cy="324546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900" dirty="0" smtClean="0"/>
              <a:t>https://www.google.cz/url?sa=i&amp;rct=j&amp;q=&amp;esrc=s&amp;source=images&amp;cd=&amp;cad=rja&amp;uact=8&amp;docid=0YuJ97zBDwfquM&amp;tbnid=CiBwGfAoOiuxOM:&amp;ved=0CAMQjhw&amp;url=http%3A%2F%2Fwww.topspyapp.com%2Fblog%2Fhow-to-protect-your-phone-with-cell-phone-tracker%2F&amp;ei=pWl0U_DbLsSBOJzEgOgG&amp;bvm=bv.66699033,d.ZGU&amp;psig=AFQjCNF_hP7w8bsJPEN1fQkUmqRhABRsyQ&amp;ust=1400223976338213</a:t>
            </a:r>
          </a:p>
          <a:p>
            <a:pPr>
              <a:buNone/>
            </a:pPr>
            <a:r>
              <a:rPr lang="cs-CZ" sz="900" dirty="0" smtClean="0"/>
              <a:t>https://www.google.cz/url?sa=i&amp;rct=j&amp;q=&amp;esrc=s&amp;source=images&amp;cd=&amp;cad=rja&amp;uact=8&amp;docid=4R8fIm0rmAAKFM&amp;tbnid=z1GsrgQsQDIm4M:&amp;</a:t>
            </a:r>
            <a:r>
              <a:rPr lang="cs-CZ" sz="900" dirty="0" smtClean="0"/>
              <a:t>ved=0CAMQjhw&amp;url=http%3A%2F%2Fopencom.minia.edu.eg%2F&amp;ei=92l0U5a0Boa5O9vxgZgH&amp;bvm=bv.66699033,d.ZGU&amp;psig=AFQjCNFVvAJXOi3Li-TmZ4RFzJDeUIroVQ&amp;ust=1400224617253348</a:t>
            </a:r>
          </a:p>
          <a:p>
            <a:pPr>
              <a:buNone/>
            </a:pPr>
            <a:r>
              <a:rPr lang="cs-CZ" sz="900" dirty="0" smtClean="0">
                <a:hlinkClick r:id="rId2"/>
              </a:rPr>
              <a:t>http://</a:t>
            </a:r>
            <a:r>
              <a:rPr lang="cs-CZ" sz="900" dirty="0" smtClean="0">
                <a:hlinkClick r:id="rId2"/>
              </a:rPr>
              <a:t>cs.wikipedia.org/wiki/Po%C4%8D%C3%ADta%C4%8D</a:t>
            </a:r>
            <a:endParaRPr lang="cs-CZ" sz="900" dirty="0" smtClean="0"/>
          </a:p>
          <a:p>
            <a:pPr>
              <a:buNone/>
            </a:pPr>
            <a:r>
              <a:rPr lang="cs-CZ" sz="900" dirty="0" smtClean="0"/>
              <a:t>https://www.google.cz/url?sa=i&amp;rct=j&amp;q=&amp;esrc=s&amp;source=images&amp;cd=&amp;cad=rja&amp;uact=8&amp;docid=rKVBklDiREz4mM&amp;tbnid=Jugn1tET8k8jYM:&amp;</a:t>
            </a:r>
            <a:r>
              <a:rPr lang="cs-CZ" sz="900" dirty="0" smtClean="0"/>
              <a:t>ved=0CAMQjhw&amp;url=http%3A%2F%2Fwww.downstech.com.au%2F&amp;ei=nGp0U_DDPMGvPL7sgNAH&amp;bvm=bv.66699033,d.ZGU&amp;psig=AFQjCNEGwsQ2Vg7nvu9KDDlDau-Zs5G88w&amp;ust=1400224791756086</a:t>
            </a:r>
          </a:p>
          <a:p>
            <a:pPr>
              <a:buNone/>
            </a:pPr>
            <a:r>
              <a:rPr lang="cs-CZ" sz="900" dirty="0" smtClean="0"/>
              <a:t>https://www.google.cz/url?sa=i&amp;rct=j&amp;q=&amp;esrc=s&amp;source=images&amp;cd=&amp;cad=rja&amp;uact=8&amp;docid=QuCw5rM4F4dXuM&amp;tbnid=qx2-quXfoFBROM:&amp;</a:t>
            </a:r>
            <a:r>
              <a:rPr lang="cs-CZ" sz="900" dirty="0" smtClean="0"/>
              <a:t>ved=0CAMQjhw&amp;url=http%3A%2F%2Fwww.amazon.com%2FSamsung-Series-DP700A3B-A02US-23-Inch-Desktop%2Fdp%2FB005PCANO6&amp;ei=NGx0U8z-EI7sO6SegKgH&amp;bvm=bv.66699033,d.ZGU&amp;psig=AFQjCNEGwsQ2Vg7nvu9KDDlDau-Zs5G88w&amp;ust=1400224791756086</a:t>
            </a:r>
          </a:p>
          <a:p>
            <a:pPr>
              <a:buNone/>
            </a:pPr>
            <a:r>
              <a:rPr lang="cs-CZ" sz="900" dirty="0" smtClean="0">
                <a:hlinkClick r:id="rId3"/>
              </a:rPr>
              <a:t>http://</a:t>
            </a:r>
            <a:r>
              <a:rPr lang="cs-CZ" sz="900" dirty="0" smtClean="0">
                <a:hlinkClick r:id="rId3"/>
              </a:rPr>
              <a:t>fyzmatik.pise.cz/63-nitkovy-telefon.html</a:t>
            </a:r>
            <a:endParaRPr lang="cs-CZ" sz="900" dirty="0" smtClean="0"/>
          </a:p>
          <a:p>
            <a:pPr>
              <a:buNone/>
            </a:pPr>
            <a:r>
              <a:rPr lang="cs-CZ" sz="900" dirty="0" smtClean="0"/>
              <a:t>https://www.google.cz/url?sa=i&amp;rct=j&amp;q=&amp;esrc=s&amp;source=images&amp;cd=&amp;cad=rja&amp;uact=8&amp;docid=zAnJSKipdevZAM&amp;tbnid=W1DLvfuZEXF7BM:&amp;</a:t>
            </a:r>
            <a:r>
              <a:rPr lang="cs-CZ" sz="900" dirty="0" smtClean="0"/>
              <a:t>ved=0CAMQjhw&amp;url=http%3A%2F%2Fbagry.cz%2Fcze%2Fclanky%2Fvystavy%2Fhistoricke_stavebni_stroje_v_akci_na_vystave_maskin_expo_2007&amp;ei=5G90U7mtFY2pOt62gZgM&amp;bvm=bv.66699033,d.ZGU&amp;psig=AFQjCNFgGZ71rWi3HytxQsFBh5RR2S4AHQ&amp;ust=1400226145659745</a:t>
            </a:r>
          </a:p>
          <a:p>
            <a:pPr>
              <a:buNone/>
            </a:pPr>
            <a:r>
              <a:rPr lang="cs-CZ" sz="900" dirty="0" smtClean="0"/>
              <a:t>https://www.google.cz/url?sa=i&amp;rct=j&amp;q=&amp;esrc=s&amp;source=images&amp;cd=&amp;cad=rja&amp;uact=8&amp;docid=NHZbqc41PB2c9M&amp;tbnid=3-RykkjiAG_k-M:&amp;</a:t>
            </a:r>
            <a:r>
              <a:rPr lang="cs-CZ" sz="900" dirty="0" smtClean="0"/>
              <a:t>ved=0CAMQjhw&amp;url=http%3A%2F%2Fwww.silnice-zeleznice.cz%2Fclanek%2Fstavebni-stroje-liebherr-v-akci%2F&amp;ei=A3B0U4PNEsbgON36gOAH&amp;bvm=bv.66699033,d.ZGU&amp;psig=AFQjCNFgGZ71rWi3HytxQsFBh5RR2S4AHQ&amp;ust=1400226145659745</a:t>
            </a:r>
          </a:p>
          <a:p>
            <a:pPr>
              <a:buNone/>
            </a:pPr>
            <a:r>
              <a:rPr lang="cs-CZ" sz="900" dirty="0" smtClean="0"/>
              <a:t>https://www.google.cz/url?sa=i&amp;rct=j&amp;q=&amp;esrc=s&amp;source=images&amp;cd=&amp;cad=rja&amp;uact=8&amp;docid=7AioSrBCIIXVhM&amp;tbnid=KCoKsUKOab8IqM:&amp;ved=0CAMQjhw&amp;url=http%3A%2F%2Ftotosevamnelibi.cz%2F%3Fpaged%3D4&amp;ei=p3F0U4i9FMLcOdDRgMgG&amp;bvm=bv.66699033,d.ZGU&amp;psig=AFQjCNEg7gojD0sQWE_unlMYlBA6sFMR1A&amp;ust=1400226563348110</a:t>
            </a:r>
            <a:endParaRPr lang="cs-CZ" sz="900" dirty="0" smtClean="0"/>
          </a:p>
          <a:p>
            <a:pPr>
              <a:buNone/>
            </a:pPr>
            <a:r>
              <a:rPr lang="cs-CZ" sz="900" dirty="0" smtClean="0"/>
              <a:t>http://www.</a:t>
            </a:r>
            <a:r>
              <a:rPr lang="cs-CZ" sz="900" dirty="0" err="1" smtClean="0"/>
              <a:t>popgadget.net</a:t>
            </a:r>
            <a:r>
              <a:rPr lang="cs-CZ" sz="900" dirty="0" smtClean="0"/>
              <a:t>/2011/04/index.</a:t>
            </a:r>
            <a:r>
              <a:rPr lang="cs-CZ" sz="900" dirty="0" err="1" smtClean="0"/>
              <a:t>php</a:t>
            </a:r>
            <a:r>
              <a:rPr lang="cs-CZ" sz="900" dirty="0" smtClean="0"/>
              <a:t>?</a:t>
            </a:r>
            <a:r>
              <a:rPr lang="cs-CZ" sz="900" dirty="0" err="1" smtClean="0"/>
              <a:t>page</a:t>
            </a:r>
            <a:r>
              <a:rPr lang="cs-CZ" sz="900" dirty="0" smtClean="0"/>
              <a:t>=</a:t>
            </a:r>
            <a:r>
              <a:rPr lang="cs-CZ" sz="900" dirty="0" err="1" smtClean="0"/>
              <a:t>all</a:t>
            </a:r>
            <a:endParaRPr lang="cs-CZ" sz="900" dirty="0" smtClean="0"/>
          </a:p>
          <a:p>
            <a:pPr>
              <a:buNone/>
            </a:pPr>
            <a:endParaRPr lang="cs-CZ" sz="900" dirty="0" smtClean="0"/>
          </a:p>
          <a:p>
            <a:pPr>
              <a:buNone/>
            </a:pPr>
            <a:endParaRPr lang="cs-CZ" sz="900" b="1" dirty="0" smtClean="0"/>
          </a:p>
          <a:p>
            <a:pPr>
              <a:buNone/>
            </a:pPr>
            <a:endParaRPr lang="cs-CZ" sz="900" dirty="0" smtClean="0"/>
          </a:p>
          <a:p>
            <a:pPr>
              <a:buNone/>
            </a:pPr>
            <a:endParaRPr lang="cs-CZ" sz="900" dirty="0" smtClean="0"/>
          </a:p>
          <a:p>
            <a:pPr>
              <a:buNone/>
            </a:pPr>
            <a:endParaRPr lang="cs-CZ" sz="900" dirty="0" smtClean="0"/>
          </a:p>
          <a:p>
            <a:endParaRPr lang="cs-CZ" sz="900" dirty="0" smtClean="0"/>
          </a:p>
          <a:p>
            <a:endParaRPr lang="cs-CZ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Vlastní 5">
      <a:dk1>
        <a:sysClr val="windowText" lastClr="000000"/>
      </a:dk1>
      <a:lt1>
        <a:sysClr val="window" lastClr="FFFFFF"/>
      </a:lt1>
      <a:dk2>
        <a:srgbClr val="5DD3FF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000000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125</TotalTime>
  <Words>398</Words>
  <Application>Microsoft Office PowerPoint</Application>
  <PresentationFormat>Předvádění na obrazovce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Bohatý</vt:lpstr>
      <vt:lpstr>Svět techniky a já</vt:lpstr>
      <vt:lpstr>Obsah</vt:lpstr>
      <vt:lpstr>Svět techniky a já</vt:lpstr>
      <vt:lpstr>Mobilní telefony</vt:lpstr>
      <vt:lpstr>Počítače</vt:lpstr>
      <vt:lpstr>Stavební a zemědělské stroje</vt:lpstr>
      <vt:lpstr>Sociální sítě</vt:lpstr>
      <vt:lpstr>Televize</vt:lpstr>
      <vt:lpstr>Zdroje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ucitel</dc:creator>
  <cp:lastModifiedBy>ucitel</cp:lastModifiedBy>
  <cp:revision>28</cp:revision>
  <dcterms:created xsi:type="dcterms:W3CDTF">2014-05-15T06:27:07Z</dcterms:created>
  <dcterms:modified xsi:type="dcterms:W3CDTF">2014-05-15T08:33:39Z</dcterms:modified>
</cp:coreProperties>
</file>