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4" r:id="rId9"/>
    <p:sldId id="265" r:id="rId10"/>
    <p:sldId id="266" r:id="rId11"/>
    <p:sldId id="258" r:id="rId12"/>
    <p:sldId id="267"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03C4C01E-B6BD-450D-ACA0-BEC4A887C813}">
          <p14:sldIdLst>
            <p14:sldId id="256"/>
            <p14:sldId id="257"/>
            <p14:sldId id="259"/>
            <p14:sldId id="260"/>
            <p14:sldId id="261"/>
            <p14:sldId id="262"/>
            <p14:sldId id="263"/>
            <p14:sldId id="264"/>
            <p14:sldId id="265"/>
            <p14:sldId id="266"/>
            <p14:sldId id="258"/>
            <p14:sldId id="26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3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doughnutChart>
        <c:varyColors val="1"/>
        <c:ser>
          <c:idx val="0"/>
          <c:order val="0"/>
          <c:tx>
            <c:strRef>
              <c:f>List1!$B$1</c:f>
              <c:strCache>
                <c:ptCount val="1"/>
                <c:pt idx="0">
                  <c:v>Tělesný stav ČR</c:v>
                </c:pt>
              </c:strCache>
            </c:strRef>
          </c:tx>
          <c:cat>
            <c:strRef>
              <c:f>List1!$A$2:$A$5</c:f>
              <c:strCache>
                <c:ptCount val="4"/>
                <c:pt idx="0">
                  <c:v>Obezita</c:v>
                </c:pt>
                <c:pt idx="1">
                  <c:v>Nadváha</c:v>
                </c:pt>
                <c:pt idx="2">
                  <c:v>Normální váha</c:v>
                </c:pt>
                <c:pt idx="3">
                  <c:v>Podváha</c:v>
                </c:pt>
              </c:strCache>
            </c:strRef>
          </c:cat>
          <c:val>
            <c:numRef>
              <c:f>List1!$B$2:$B$5</c:f>
              <c:numCache>
                <c:formatCode>0%</c:formatCode>
                <c:ptCount val="4"/>
                <c:pt idx="0">
                  <c:v>0.21</c:v>
                </c:pt>
                <c:pt idx="1">
                  <c:v>0.34</c:v>
                </c:pt>
                <c:pt idx="2">
                  <c:v>0.4</c:v>
                </c:pt>
                <c:pt idx="3">
                  <c:v>0.05</c:v>
                </c:pt>
              </c:numCache>
            </c:numRef>
          </c:val>
        </c:ser>
        <c:dLbls>
          <c:showLegendKey val="0"/>
          <c:showVal val="0"/>
          <c:showCatName val="0"/>
          <c:showSerName val="0"/>
          <c:showPercent val="0"/>
          <c:showBubbleSize val="0"/>
          <c:showLeaderLines val="1"/>
        </c:dLbls>
        <c:firstSliceAng val="0"/>
        <c:holeSize val="50"/>
      </c:doughnutChart>
    </c:plotArea>
    <c:legend>
      <c:legendPos val="r"/>
      <c:layout/>
      <c:overlay val="0"/>
    </c:legend>
    <c:plotVisOnly val="1"/>
    <c:dispBlanksAs val="gap"/>
    <c:showDLblsOverMax val="0"/>
  </c:chart>
  <c:txPr>
    <a:bodyPr/>
    <a:lstStyle/>
    <a:p>
      <a:pPr>
        <a:defRPr sz="1800"/>
      </a:pPr>
      <a:endParaRPr lang="cs-CZ"/>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3D31FC1D-6658-4129-B8A1-5A032CFA6945}" type="datetimeFigureOut">
              <a:rPr lang="cs-CZ" smtClean="0"/>
              <a:t>15.5.2015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FC10B42-631D-4269-BD4E-89082318FD93}" type="slidenum">
              <a:rPr lang="cs-CZ" smtClean="0"/>
              <a:t>‹#›</a:t>
            </a:fld>
            <a:endParaRPr lang="cs-CZ"/>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cs-CZ" smtClean="0"/>
              <a:t>Kliknutím lze upravit styl.</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3D31FC1D-6658-4129-B8A1-5A032CFA6945}" type="datetimeFigureOut">
              <a:rPr lang="cs-CZ" smtClean="0"/>
              <a:t>15.5.2015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FC10B42-631D-4269-BD4E-89082318FD93}"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3D31FC1D-6658-4129-B8A1-5A032CFA6945}" type="datetimeFigureOut">
              <a:rPr lang="cs-CZ" smtClean="0"/>
              <a:t>15.5.2015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FC10B42-631D-4269-BD4E-89082318FD93}"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3D31FC1D-6658-4129-B8A1-5A032CFA6945}" type="datetimeFigureOut">
              <a:rPr lang="cs-CZ" smtClean="0"/>
              <a:t>15.5.2015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FC10B42-631D-4269-BD4E-89082318FD93}"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95" name="Title 94"/>
          <p:cNvSpPr>
            <a:spLocks noGrp="1"/>
          </p:cNvSpPr>
          <p:nvPr>
            <p:ph type="title"/>
          </p:nvPr>
        </p:nvSpPr>
        <p:spPr>
          <a:xfrm>
            <a:off x="457200" y="4463568"/>
            <a:ext cx="8305800" cy="1143000"/>
          </a:xfrm>
        </p:spPr>
        <p:txBody>
          <a:bodyPr/>
          <a:lstStyle/>
          <a:p>
            <a:r>
              <a:rPr lang="cs-CZ" smtClean="0"/>
              <a:t>Kliknutím lze upravit styl.</a:t>
            </a:r>
            <a:endParaRPr lang="en-US"/>
          </a:p>
        </p:txBody>
      </p:sp>
      <p:sp>
        <p:nvSpPr>
          <p:cNvPr id="2" name="Date Placeholder 1"/>
          <p:cNvSpPr>
            <a:spLocks noGrp="1"/>
          </p:cNvSpPr>
          <p:nvPr>
            <p:ph type="dt" sz="half" idx="10"/>
          </p:nvPr>
        </p:nvSpPr>
        <p:spPr/>
        <p:txBody>
          <a:bodyPr/>
          <a:lstStyle/>
          <a:p>
            <a:fld id="{3D31FC1D-6658-4129-B8A1-5A032CFA6945}" type="datetimeFigureOut">
              <a:rPr lang="cs-CZ" smtClean="0"/>
              <a:t>15.5.2015</a:t>
            </a:fld>
            <a:endParaRPr lang="cs-CZ"/>
          </a:p>
        </p:txBody>
      </p:sp>
      <p:sp>
        <p:nvSpPr>
          <p:cNvPr id="91" name="Footer Placeholder 90"/>
          <p:cNvSpPr>
            <a:spLocks noGrp="1"/>
          </p:cNvSpPr>
          <p:nvPr>
            <p:ph type="ftr" sz="quarter" idx="11"/>
          </p:nvPr>
        </p:nvSpPr>
        <p:spPr/>
        <p:txBody>
          <a:bodyPr/>
          <a:lstStyle/>
          <a:p>
            <a:endParaRPr lang="cs-CZ"/>
          </a:p>
        </p:txBody>
      </p:sp>
      <p:sp>
        <p:nvSpPr>
          <p:cNvPr id="92" name="Slide Number Placeholder 91"/>
          <p:cNvSpPr>
            <a:spLocks noGrp="1"/>
          </p:cNvSpPr>
          <p:nvPr>
            <p:ph type="sldNum" sz="quarter" idx="12"/>
          </p:nvPr>
        </p:nvSpPr>
        <p:spPr/>
        <p:txBody>
          <a:bodyPr/>
          <a:lstStyle/>
          <a:p>
            <a:fld id="{9FC10B42-631D-4269-BD4E-89082318FD93}"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4"/>
          <p:cNvSpPr>
            <a:spLocks noGrp="1"/>
          </p:cNvSpPr>
          <p:nvPr>
            <p:ph type="dt" sz="half" idx="10"/>
          </p:nvPr>
        </p:nvSpPr>
        <p:spPr/>
        <p:txBody>
          <a:bodyPr/>
          <a:lstStyle/>
          <a:p>
            <a:fld id="{3D31FC1D-6658-4129-B8A1-5A032CFA6945}" type="datetimeFigureOut">
              <a:rPr lang="cs-CZ" smtClean="0"/>
              <a:t>15.5.2015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FC10B42-631D-4269-BD4E-89082318FD93}"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fld id="{3D31FC1D-6658-4129-B8A1-5A032CFA6945}" type="datetimeFigureOut">
              <a:rPr lang="cs-CZ" smtClean="0"/>
              <a:t>15.5.2015</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9FC10B42-631D-4269-BD4E-89082318FD93}"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3D31FC1D-6658-4129-B8A1-5A032CFA6945}" type="datetimeFigureOut">
              <a:rPr lang="cs-CZ" smtClean="0"/>
              <a:t>15.5.2015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9FC10B42-631D-4269-BD4E-89082318FD93}"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31FC1D-6658-4129-B8A1-5A032CFA6945}" type="datetimeFigureOut">
              <a:rPr lang="cs-CZ" smtClean="0"/>
              <a:t>15.5.2015</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9FC10B42-631D-4269-BD4E-89082318FD93}"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3D31FC1D-6658-4129-B8A1-5A032CFA6945}" type="datetimeFigureOut">
              <a:rPr lang="cs-CZ" smtClean="0"/>
              <a:t>15.5.2015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FC10B42-631D-4269-BD4E-89082318FD93}" type="slidenum">
              <a:rPr lang="cs-CZ" smtClean="0"/>
              <a:t>‹#›</a:t>
            </a:fld>
            <a:endParaRPr lang="cs-CZ"/>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cs-CZ" smtClean="0"/>
              <a:t>Kliknutím lze upravit styl.</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a:p>
        </p:txBody>
      </p:sp>
      <p:sp>
        <p:nvSpPr>
          <p:cNvPr id="5" name="Date Placeholder 4"/>
          <p:cNvSpPr>
            <a:spLocks noGrp="1"/>
          </p:cNvSpPr>
          <p:nvPr>
            <p:ph type="dt" sz="half" idx="10"/>
          </p:nvPr>
        </p:nvSpPr>
        <p:spPr/>
        <p:txBody>
          <a:bodyPr/>
          <a:lstStyle/>
          <a:p>
            <a:fld id="{3D31FC1D-6658-4129-B8A1-5A032CFA6945}" type="datetimeFigureOut">
              <a:rPr lang="cs-CZ" smtClean="0"/>
              <a:t>15.5.2015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FC10B42-631D-4269-BD4E-89082318FD93}" type="slidenum">
              <a:rPr lang="cs-CZ" smtClean="0"/>
              <a:t>‹#›</a:t>
            </a:fld>
            <a:endParaRPr lang="cs-CZ"/>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cs-CZ" smtClean="0"/>
              <a:t>Kliknutím lze upravit styl.</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3D31FC1D-6658-4129-B8A1-5A032CFA6945}" type="datetimeFigureOut">
              <a:rPr lang="cs-CZ" smtClean="0"/>
              <a:t>15.5.2015</a:t>
            </a:fld>
            <a:endParaRPr lang="cs-CZ"/>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cs-CZ"/>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9FC10B42-631D-4269-BD4E-89082318FD93}" type="slidenum">
              <a:rPr lang="cs-CZ" smtClean="0"/>
              <a:t>‹#›</a:t>
            </a:fld>
            <a:endParaRPr lang="cs-CZ"/>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ona.idnes.cz/snidane-a-hubnuti-0z2-/dieta.aspx?c=A130228_140812_dieta_pet" TargetMode="External"/><Relationship Id="rId2" Type="http://schemas.openxmlformats.org/officeDocument/2006/relationships/hyperlink" Target="http://www.google.cz/" TargetMode="External"/><Relationship Id="rId1" Type="http://schemas.openxmlformats.org/officeDocument/2006/relationships/slideLayout" Target="../slideLayouts/slideLayout2.xml"/><Relationship Id="rId5" Type="http://schemas.openxmlformats.org/officeDocument/2006/relationships/hyperlink" Target="http://zpravy.idnes.cz/pruzkum-vzp-nadvaha-cechu-09o-/domaci.aspx?c=A110125_101134_krimi_cem" TargetMode="External"/><Relationship Id="rId4" Type="http://schemas.openxmlformats.org/officeDocument/2006/relationships/hyperlink" Target="http://www.viviente.cz/tipy-na-vyvazeny-obed/"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Zdravý životní styl </a:t>
            </a:r>
            <a:endParaRPr lang="cs-CZ" dirty="0"/>
          </a:p>
        </p:txBody>
      </p:sp>
      <p:sp>
        <p:nvSpPr>
          <p:cNvPr id="3" name="Podnadpis 2"/>
          <p:cNvSpPr>
            <a:spLocks noGrp="1"/>
          </p:cNvSpPr>
          <p:nvPr>
            <p:ph type="subTitle" idx="1"/>
          </p:nvPr>
        </p:nvSpPr>
        <p:spPr/>
        <p:txBody>
          <a:bodyPr/>
          <a:lstStyle/>
          <a:p>
            <a:r>
              <a:rPr lang="cs-CZ" dirty="0" smtClean="0"/>
              <a:t>Vypracoval Dominik Bednář</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8065" y="-1"/>
            <a:ext cx="3988920" cy="3847581"/>
          </a:xfrm>
          <a:prstGeom prst="rect">
            <a:avLst/>
          </a:prstGeom>
        </p:spPr>
      </p:pic>
    </p:spTree>
    <p:extLst>
      <p:ext uri="{BB962C8B-B14F-4D97-AF65-F5344CB8AC3E}">
        <p14:creationId xmlns:p14="http://schemas.microsoft.com/office/powerpoint/2010/main" val="3374694255"/>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„STAV“ ČR</a:t>
            </a:r>
            <a:endParaRPr lang="cs-CZ" dirty="0"/>
          </a:p>
        </p:txBody>
      </p:sp>
      <p:graphicFrame>
        <p:nvGraphicFramePr>
          <p:cNvPr id="3" name="Graf 2"/>
          <p:cNvGraphicFramePr/>
          <p:nvPr>
            <p:extLst>
              <p:ext uri="{D42A27DB-BD31-4B8C-83A1-F6EECF244321}">
                <p14:modId xmlns:p14="http://schemas.microsoft.com/office/powerpoint/2010/main" val="393183252"/>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7682626"/>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smtClean="0"/>
              <a:t>Zdroje</a:t>
            </a:r>
            <a:endParaRPr lang="cs-CZ" dirty="0"/>
          </a:p>
        </p:txBody>
      </p:sp>
      <p:sp>
        <p:nvSpPr>
          <p:cNvPr id="8" name="Zástupný symbol pro obsah 7"/>
          <p:cNvSpPr>
            <a:spLocks noGrp="1"/>
          </p:cNvSpPr>
          <p:nvPr>
            <p:ph idx="1"/>
          </p:nvPr>
        </p:nvSpPr>
        <p:spPr/>
        <p:txBody>
          <a:bodyPr/>
          <a:lstStyle/>
          <a:p>
            <a:r>
              <a:rPr lang="cs-CZ" dirty="0" smtClean="0">
                <a:hlinkClick r:id="rId2"/>
              </a:rPr>
              <a:t>www.google.cz</a:t>
            </a:r>
            <a:endParaRPr lang="cs-CZ" dirty="0" smtClean="0"/>
          </a:p>
          <a:p>
            <a:r>
              <a:rPr lang="cs-CZ" dirty="0">
                <a:hlinkClick r:id="rId3"/>
              </a:rPr>
              <a:t>http://ona.idnes.cz/snidane-a-hubnuti-0z2-/</a:t>
            </a:r>
            <a:r>
              <a:rPr lang="cs-CZ" dirty="0" smtClean="0">
                <a:hlinkClick r:id="rId3"/>
              </a:rPr>
              <a:t>dieta.aspx?c=A130228_140812_dieta_pet</a:t>
            </a:r>
            <a:endParaRPr lang="cs-CZ" dirty="0" smtClean="0"/>
          </a:p>
          <a:p>
            <a:r>
              <a:rPr lang="cs-CZ" dirty="0">
                <a:hlinkClick r:id="rId4"/>
              </a:rPr>
              <a:t>http://www.viviente.cz/tipy-na-vyvazeny-obed</a:t>
            </a:r>
            <a:r>
              <a:rPr lang="cs-CZ" dirty="0" smtClean="0">
                <a:hlinkClick r:id="rId4"/>
              </a:rPr>
              <a:t>/</a:t>
            </a:r>
            <a:endParaRPr lang="cs-CZ" dirty="0" smtClean="0"/>
          </a:p>
          <a:p>
            <a:r>
              <a:rPr lang="cs-CZ" dirty="0">
                <a:hlinkClick r:id="rId5"/>
              </a:rPr>
              <a:t>http://zpravy.idnes.cz/pruzkum-vzp-nadvaha-cechu-09o-/</a:t>
            </a:r>
            <a:r>
              <a:rPr lang="cs-CZ" dirty="0" smtClean="0">
                <a:hlinkClick r:id="rId5"/>
              </a:rPr>
              <a:t>domaci.aspx?c=A110125_101134_krimi_cem</a:t>
            </a:r>
            <a:endParaRPr lang="cs-CZ" dirty="0" smtClean="0"/>
          </a:p>
          <a:p>
            <a:r>
              <a:rPr lang="cs-CZ" dirty="0" smtClean="0"/>
              <a:t>Moje sestřenice, má paměť (nedávno jsme na to měli téma)</a:t>
            </a:r>
          </a:p>
          <a:p>
            <a:endParaRPr lang="cs-CZ" dirty="0" smtClean="0"/>
          </a:p>
          <a:p>
            <a:endParaRPr lang="cs-CZ" dirty="0"/>
          </a:p>
        </p:txBody>
      </p:sp>
    </p:spTree>
    <p:extLst>
      <p:ext uri="{BB962C8B-B14F-4D97-AF65-F5344CB8AC3E}">
        <p14:creationId xmlns:p14="http://schemas.microsoft.com/office/powerpoint/2010/main" val="1275087910"/>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rot="1847315">
            <a:off x="-578830" y="1920357"/>
            <a:ext cx="8229600" cy="6336704"/>
          </a:xfrm>
        </p:spPr>
        <p:txBody>
          <a:bodyPr>
            <a:normAutofit/>
          </a:bodyPr>
          <a:lstStyle/>
          <a:p>
            <a:r>
              <a:rPr lang="cs-CZ" sz="9600" b="1" i="1" u="sng" dirty="0" smtClean="0">
                <a:effectLst>
                  <a:outerShdw blurRad="38100" dist="38100" dir="2700000" algn="tl">
                    <a:srgbClr val="000000">
                      <a:alpha val="43137"/>
                    </a:srgbClr>
                  </a:outerShdw>
                </a:effectLst>
              </a:rPr>
              <a:t>       KONEC</a:t>
            </a:r>
            <a:endParaRPr lang="cs-CZ" sz="9600" b="1" i="1"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42517848"/>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Snídaně</a:t>
            </a:r>
            <a:endParaRPr lang="cs-CZ" dirty="0"/>
          </a:p>
        </p:txBody>
      </p:sp>
      <p:sp>
        <p:nvSpPr>
          <p:cNvPr id="5" name="Zástupný symbol pro text 4"/>
          <p:cNvSpPr>
            <a:spLocks noGrp="1"/>
          </p:cNvSpPr>
          <p:nvPr>
            <p:ph type="body" idx="1"/>
          </p:nvPr>
        </p:nvSpPr>
        <p:spPr/>
        <p:txBody>
          <a:bodyPr/>
          <a:lstStyle/>
          <a:p>
            <a:r>
              <a:rPr lang="cs-CZ" dirty="0" smtClean="0"/>
              <a:t>Zdravá</a:t>
            </a:r>
            <a:endParaRPr lang="cs-CZ" dirty="0"/>
          </a:p>
        </p:txBody>
      </p:sp>
      <p:sp>
        <p:nvSpPr>
          <p:cNvPr id="6" name="Zástupný symbol pro obsah 5"/>
          <p:cNvSpPr>
            <a:spLocks noGrp="1"/>
          </p:cNvSpPr>
          <p:nvPr>
            <p:ph sz="half" idx="2"/>
          </p:nvPr>
        </p:nvSpPr>
        <p:spPr/>
        <p:txBody>
          <a:bodyPr/>
          <a:lstStyle/>
          <a:p>
            <a:pPr marL="0" indent="0">
              <a:buNone/>
            </a:pPr>
            <a:r>
              <a:rPr lang="cs-CZ" dirty="0" smtClean="0"/>
              <a:t>Cereálie, nízkotučné jogurty a sýry (cottage), ovoce, zelenina, tmavé a celozrnné pečivo,  vejce (bílek)</a:t>
            </a:r>
            <a:endParaRPr lang="cs-CZ" dirty="0"/>
          </a:p>
        </p:txBody>
      </p:sp>
      <p:sp>
        <p:nvSpPr>
          <p:cNvPr id="7" name="Zástupný symbol pro text 6"/>
          <p:cNvSpPr>
            <a:spLocks noGrp="1"/>
          </p:cNvSpPr>
          <p:nvPr>
            <p:ph type="body" sz="quarter" idx="3"/>
          </p:nvPr>
        </p:nvSpPr>
        <p:spPr/>
        <p:txBody>
          <a:bodyPr/>
          <a:lstStyle/>
          <a:p>
            <a:r>
              <a:rPr lang="cs-CZ" dirty="0" smtClean="0"/>
              <a:t>Nezdravá</a:t>
            </a:r>
            <a:endParaRPr lang="cs-CZ" dirty="0"/>
          </a:p>
        </p:txBody>
      </p:sp>
      <p:sp>
        <p:nvSpPr>
          <p:cNvPr id="8" name="Zástupný symbol pro obsah 7"/>
          <p:cNvSpPr>
            <a:spLocks noGrp="1"/>
          </p:cNvSpPr>
          <p:nvPr>
            <p:ph sz="quarter" idx="4"/>
          </p:nvPr>
        </p:nvSpPr>
        <p:spPr/>
        <p:txBody>
          <a:bodyPr/>
          <a:lstStyle/>
          <a:p>
            <a:r>
              <a:rPr lang="cs-CZ" dirty="0" smtClean="0"/>
              <a:t>Bílé pečivo, salámy, klobásy, zkrátka veškeré uzeniny, vejce (žloutek) , salámové pomazánky</a:t>
            </a:r>
            <a:endParaRPr lang="cs-CZ" dirty="0"/>
          </a:p>
        </p:txBody>
      </p:sp>
      <p:pic>
        <p:nvPicPr>
          <p:cNvPr id="9" name="Obrázek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3717032"/>
            <a:ext cx="4028698" cy="2952328"/>
          </a:xfrm>
          <a:prstGeom prst="rect">
            <a:avLst/>
          </a:prstGeom>
        </p:spPr>
      </p:pic>
      <p:pic>
        <p:nvPicPr>
          <p:cNvPr id="10" name="Obrázek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74127" y="3717032"/>
            <a:ext cx="4452691" cy="2952328"/>
          </a:xfrm>
          <a:prstGeom prst="rect">
            <a:avLst/>
          </a:prstGeom>
        </p:spPr>
      </p:pic>
    </p:spTree>
    <p:extLst>
      <p:ext uri="{BB962C8B-B14F-4D97-AF65-F5344CB8AC3E}">
        <p14:creationId xmlns:p14="http://schemas.microsoft.com/office/powerpoint/2010/main" val="3314613297"/>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Oběd</a:t>
            </a:r>
            <a:endParaRPr lang="cs-CZ" dirty="0"/>
          </a:p>
        </p:txBody>
      </p:sp>
      <p:sp>
        <p:nvSpPr>
          <p:cNvPr id="3" name="Zástupný symbol pro text 2"/>
          <p:cNvSpPr>
            <a:spLocks noGrp="1"/>
          </p:cNvSpPr>
          <p:nvPr>
            <p:ph type="body" idx="1"/>
          </p:nvPr>
        </p:nvSpPr>
        <p:spPr/>
        <p:txBody>
          <a:bodyPr/>
          <a:lstStyle/>
          <a:p>
            <a:r>
              <a:rPr lang="cs-CZ" dirty="0" smtClean="0"/>
              <a:t>Zdravý </a:t>
            </a:r>
            <a:endParaRPr lang="cs-CZ" dirty="0"/>
          </a:p>
        </p:txBody>
      </p:sp>
      <p:sp>
        <p:nvSpPr>
          <p:cNvPr id="4" name="Zástupný symbol pro obsah 3"/>
          <p:cNvSpPr>
            <a:spLocks noGrp="1"/>
          </p:cNvSpPr>
          <p:nvPr>
            <p:ph sz="half" idx="2"/>
          </p:nvPr>
        </p:nvSpPr>
        <p:spPr/>
        <p:txBody>
          <a:bodyPr/>
          <a:lstStyle/>
          <a:p>
            <a:r>
              <a:rPr lang="cs-CZ" dirty="0" smtClean="0"/>
              <a:t>Kuřecí a krůtí maso, rýže, brambory, ryby (hlavně losos), Kuskus, bulgur, špagety, pohanka, tofu, čočka, hrách, zelenina by měla zaplnit ¼ talíře.</a:t>
            </a:r>
            <a:endParaRPr lang="cs-CZ" dirty="0"/>
          </a:p>
        </p:txBody>
      </p:sp>
      <p:sp>
        <p:nvSpPr>
          <p:cNvPr id="5" name="Zástupný symbol pro text 4"/>
          <p:cNvSpPr>
            <a:spLocks noGrp="1"/>
          </p:cNvSpPr>
          <p:nvPr>
            <p:ph type="body" sz="quarter" idx="3"/>
          </p:nvPr>
        </p:nvSpPr>
        <p:spPr/>
        <p:txBody>
          <a:bodyPr/>
          <a:lstStyle/>
          <a:p>
            <a:r>
              <a:rPr lang="cs-CZ" dirty="0" smtClean="0"/>
              <a:t>Nezdravý</a:t>
            </a:r>
            <a:endParaRPr lang="cs-CZ" dirty="0"/>
          </a:p>
        </p:txBody>
      </p:sp>
      <p:sp>
        <p:nvSpPr>
          <p:cNvPr id="6" name="Zástupný symbol pro obsah 5"/>
          <p:cNvSpPr>
            <a:spLocks noGrp="1"/>
          </p:cNvSpPr>
          <p:nvPr>
            <p:ph sz="quarter" idx="4"/>
          </p:nvPr>
        </p:nvSpPr>
        <p:spPr/>
        <p:txBody>
          <a:bodyPr/>
          <a:lstStyle/>
          <a:p>
            <a:r>
              <a:rPr lang="cs-CZ" dirty="0" smtClean="0"/>
              <a:t>Smažená jídla, hovězí a vepřové maso, příliš mastná jídla, knedlíky, halušky, hranolky, smažené brambory.</a:t>
            </a:r>
            <a:endParaRPr lang="cs-CZ" dirty="0"/>
          </a:p>
        </p:txBody>
      </p:sp>
      <p:pic>
        <p:nvPicPr>
          <p:cNvPr id="7" name="Obrázek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0072" y="4394961"/>
            <a:ext cx="3741787" cy="2294615"/>
          </a:xfrm>
          <a:prstGeom prst="rect">
            <a:avLst/>
          </a:prstGeom>
        </p:spPr>
      </p:pic>
      <p:pic>
        <p:nvPicPr>
          <p:cNvPr id="8" name="Obrázek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3688" y="4384939"/>
            <a:ext cx="3457631" cy="2305087"/>
          </a:xfrm>
          <a:prstGeom prst="rect">
            <a:avLst/>
          </a:prstGeom>
        </p:spPr>
      </p:pic>
    </p:spTree>
    <p:extLst>
      <p:ext uri="{BB962C8B-B14F-4D97-AF65-F5344CB8AC3E}">
        <p14:creationId xmlns:p14="http://schemas.microsoft.com/office/powerpoint/2010/main" val="1382049132"/>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Svačina</a:t>
            </a:r>
            <a:endParaRPr lang="cs-CZ" dirty="0"/>
          </a:p>
        </p:txBody>
      </p:sp>
      <p:sp>
        <p:nvSpPr>
          <p:cNvPr id="3" name="Zástupný symbol pro text 2"/>
          <p:cNvSpPr>
            <a:spLocks noGrp="1"/>
          </p:cNvSpPr>
          <p:nvPr>
            <p:ph type="body" idx="1"/>
          </p:nvPr>
        </p:nvSpPr>
        <p:spPr/>
        <p:txBody>
          <a:bodyPr/>
          <a:lstStyle/>
          <a:p>
            <a:r>
              <a:rPr lang="cs-CZ" dirty="0" smtClean="0"/>
              <a:t>Zdravá</a:t>
            </a:r>
            <a:endParaRPr lang="cs-CZ" dirty="0"/>
          </a:p>
        </p:txBody>
      </p:sp>
      <p:sp>
        <p:nvSpPr>
          <p:cNvPr id="4" name="Zástupný symbol pro obsah 3"/>
          <p:cNvSpPr>
            <a:spLocks noGrp="1"/>
          </p:cNvSpPr>
          <p:nvPr>
            <p:ph sz="half" idx="2"/>
          </p:nvPr>
        </p:nvSpPr>
        <p:spPr/>
        <p:txBody>
          <a:bodyPr/>
          <a:lstStyle/>
          <a:p>
            <a:r>
              <a:rPr lang="cs-CZ" dirty="0" smtClean="0"/>
              <a:t>Jogurty, cereálie, ovoce, zelenina</a:t>
            </a:r>
            <a:endParaRPr lang="cs-CZ" dirty="0"/>
          </a:p>
        </p:txBody>
      </p:sp>
      <p:sp>
        <p:nvSpPr>
          <p:cNvPr id="5" name="Zástupný symbol pro text 4"/>
          <p:cNvSpPr>
            <a:spLocks noGrp="1"/>
          </p:cNvSpPr>
          <p:nvPr>
            <p:ph type="body" sz="quarter" idx="3"/>
          </p:nvPr>
        </p:nvSpPr>
        <p:spPr/>
        <p:txBody>
          <a:bodyPr/>
          <a:lstStyle/>
          <a:p>
            <a:r>
              <a:rPr lang="cs-CZ" dirty="0" smtClean="0"/>
              <a:t>Nezdravá</a:t>
            </a:r>
            <a:endParaRPr lang="cs-CZ" dirty="0"/>
          </a:p>
        </p:txBody>
      </p:sp>
      <p:sp>
        <p:nvSpPr>
          <p:cNvPr id="6" name="Zástupný symbol pro obsah 5"/>
          <p:cNvSpPr>
            <a:spLocks noGrp="1"/>
          </p:cNvSpPr>
          <p:nvPr>
            <p:ph sz="quarter" idx="4"/>
          </p:nvPr>
        </p:nvSpPr>
        <p:spPr/>
        <p:txBody>
          <a:bodyPr/>
          <a:lstStyle/>
          <a:p>
            <a:r>
              <a:rPr lang="cs-CZ" dirty="0" smtClean="0"/>
              <a:t>Burgery, párky v rohlíku,  hranolky, </a:t>
            </a:r>
            <a:endParaRPr lang="cs-CZ" dirty="0"/>
          </a:p>
        </p:txBody>
      </p:sp>
      <p:pic>
        <p:nvPicPr>
          <p:cNvPr id="9" name="Obrázek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9992" y="3517606"/>
            <a:ext cx="4506441" cy="3132730"/>
          </a:xfrm>
          <a:prstGeom prst="rect">
            <a:avLst/>
          </a:prstGeom>
        </p:spPr>
      </p:pic>
      <p:pic>
        <p:nvPicPr>
          <p:cNvPr id="10" name="Obrázek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3093365"/>
            <a:ext cx="2664296" cy="3556972"/>
          </a:xfrm>
          <a:prstGeom prst="rect">
            <a:avLst/>
          </a:prstGeom>
        </p:spPr>
      </p:pic>
    </p:spTree>
    <p:extLst>
      <p:ext uri="{BB962C8B-B14F-4D97-AF65-F5344CB8AC3E}">
        <p14:creationId xmlns:p14="http://schemas.microsoft.com/office/powerpoint/2010/main" val="1117990052"/>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Večeře</a:t>
            </a:r>
            <a:endParaRPr lang="cs-CZ" dirty="0"/>
          </a:p>
        </p:txBody>
      </p:sp>
      <p:sp>
        <p:nvSpPr>
          <p:cNvPr id="3" name="Zástupný symbol pro text 2"/>
          <p:cNvSpPr>
            <a:spLocks noGrp="1"/>
          </p:cNvSpPr>
          <p:nvPr>
            <p:ph type="body" idx="1"/>
          </p:nvPr>
        </p:nvSpPr>
        <p:spPr/>
        <p:txBody>
          <a:bodyPr/>
          <a:lstStyle/>
          <a:p>
            <a:r>
              <a:rPr lang="cs-CZ" dirty="0" smtClean="0"/>
              <a:t>Zdravá</a:t>
            </a:r>
            <a:endParaRPr lang="cs-CZ" dirty="0"/>
          </a:p>
        </p:txBody>
      </p:sp>
      <p:sp>
        <p:nvSpPr>
          <p:cNvPr id="4" name="Zástupný symbol pro obsah 3"/>
          <p:cNvSpPr>
            <a:spLocks noGrp="1"/>
          </p:cNvSpPr>
          <p:nvPr>
            <p:ph sz="half" idx="2"/>
          </p:nvPr>
        </p:nvSpPr>
        <p:spPr/>
        <p:txBody>
          <a:bodyPr/>
          <a:lstStyle/>
          <a:p>
            <a:r>
              <a:rPr lang="cs-CZ" dirty="0" smtClean="0"/>
              <a:t>Polévka s chlebem</a:t>
            </a:r>
          </a:p>
          <a:p>
            <a:r>
              <a:rPr lang="cs-CZ" dirty="0" smtClean="0"/>
              <a:t>Tuňák, ryby</a:t>
            </a:r>
          </a:p>
          <a:p>
            <a:r>
              <a:rPr lang="cs-CZ" dirty="0" smtClean="0"/>
              <a:t>Saláty</a:t>
            </a:r>
          </a:p>
          <a:p>
            <a:r>
              <a:rPr lang="cs-CZ" dirty="0" smtClean="0"/>
              <a:t>Rizoto</a:t>
            </a:r>
            <a:endParaRPr lang="cs-CZ" dirty="0"/>
          </a:p>
          <a:p>
            <a:endParaRPr lang="cs-CZ" dirty="0"/>
          </a:p>
        </p:txBody>
      </p:sp>
      <p:sp>
        <p:nvSpPr>
          <p:cNvPr id="5" name="Zástupný symbol pro text 4"/>
          <p:cNvSpPr>
            <a:spLocks noGrp="1"/>
          </p:cNvSpPr>
          <p:nvPr>
            <p:ph type="body" sz="quarter" idx="3"/>
          </p:nvPr>
        </p:nvSpPr>
        <p:spPr/>
        <p:txBody>
          <a:bodyPr/>
          <a:lstStyle/>
          <a:p>
            <a:r>
              <a:rPr lang="cs-CZ" dirty="0" smtClean="0"/>
              <a:t>Nezdravá</a:t>
            </a:r>
            <a:endParaRPr lang="cs-CZ" dirty="0"/>
          </a:p>
        </p:txBody>
      </p:sp>
      <p:sp>
        <p:nvSpPr>
          <p:cNvPr id="6" name="Zástupný symbol pro obsah 5"/>
          <p:cNvSpPr>
            <a:spLocks noGrp="1"/>
          </p:cNvSpPr>
          <p:nvPr>
            <p:ph sz="quarter" idx="4"/>
          </p:nvPr>
        </p:nvSpPr>
        <p:spPr/>
        <p:txBody>
          <a:bodyPr/>
          <a:lstStyle/>
          <a:p>
            <a:r>
              <a:rPr lang="cs-CZ" dirty="0" smtClean="0"/>
              <a:t>Bramboráky, mastná jídla, těžko stravitelná jídla </a:t>
            </a:r>
            <a:endParaRPr lang="cs-CZ" dirty="0"/>
          </a:p>
        </p:txBody>
      </p:sp>
      <p:pic>
        <p:nvPicPr>
          <p:cNvPr id="7" name="Obrázek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2040" y="4005064"/>
            <a:ext cx="4065826" cy="2699257"/>
          </a:xfrm>
          <a:prstGeom prst="rect">
            <a:avLst/>
          </a:prstGeom>
        </p:spPr>
      </p:pic>
      <p:pic>
        <p:nvPicPr>
          <p:cNvPr id="8" name="Obrázek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4005064"/>
            <a:ext cx="4056261" cy="2699257"/>
          </a:xfrm>
          <a:prstGeom prst="rect">
            <a:avLst/>
          </a:prstGeom>
        </p:spPr>
      </p:pic>
    </p:spTree>
    <p:extLst>
      <p:ext uri="{BB962C8B-B14F-4D97-AF65-F5344CB8AC3E}">
        <p14:creationId xmlns:p14="http://schemas.microsoft.com/office/powerpoint/2010/main" val="4216508797"/>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Sport</a:t>
            </a:r>
            <a:endParaRPr lang="cs-CZ" dirty="0"/>
          </a:p>
        </p:txBody>
      </p:sp>
      <p:sp>
        <p:nvSpPr>
          <p:cNvPr id="7" name="Zástupný symbol pro obsah 6"/>
          <p:cNvSpPr>
            <a:spLocks noGrp="1"/>
          </p:cNvSpPr>
          <p:nvPr>
            <p:ph idx="1"/>
          </p:nvPr>
        </p:nvSpPr>
        <p:spPr/>
        <p:txBody>
          <a:bodyPr/>
          <a:lstStyle/>
          <a:p>
            <a:r>
              <a:rPr lang="cs-CZ" dirty="0" smtClean="0"/>
              <a:t>Pokud chceme žít zdravě, neměla by na denním programu chybět nějaká ta procházka či hra fotbalu. Pokud sportujeme, zrychlí se nám metabolismus a jídlo trávíme rychleji, Není tak těžké po obědě jít ven, a nemusíme ležet či po obědě odpočívat!</a:t>
            </a:r>
            <a:endParaRPr lang="cs-CZ" dirty="0"/>
          </a:p>
        </p:txBody>
      </p:sp>
    </p:spTree>
    <p:extLst>
      <p:ext uri="{BB962C8B-B14F-4D97-AF65-F5344CB8AC3E}">
        <p14:creationId xmlns:p14="http://schemas.microsoft.com/office/powerpoint/2010/main" val="2745250072"/>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Spánek</a:t>
            </a:r>
            <a:endParaRPr lang="cs-CZ" dirty="0"/>
          </a:p>
        </p:txBody>
      </p:sp>
      <p:sp>
        <p:nvSpPr>
          <p:cNvPr id="3" name="Zástupný symbol pro obsah 2"/>
          <p:cNvSpPr>
            <a:spLocks noGrp="1"/>
          </p:cNvSpPr>
          <p:nvPr>
            <p:ph idx="1"/>
          </p:nvPr>
        </p:nvSpPr>
        <p:spPr/>
        <p:txBody>
          <a:bodyPr/>
          <a:lstStyle/>
          <a:p>
            <a:r>
              <a:rPr lang="cs-CZ" dirty="0" smtClean="0"/>
              <a:t>Pokud chceme žít zdravě, měli bychom chodit dříve spát, protože ve spánku se nejvíc hubne. Poté, pokud máme dost spánku, tak nám nevypadnou informace naučené na testy, či zkoušky. Pokud má tělo dostatek spánku, není pro něj problém si vzpomenout na všechny naučené informace.</a:t>
            </a:r>
            <a:endParaRPr lang="cs-CZ" dirty="0"/>
          </a:p>
        </p:txBody>
      </p:sp>
    </p:spTree>
    <p:extLst>
      <p:ext uri="{BB962C8B-B14F-4D97-AF65-F5344CB8AC3E}">
        <p14:creationId xmlns:p14="http://schemas.microsoft.com/office/powerpoint/2010/main" val="212165367"/>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Nemoci</a:t>
            </a:r>
            <a:endParaRPr lang="cs-CZ" dirty="0"/>
          </a:p>
        </p:txBody>
      </p:sp>
      <p:sp>
        <p:nvSpPr>
          <p:cNvPr id="4" name="Zástupný symbol pro obsah 3"/>
          <p:cNvSpPr>
            <a:spLocks noGrp="1"/>
          </p:cNvSpPr>
          <p:nvPr>
            <p:ph sz="half" idx="1"/>
          </p:nvPr>
        </p:nvSpPr>
        <p:spPr/>
        <p:txBody>
          <a:bodyPr/>
          <a:lstStyle/>
          <a:p>
            <a:r>
              <a:rPr lang="cs-CZ" dirty="0" smtClean="0"/>
              <a:t>Bulimie</a:t>
            </a:r>
          </a:p>
          <a:p>
            <a:r>
              <a:rPr lang="cs-CZ" sz="1800" dirty="0" smtClean="0"/>
              <a:t>Když je někdo při těle a chce zhubnout, je jasné, že by se měl přestat přežírat.</a:t>
            </a:r>
          </a:p>
          <a:p>
            <a:r>
              <a:rPr lang="cs-CZ" sz="1800" dirty="0" smtClean="0"/>
              <a:t>Pokud někdo toto nezvládne, a dá si něco tučného, tak se potom snaží ono jídlo vyzvracet, protože se bojí že z něj nabere hodně jídla</a:t>
            </a:r>
            <a:endParaRPr lang="cs-CZ" sz="1800" dirty="0"/>
          </a:p>
        </p:txBody>
      </p:sp>
      <p:sp>
        <p:nvSpPr>
          <p:cNvPr id="5" name="Zástupný symbol pro obsah 4"/>
          <p:cNvSpPr>
            <a:spLocks noGrp="1"/>
          </p:cNvSpPr>
          <p:nvPr>
            <p:ph sz="half" idx="2"/>
          </p:nvPr>
        </p:nvSpPr>
        <p:spPr/>
        <p:txBody>
          <a:bodyPr/>
          <a:lstStyle/>
          <a:p>
            <a:r>
              <a:rPr lang="cs-CZ" dirty="0" smtClean="0"/>
              <a:t>Anorexie</a:t>
            </a:r>
          </a:p>
          <a:p>
            <a:r>
              <a:rPr lang="cs-CZ" sz="1800" dirty="0" smtClean="0"/>
              <a:t>Anorexie je nemoc, při které je člověk moc hubený, podvyživený, ale připadá si pořád tlustý. Tak nejí, a poté mu je zle atd..</a:t>
            </a:r>
            <a:endParaRPr lang="cs-CZ" sz="1800" dirty="0"/>
          </a:p>
        </p:txBody>
      </p:sp>
    </p:spTree>
    <p:extLst>
      <p:ext uri="{BB962C8B-B14F-4D97-AF65-F5344CB8AC3E}">
        <p14:creationId xmlns:p14="http://schemas.microsoft.com/office/powerpoint/2010/main" val="1795446565"/>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smtClean="0"/>
              <a:t>Potravinová pyramida</a:t>
            </a:r>
            <a:endParaRPr lang="cs-CZ" dirty="0"/>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1166" y="1430127"/>
            <a:ext cx="5832648" cy="5059647"/>
          </a:xfrm>
          <a:prstGeom prst="rect">
            <a:avLst/>
          </a:prstGeom>
        </p:spPr>
      </p:pic>
    </p:spTree>
    <p:extLst>
      <p:ext uri="{BB962C8B-B14F-4D97-AF65-F5344CB8AC3E}">
        <p14:creationId xmlns:p14="http://schemas.microsoft.com/office/powerpoint/2010/main" val="298038779"/>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ošky">
  <a:themeElements>
    <a:clrScheme name="Došky">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á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ošky">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56</TotalTime>
  <Words>365</Words>
  <Application>Microsoft Office PowerPoint</Application>
  <PresentationFormat>Předvádění na obrazovce (4:3)</PresentationFormat>
  <Paragraphs>45</Paragraphs>
  <Slides>12</Slides>
  <Notes>0</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Došky</vt:lpstr>
      <vt:lpstr>Zdravý životní styl </vt:lpstr>
      <vt:lpstr>Snídaně</vt:lpstr>
      <vt:lpstr>Oběd</vt:lpstr>
      <vt:lpstr>Svačina</vt:lpstr>
      <vt:lpstr>Večeře</vt:lpstr>
      <vt:lpstr>Sport</vt:lpstr>
      <vt:lpstr>Spánek</vt:lpstr>
      <vt:lpstr>Nemoci</vt:lpstr>
      <vt:lpstr>Potravinová pyramida</vt:lpstr>
      <vt:lpstr>„STAV“ ČR</vt:lpstr>
      <vt:lpstr>Zdroje</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Zdravý životní styl</dc:title>
  <dc:creator>Žák</dc:creator>
  <cp:lastModifiedBy>Žák</cp:lastModifiedBy>
  <cp:revision>13</cp:revision>
  <dcterms:created xsi:type="dcterms:W3CDTF">2015-05-15T07:29:39Z</dcterms:created>
  <dcterms:modified xsi:type="dcterms:W3CDTF">2015-05-15T08:30:45Z</dcterms:modified>
</cp:coreProperties>
</file>