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ShowLst>
    <p:custShow name="Vlastní prezentace 1" id="0">
      <p:sldLst>
        <p:sld r:id="rId3"/>
      </p:sldLst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175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267B4-D2A9-449E-9023-A6D45276FE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243C4-CE6A-491E-9E4F-BEB0B9FC3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98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243C4-CE6A-491E-9E4F-BEB0B9FC3F7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6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47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78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63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2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67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2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2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06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22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5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51287-992D-4670-8775-87928625B1F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69B9-F96D-4695-89C2-03EEA4AD5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2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sna.cz/editor/image/novinky4/obrazek_12.jpg" TargetMode="External"/><Relationship Id="rId13" Type="http://schemas.openxmlformats.org/officeDocument/2006/relationships/hyperlink" Target="http://www.vyziva.estranky.cz/" TargetMode="External"/><Relationship Id="rId3" Type="http://schemas.openxmlformats.org/officeDocument/2006/relationships/hyperlink" Target="http://www.prokuzi.cz/image_pages/images/1-15748505.jpg" TargetMode="External"/><Relationship Id="rId7" Type="http://schemas.openxmlformats.org/officeDocument/2006/relationships/hyperlink" Target="http://www.ddmsikula.cz/ke_stazeni/P-pj_historie_prinosy_4310-1.jpg-" TargetMode="External"/><Relationship Id="rId12" Type="http://schemas.openxmlformats.org/officeDocument/2006/relationships/hyperlink" Target="http://ipravda.sk/res/2013/04/28/thumbs/beh-pohyb-metabolizmus-nestandard2.jpg" TargetMode="External"/><Relationship Id="rId2" Type="http://schemas.openxmlformats.org/officeDocument/2006/relationships/hyperlink" Target="http://www.vyziva.estranky.cz/img/picture/6117/pyramid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pravda.sk/res/2011/09/14/thumbs/17820-chodza-pohyb-turistika-clanok.jpg" TargetMode="External"/><Relationship Id="rId11" Type="http://schemas.openxmlformats.org/officeDocument/2006/relationships/hyperlink" Target="http://www.centrumprevence.cz/wp-content/uploads/2009/04/nosmoking_creativedoxfoto.jpg" TargetMode="External"/><Relationship Id="rId5" Type="http://schemas.openxmlformats.org/officeDocument/2006/relationships/hyperlink" Target="http://ipravda.sk/res/2012/06/29/thumbs/beh-relax-pohyb-clanok.jpg" TargetMode="External"/><Relationship Id="rId10" Type="http://schemas.openxmlformats.org/officeDocument/2006/relationships/hyperlink" Target="http://fc01.deviantart.net/fs14/p/2007/026/8/826498fb3e27a6b3.jpg" TargetMode="External"/><Relationship Id="rId4" Type="http://schemas.openxmlformats.org/officeDocument/2006/relationships/hyperlink" Target="http://blog.xparfemy.cz/wp-content/uploads/2014/06/Zdrav%C3%A1-strava.jpg" TargetMode="External"/><Relationship Id="rId9" Type="http://schemas.openxmlformats.org/officeDocument/2006/relationships/hyperlink" Target="https://blog.feedo.cz/wp-content/uploads/2014/11/rsz_isifa-13391042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Zdravý životní styl</a:t>
            </a:r>
            <a:endParaRPr lang="cs-CZ" sz="48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zak\Desktop\forf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52697"/>
            <a:ext cx="4248472" cy="3278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79712" y="5030883"/>
            <a:ext cx="5472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  <a:latin typeface="Baskerville Old Face" panose="02020602080505020303" pitchFamily="18" charset="0"/>
              </a:rPr>
              <a:t>Nedejte se mýlit – nejvíce svoje zdraví ovlivňujete svým vlastním životním stylem. Celkově určuje naše zdraví životní styl.</a:t>
            </a:r>
            <a:endParaRPr lang="cs-CZ" sz="2000" dirty="0">
              <a:solidFill>
                <a:schemeClr val="accent4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308304" y="647637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Martina Bjalková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420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F9D1B5"/>
            </a:gs>
            <a:gs pos="0">
              <a:schemeClr val="accent6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  <a:gs pos="0">
              <a:schemeClr val="bg1"/>
            </a:gs>
            <a:gs pos="100000">
              <a:schemeClr val="accent2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188640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Strava</a:t>
            </a:r>
            <a:endParaRPr lang="cs-CZ" sz="5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9612" y="1268760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Jíst pravidelně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Nejíst moc tučná jídla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Nevynechávat snídani ,protože snídaně je velmi důležitá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Nesmíme zapomenout na ovoce a zeleninu </a:t>
            </a: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2857500" cy="2066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 descr="Výsledek obrázku pro zdravá str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7" descr="Výsledek obrázku pro zdravá strav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9" descr="Výsledek obrázku pro zdravá strav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1" descr="Výsledek obrázku pro zdravá strav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782" y="4000128"/>
            <a:ext cx="2705100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AutoShape 13" descr="Výsledek obrázku pro nezdravá strava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5" descr="Výsledek obrázku pro nezdravá strav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922338"/>
            <a:ext cx="3188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557" y="4847853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AutoShape 17" descr="Výsledek obrázku pro pitná voda z kohoutku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778" y="4810822"/>
            <a:ext cx="1548303" cy="1801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3491880" y="2996952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 průběhu dne pijete dostatečné množství tekutin ,aspoň 2 litry denně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Vhodné jsou čaje(neslazené), neslazené přírodní džusy a pitná voda z kohoutku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71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11760" y="188640"/>
            <a:ext cx="4061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Pohybová aktivita</a:t>
            </a:r>
            <a:endParaRPr lang="cs-CZ" sz="44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47664" y="1680711"/>
            <a:ext cx="55446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Pohyb je velmi důležitý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Pohybová aktivita byla vždy nedílnou součástí životního stylu člověka od prvopočátku vývoje člověka jako živočišného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druhu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Pohyb tedy patří k základním fyziologickým potřebám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člověka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Přestože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nedostatek pohybu nepociťujeme tak intenzivně jako nedostatek potravy či tekutin (hlad, žízeň), je pohybová činnost nepostradatelná pro správný vývoj a funkce lidských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orgánů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Pohyb například napomáhá správnému zabudování vápníku do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kostí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Výsledek obrázku pro pohy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69160"/>
            <a:ext cx="2466975" cy="18478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Výsledek obrázku pro pohy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Výsledek obrázku pro pohyb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8" descr="Výsledek obrázku pro pohyb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296" y="5125027"/>
            <a:ext cx="2313608" cy="1732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AutoShape 10" descr="Výsledek obrázku pro power jog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980" y="4630974"/>
            <a:ext cx="2079499" cy="1787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33503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2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1268760"/>
            <a:ext cx="5904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911757"/>
                </a:solidFill>
              </a:rPr>
              <a:t>Spánek </a:t>
            </a:r>
            <a:r>
              <a:rPr lang="cs-CZ" dirty="0">
                <a:solidFill>
                  <a:srgbClr val="911757"/>
                </a:solidFill>
              </a:rPr>
              <a:t>je velmi důležitý pro regeneraci celého </a:t>
            </a:r>
            <a:r>
              <a:rPr lang="cs-CZ" dirty="0" smtClean="0">
                <a:solidFill>
                  <a:srgbClr val="911757"/>
                </a:solidFill>
              </a:rPr>
              <a:t>organismu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911757"/>
                </a:solidFill>
              </a:rPr>
              <a:t>Kvalitní </a:t>
            </a:r>
            <a:r>
              <a:rPr lang="cs-CZ" dirty="0">
                <a:solidFill>
                  <a:srgbClr val="911757"/>
                </a:solidFill>
              </a:rPr>
              <a:t>a dostatečně dlouhý spánek je klíčovou součástí zdravého životního stylu a má velký význam pro psychickou i fyzickou kondici. </a:t>
            </a:r>
            <a:endParaRPr lang="cs-CZ" dirty="0" smtClean="0">
              <a:solidFill>
                <a:srgbClr val="91175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911757"/>
                </a:solidFill>
              </a:rPr>
              <a:t>Zdravý </a:t>
            </a:r>
            <a:r>
              <a:rPr lang="cs-CZ" dirty="0">
                <a:solidFill>
                  <a:srgbClr val="911757"/>
                </a:solidFill>
              </a:rPr>
              <a:t>spánek by měl trvat u dospělého člověka</a:t>
            </a:r>
            <a:r>
              <a:rPr lang="cs-CZ" b="1" dirty="0">
                <a:solidFill>
                  <a:srgbClr val="911757"/>
                </a:solidFill>
              </a:rPr>
              <a:t> 6 - 9 </a:t>
            </a:r>
            <a:r>
              <a:rPr lang="cs-CZ" b="1" dirty="0" smtClean="0">
                <a:solidFill>
                  <a:srgbClr val="911757"/>
                </a:solidFill>
              </a:rPr>
              <a:t>hodin</a:t>
            </a:r>
            <a:r>
              <a:rPr lang="cs-CZ" dirty="0" smtClean="0">
                <a:solidFill>
                  <a:srgbClr val="911757"/>
                </a:solidFill>
              </a:rPr>
              <a:t>, u </a:t>
            </a:r>
            <a:r>
              <a:rPr lang="cs-CZ" dirty="0">
                <a:solidFill>
                  <a:srgbClr val="911757"/>
                </a:solidFill>
              </a:rPr>
              <a:t>dítěte by měl být delší. </a:t>
            </a:r>
            <a:endParaRPr lang="cs-CZ" dirty="0" smtClean="0">
              <a:solidFill>
                <a:srgbClr val="91175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911757"/>
                </a:solidFill>
              </a:rPr>
              <a:t>Kromě délky </a:t>
            </a:r>
            <a:r>
              <a:rPr lang="cs-CZ" dirty="0">
                <a:solidFill>
                  <a:srgbClr val="911757"/>
                </a:solidFill>
              </a:rPr>
              <a:t>je důležitá také kvalita </a:t>
            </a:r>
            <a:r>
              <a:rPr lang="cs-CZ" dirty="0" smtClean="0">
                <a:solidFill>
                  <a:srgbClr val="911757"/>
                </a:solidFill>
              </a:rPr>
              <a:t>spánku, neměli </a:t>
            </a:r>
            <a:r>
              <a:rPr lang="cs-CZ" dirty="0">
                <a:solidFill>
                  <a:srgbClr val="911757"/>
                </a:solidFill>
              </a:rPr>
              <a:t>bychom příliš ponocovat, protože noční spánek je nejzdravější, zejména mezi 12. a 2. hodinou</a:t>
            </a:r>
            <a:r>
              <a:rPr lang="cs-CZ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03828" y="160337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Spánek</a:t>
            </a:r>
            <a:endParaRPr lang="cs-CZ" sz="36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utoShape 6" descr="Výsledek obrázku pro spán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05064"/>
            <a:ext cx="2695575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utoShape 8" descr="Výsledek obrázku pro spánek mimink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366" y="4653136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8694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6" y="1196752"/>
            <a:ext cx="5544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omic Sans MS" panose="030F0702030302020204" pitchFamily="66" charset="0"/>
              </a:rPr>
              <a:t>1) Nekouření</a:t>
            </a:r>
          </a:p>
          <a:p>
            <a:r>
              <a:rPr lang="cs-CZ" dirty="0">
                <a:latin typeface="Comic Sans MS" panose="030F0702030302020204" pitchFamily="66" charset="0"/>
              </a:rPr>
              <a:t>2) Zdravá výživa ( = přiměřená, pestrá a vyvážená)</a:t>
            </a:r>
          </a:p>
          <a:p>
            <a:r>
              <a:rPr lang="cs-CZ" dirty="0">
                <a:latin typeface="Comic Sans MS" panose="030F0702030302020204" pitchFamily="66" charset="0"/>
              </a:rPr>
              <a:t>3) Vysoká pohybová aktivita</a:t>
            </a:r>
          </a:p>
          <a:p>
            <a:r>
              <a:rPr lang="cs-CZ" dirty="0">
                <a:latin typeface="Comic Sans MS" panose="030F0702030302020204" pitchFamily="66" charset="0"/>
              </a:rPr>
              <a:t>4) Pouze limitovaná konzumace alkoholu</a:t>
            </a:r>
          </a:p>
          <a:p>
            <a:r>
              <a:rPr lang="cs-CZ" dirty="0">
                <a:latin typeface="Comic Sans MS" panose="030F0702030302020204" pitchFamily="66" charset="0"/>
              </a:rPr>
              <a:t> </a:t>
            </a:r>
            <a:endParaRPr lang="cs-CZ" dirty="0" smtClean="0">
              <a:latin typeface="Comic Sans MS" panose="030F0702030302020204" pitchFamily="66" charset="0"/>
            </a:endParaRPr>
          </a:p>
          <a:p>
            <a:r>
              <a:rPr lang="cs-CZ" dirty="0" smtClean="0">
                <a:latin typeface="Comic Sans MS" panose="030F0702030302020204" pitchFamily="66" charset="0"/>
              </a:rPr>
              <a:t>A </a:t>
            </a:r>
            <a:r>
              <a:rPr lang="cs-CZ" dirty="0">
                <a:latin typeface="Comic Sans MS" panose="030F0702030302020204" pitchFamily="66" charset="0"/>
              </a:rPr>
              <a:t>dále: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Comic Sans MS" panose="030F0702030302020204" pitchFamily="66" charset="0"/>
              </a:rPr>
              <a:t>Dostatek spánku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Comic Sans MS" panose="030F0702030302020204" pitchFamily="66" charset="0"/>
              </a:rPr>
              <a:t>Optimismus </a:t>
            </a:r>
            <a:r>
              <a:rPr lang="cs-CZ" dirty="0">
                <a:latin typeface="Comic Sans MS" panose="030F0702030302020204" pitchFamily="66" charset="0"/>
              </a:rPr>
              <a:t>a dobrá nálada, radost ze života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Comic Sans MS" panose="030F0702030302020204" pitchFamily="66" charset="0"/>
              </a:rPr>
              <a:t>Vyvarovat </a:t>
            </a:r>
            <a:r>
              <a:rPr lang="cs-CZ" dirty="0">
                <a:latin typeface="Comic Sans MS" panose="030F0702030302020204" pitchFamily="66" charset="0"/>
              </a:rPr>
              <a:t>se působení škodlivých látek a </a:t>
            </a:r>
            <a:r>
              <a:rPr lang="cs-CZ" dirty="0" smtClean="0">
                <a:latin typeface="Comic Sans MS" panose="030F0702030302020204" pitchFamily="66" charset="0"/>
              </a:rPr>
              <a:t>obecně škodlivých a rizikových faktorů</a:t>
            </a:r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491880" y="29752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Comic Sans MS" panose="030F0702030302020204" pitchFamily="66" charset="0"/>
              </a:rPr>
              <a:t>Zásady</a:t>
            </a:r>
            <a:endParaRPr lang="cs-CZ" sz="3600" dirty="0">
              <a:latin typeface="Comic Sans MS" panose="030F0702030302020204" pitchFamily="66" charset="0"/>
            </a:endParaRPr>
          </a:p>
        </p:txBody>
      </p:sp>
      <p:sp>
        <p:nvSpPr>
          <p:cNvPr id="4" name="AutoShape 2" descr="Výsledek obrázku pro nekouřen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749" y="3838945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utoShape 4" descr="Výsledek obrázku pro pohyb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6" name="Picture 6" descr="Výsledek obrázku pro zdravá výži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73" y="4365104"/>
            <a:ext cx="2619375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264" y="4910507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AutoShape 8" descr="Výsledek obrázku pro optimismu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1213"/>
            <a:ext cx="1944216" cy="1529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7300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>
                <a:latin typeface="Comic Sans MS" panose="030F0702030302020204" pitchFamily="66" charset="0"/>
              </a:rPr>
              <a:t>Odkazy:</a:t>
            </a:r>
            <a:endParaRPr lang="cs-CZ" sz="2400" u="sng" dirty="0">
              <a:latin typeface="Comic Sans MS" panose="030F0702030302020204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13105" y="809488"/>
            <a:ext cx="435648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Obrázek 1 </a:t>
            </a:r>
            <a:r>
              <a:rPr lang="cs-CZ" sz="1400" dirty="0" smtClean="0">
                <a:solidFill>
                  <a:schemeClr val="accent2">
                    <a:lumMod val="40000"/>
                    <a:lumOff val="60000"/>
                  </a:schemeClr>
                </a:solidFill>
                <a:hlinkClick r:id="rId2"/>
              </a:rPr>
              <a:t>http://www.vyziva.estranky.cz/img/picture/6117/pyramida.jpg</a:t>
            </a:r>
            <a:endParaRPr lang="cs-CZ" sz="14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cs-CZ" sz="1400" dirty="0" smtClean="0"/>
              <a:t>Obrázek 2</a:t>
            </a:r>
          </a:p>
          <a:p>
            <a:r>
              <a:rPr lang="cs-CZ" sz="1400" dirty="0" smtClean="0">
                <a:hlinkClick r:id="rId3"/>
              </a:rPr>
              <a:t>http://www.prokuzi.cz/image_pages/images/1-15748505.jpg</a:t>
            </a:r>
            <a:endParaRPr lang="cs-CZ" sz="1400" dirty="0" smtClean="0"/>
          </a:p>
          <a:p>
            <a:r>
              <a:rPr lang="cs-CZ" sz="1400" dirty="0" smtClean="0"/>
              <a:t>Obrázek 3</a:t>
            </a:r>
          </a:p>
          <a:p>
            <a:r>
              <a:rPr lang="cs-CZ" sz="1400" dirty="0" smtClean="0">
                <a:hlinkClick r:id="rId3"/>
              </a:rPr>
              <a:t>http://www.prokuzi.cz/image_pages/images/1-15748505.jpg</a:t>
            </a:r>
            <a:endParaRPr lang="cs-CZ" sz="1400" dirty="0" smtClean="0"/>
          </a:p>
          <a:p>
            <a:r>
              <a:rPr lang="cs-CZ" sz="1400" dirty="0" smtClean="0"/>
              <a:t>Obrázek 4</a:t>
            </a:r>
          </a:p>
          <a:p>
            <a:r>
              <a:rPr lang="cs-CZ" sz="1400" dirty="0" smtClean="0">
                <a:hlinkClick r:id="rId4"/>
              </a:rPr>
              <a:t>http://blog.xparfemy.cz/wp-content/uploads/2014/06/Zdrav%C3%A1-strava.jpg</a:t>
            </a:r>
            <a:endParaRPr lang="cs-CZ" sz="1400" dirty="0" smtClean="0"/>
          </a:p>
          <a:p>
            <a:r>
              <a:rPr lang="cs-CZ" sz="1400" dirty="0" smtClean="0"/>
              <a:t>Obrázek 5</a:t>
            </a:r>
          </a:p>
          <a:p>
            <a:r>
              <a:rPr lang="cs-CZ" sz="1400" dirty="0" smtClean="0">
                <a:hlinkClick r:id="rId5"/>
              </a:rPr>
              <a:t>http://ipravda.sk/res/2012/06/29/thumbs/beh-relax-pohyb-clanok.jpg</a:t>
            </a:r>
            <a:endParaRPr lang="cs-CZ" sz="1400" dirty="0" smtClean="0"/>
          </a:p>
          <a:p>
            <a:r>
              <a:rPr lang="cs-CZ" sz="1400" dirty="0" smtClean="0"/>
              <a:t>Obrázek 6</a:t>
            </a:r>
          </a:p>
          <a:p>
            <a:r>
              <a:rPr lang="cs-CZ" sz="1400" dirty="0" smtClean="0">
                <a:hlinkClick r:id="rId6"/>
              </a:rPr>
              <a:t>http://ipravda.sk/res/2011/09/14/thumbs/17820-chodza-pohyb-turistika-clanok.jpg</a:t>
            </a:r>
            <a:endParaRPr lang="cs-CZ" sz="1400" dirty="0" smtClean="0"/>
          </a:p>
          <a:p>
            <a:r>
              <a:rPr lang="cs-CZ" sz="1400" dirty="0" smtClean="0"/>
              <a:t>Obrázek 7</a:t>
            </a:r>
          </a:p>
          <a:p>
            <a:r>
              <a:rPr lang="cs-CZ" sz="1400" dirty="0" smtClean="0">
                <a:hlinkClick r:id="rId7"/>
              </a:rPr>
              <a:t>http://www.ddmsikula.cz/ke_stazeni/P-pj_historie_prinosy_4310-1.jpg-</a:t>
            </a:r>
            <a:endParaRPr lang="cs-CZ" sz="1400" dirty="0" smtClean="0"/>
          </a:p>
          <a:p>
            <a:r>
              <a:rPr lang="cs-CZ" sz="1400" dirty="0" smtClean="0"/>
              <a:t>Obrázek 8</a:t>
            </a:r>
          </a:p>
          <a:p>
            <a:r>
              <a:rPr lang="cs-CZ" sz="1400" dirty="0" smtClean="0">
                <a:hlinkClick r:id="rId8"/>
              </a:rPr>
              <a:t>http://www.vesna.cz/editor/image/novinky4/obrazek_12.jpg</a:t>
            </a:r>
            <a:endParaRPr lang="cs-CZ" sz="1400" dirty="0" smtClean="0"/>
          </a:p>
          <a:p>
            <a:r>
              <a:rPr lang="cs-CZ" sz="1400" dirty="0" smtClean="0"/>
              <a:t>Obrázek 9</a:t>
            </a:r>
          </a:p>
          <a:p>
            <a:r>
              <a:rPr lang="cs-CZ" sz="1400" dirty="0" smtClean="0">
                <a:hlinkClick r:id="rId9"/>
              </a:rPr>
              <a:t>https://blog.feedo.cz/wp-content/uploads/2014/11/rsz_isifa-133910422.jpg</a:t>
            </a:r>
            <a:endParaRPr lang="cs-CZ" sz="1400" dirty="0" smtClean="0"/>
          </a:p>
          <a:p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16016" y="789060"/>
            <a:ext cx="41399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Obrázek 10</a:t>
            </a:r>
          </a:p>
          <a:p>
            <a:r>
              <a:rPr lang="cs-CZ" sz="1400" dirty="0" smtClean="0">
                <a:hlinkClick r:id="rId10"/>
              </a:rPr>
              <a:t>http://fc01.deviantart.net/fs14/p/2007/026/8/826498fb3e27a6b3.jpg</a:t>
            </a:r>
            <a:endParaRPr lang="cs-CZ" sz="1400" dirty="0" smtClean="0"/>
          </a:p>
          <a:p>
            <a:r>
              <a:rPr lang="cs-CZ" sz="1400" dirty="0" smtClean="0"/>
              <a:t>Obrázek 11</a:t>
            </a:r>
          </a:p>
          <a:p>
            <a:r>
              <a:rPr lang="cs-CZ" sz="1400" dirty="0" smtClean="0">
                <a:hlinkClick r:id="rId11"/>
              </a:rPr>
              <a:t>http://www.centrumprevence.cz/wp-content/uploads/2009/04/nosmoking_creativedoxfoto.jpg</a:t>
            </a:r>
            <a:endParaRPr lang="cs-CZ" sz="1400" dirty="0" smtClean="0"/>
          </a:p>
          <a:p>
            <a:r>
              <a:rPr lang="cs-CZ" sz="1400" dirty="0" smtClean="0"/>
              <a:t>Obrázek 12</a:t>
            </a:r>
          </a:p>
          <a:p>
            <a:r>
              <a:rPr lang="cs-CZ" sz="1400" dirty="0" smtClean="0">
                <a:hlinkClick r:id="rId12"/>
              </a:rPr>
              <a:t>http://ipravda.sk/res/2013/04/28/thumbs/beh-pohyb-metabolizmus-nestandard2.jpg</a:t>
            </a:r>
            <a:endParaRPr lang="cs-CZ" sz="1400" dirty="0" smtClean="0"/>
          </a:p>
          <a:p>
            <a:endParaRPr lang="cs-CZ" sz="1400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8024" y="342900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Stránky:</a:t>
            </a:r>
          </a:p>
          <a:p>
            <a:r>
              <a:rPr lang="cs-CZ" dirty="0" smtClean="0">
                <a:hlinkClick r:id="rId13"/>
              </a:rPr>
              <a:t>http://www.vyziva.estranky.cz/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15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159</Words>
  <Application>Microsoft Office PowerPoint</Application>
  <PresentationFormat>Předvádění na obrazovce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  <vt:variant>
        <vt:lpstr>Vlastní prezentace</vt:lpstr>
      </vt:variant>
      <vt:variant>
        <vt:i4>1</vt:i4>
      </vt:variant>
    </vt:vector>
  </HeadingPairs>
  <TitlesOfParts>
    <vt:vector size="8" baseType="lpstr">
      <vt:lpstr>Motiv systému Office</vt:lpstr>
      <vt:lpstr>Zdravý životní styl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Vlastní prezentace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zak</dc:creator>
  <cp:lastModifiedBy>zak</cp:lastModifiedBy>
  <cp:revision>12</cp:revision>
  <cp:lastPrinted>2015-05-15T08:20:00Z</cp:lastPrinted>
  <dcterms:created xsi:type="dcterms:W3CDTF">2015-05-15T06:30:57Z</dcterms:created>
  <dcterms:modified xsi:type="dcterms:W3CDTF">2015-05-15T08:54:10Z</dcterms:modified>
</cp:coreProperties>
</file>